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3DAC57-B065-4046-BFDB-62194013DF8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F0DB4F6-FB04-4DB8-B62B-67D96F127427}">
      <dgm:prSet phldrT="[文字]"/>
      <dgm:spPr/>
      <dgm:t>
        <a:bodyPr/>
        <a:lstStyle/>
        <a:p>
          <a:r>
            <a:rPr lang="en-US" altLang="zh-TW" dirty="0"/>
            <a:t>Home</a:t>
          </a:r>
          <a:endParaRPr lang="zh-TW" altLang="en-US" dirty="0"/>
        </a:p>
      </dgm:t>
    </dgm:pt>
    <dgm:pt modelId="{052E4198-00B5-4CDC-81E5-F4242D217790}" type="parTrans" cxnId="{9B8404D4-68A6-4601-8EFF-D35324CD3D8C}">
      <dgm:prSet/>
      <dgm:spPr/>
      <dgm:t>
        <a:bodyPr/>
        <a:lstStyle/>
        <a:p>
          <a:endParaRPr lang="zh-TW" altLang="en-US"/>
        </a:p>
      </dgm:t>
    </dgm:pt>
    <dgm:pt modelId="{550878B6-7B6C-4F98-84B2-E62759EDB06C}" type="sibTrans" cxnId="{9B8404D4-68A6-4601-8EFF-D35324CD3D8C}">
      <dgm:prSet/>
      <dgm:spPr/>
      <dgm:t>
        <a:bodyPr/>
        <a:lstStyle/>
        <a:p>
          <a:endParaRPr lang="zh-TW" altLang="en-US"/>
        </a:p>
      </dgm:t>
    </dgm:pt>
    <dgm:pt modelId="{B3011149-6117-4218-9FC0-0606E314FE61}">
      <dgm:prSet phldrT="[文字]"/>
      <dgm:spPr/>
      <dgm:t>
        <a:bodyPr/>
        <a:lstStyle/>
        <a:p>
          <a:r>
            <a:rPr lang="zh-TW" altLang="en-US" dirty="0"/>
            <a:t>選擇要哪類</a:t>
          </a:r>
        </a:p>
      </dgm:t>
    </dgm:pt>
    <dgm:pt modelId="{BA463E05-B75D-4BEE-8B88-8F5D3801CCC5}" type="parTrans" cxnId="{1A882989-32B7-4056-8A9A-66568D122D70}">
      <dgm:prSet/>
      <dgm:spPr/>
      <dgm:t>
        <a:bodyPr/>
        <a:lstStyle/>
        <a:p>
          <a:endParaRPr lang="zh-TW" altLang="en-US"/>
        </a:p>
      </dgm:t>
    </dgm:pt>
    <dgm:pt modelId="{21A35A6F-866E-4C98-9875-0C2B36870DD3}" type="sibTrans" cxnId="{1A882989-32B7-4056-8A9A-66568D122D70}">
      <dgm:prSet/>
      <dgm:spPr/>
      <dgm:t>
        <a:bodyPr/>
        <a:lstStyle/>
        <a:p>
          <a:endParaRPr lang="zh-TW" altLang="en-US"/>
        </a:p>
      </dgm:t>
    </dgm:pt>
    <dgm:pt modelId="{3402D1F7-23CF-4778-9ED2-824887C9944A}">
      <dgm:prSet phldrT="[文字]"/>
      <dgm:spPr/>
      <dgm:t>
        <a:bodyPr/>
        <a:lstStyle/>
        <a:p>
          <a:r>
            <a:rPr lang="zh-TW" altLang="en-US" dirty="0"/>
            <a:t>隨機選擇器</a:t>
          </a:r>
        </a:p>
      </dgm:t>
    </dgm:pt>
    <dgm:pt modelId="{19673EF1-4DD1-4065-8CDF-986A72DC7D8F}" type="parTrans" cxnId="{DC1933A2-1196-4D34-A002-23C8CD1C185B}">
      <dgm:prSet/>
      <dgm:spPr/>
      <dgm:t>
        <a:bodyPr/>
        <a:lstStyle/>
        <a:p>
          <a:endParaRPr lang="zh-TW" altLang="en-US"/>
        </a:p>
      </dgm:t>
    </dgm:pt>
    <dgm:pt modelId="{CC1B08B6-A783-4649-853E-7DCEC5818CCE}" type="sibTrans" cxnId="{DC1933A2-1196-4D34-A002-23C8CD1C185B}">
      <dgm:prSet/>
      <dgm:spPr/>
      <dgm:t>
        <a:bodyPr/>
        <a:lstStyle/>
        <a:p>
          <a:endParaRPr lang="zh-TW" altLang="en-US"/>
        </a:p>
      </dgm:t>
    </dgm:pt>
    <dgm:pt modelId="{283824EB-6AFA-4402-A34D-091A2D36C811}" type="asst">
      <dgm:prSet phldrT="[文字]"/>
      <dgm:spPr/>
      <dgm:t>
        <a:bodyPr/>
        <a:lstStyle/>
        <a:p>
          <a:r>
            <a:rPr lang="zh-TW" altLang="en-US" dirty="0"/>
            <a:t>地圖</a:t>
          </a:r>
        </a:p>
      </dgm:t>
    </dgm:pt>
    <dgm:pt modelId="{AF161F05-DA17-4D9D-880E-F9A85A84B411}" type="sibTrans" cxnId="{8EFEDB6E-BF6A-48A2-83F4-5BB474716255}">
      <dgm:prSet/>
      <dgm:spPr/>
      <dgm:t>
        <a:bodyPr/>
        <a:lstStyle/>
        <a:p>
          <a:endParaRPr lang="zh-TW" altLang="en-US"/>
        </a:p>
      </dgm:t>
    </dgm:pt>
    <dgm:pt modelId="{2168D77E-B49E-4DBC-AEA7-FBFF0CBB134D}" type="parTrans" cxnId="{8EFEDB6E-BF6A-48A2-83F4-5BB474716255}">
      <dgm:prSet/>
      <dgm:spPr/>
      <dgm:t>
        <a:bodyPr/>
        <a:lstStyle/>
        <a:p>
          <a:endParaRPr lang="zh-TW" altLang="en-US"/>
        </a:p>
      </dgm:t>
    </dgm:pt>
    <dgm:pt modelId="{483FCA92-B13E-4655-BB66-2A24C7244E3F}">
      <dgm:prSet phldrT="[文字]"/>
      <dgm:spPr/>
      <dgm:t>
        <a:bodyPr/>
        <a:lstStyle/>
        <a:p>
          <a:r>
            <a:rPr lang="zh-TW" altLang="en-US" dirty="0"/>
            <a:t>菜單</a:t>
          </a:r>
        </a:p>
      </dgm:t>
    </dgm:pt>
    <dgm:pt modelId="{FC47400A-4489-4E64-B3CE-E2D4245A04B2}" type="parTrans" cxnId="{37E244B2-7C20-4753-8961-D2C5B56E6167}">
      <dgm:prSet/>
      <dgm:spPr/>
      <dgm:t>
        <a:bodyPr/>
        <a:lstStyle/>
        <a:p>
          <a:endParaRPr lang="zh-TW" altLang="en-US"/>
        </a:p>
      </dgm:t>
    </dgm:pt>
    <dgm:pt modelId="{BD5CA149-AE6E-4EC7-8DE2-E9B2408B94B3}" type="sibTrans" cxnId="{37E244B2-7C20-4753-8961-D2C5B56E6167}">
      <dgm:prSet/>
      <dgm:spPr/>
      <dgm:t>
        <a:bodyPr/>
        <a:lstStyle/>
        <a:p>
          <a:endParaRPr lang="zh-TW" altLang="en-US"/>
        </a:p>
      </dgm:t>
    </dgm:pt>
    <dgm:pt modelId="{8210F5CC-5394-4EA7-B6A8-BCEBF9EA6FB2}" type="pres">
      <dgm:prSet presAssocID="{D93DAC57-B065-4046-BFDB-62194013DF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8F2D25-4EEA-43EF-8574-6F6CA6EBB462}" type="pres">
      <dgm:prSet presAssocID="{8F0DB4F6-FB04-4DB8-B62B-67D96F127427}" presName="hierRoot1" presStyleCnt="0">
        <dgm:presLayoutVars>
          <dgm:hierBranch val="init"/>
        </dgm:presLayoutVars>
      </dgm:prSet>
      <dgm:spPr/>
    </dgm:pt>
    <dgm:pt modelId="{A07D6C7D-DBC4-4709-BFB7-1991163FD9C3}" type="pres">
      <dgm:prSet presAssocID="{8F0DB4F6-FB04-4DB8-B62B-67D96F127427}" presName="rootComposite1" presStyleCnt="0"/>
      <dgm:spPr/>
    </dgm:pt>
    <dgm:pt modelId="{CF9381EB-9CF6-4549-A73A-98A7B27F5CDB}" type="pres">
      <dgm:prSet presAssocID="{8F0DB4F6-FB04-4DB8-B62B-67D96F127427}" presName="rootText1" presStyleLbl="node0" presStyleIdx="0" presStyleCnt="1">
        <dgm:presLayoutVars>
          <dgm:chPref val="3"/>
        </dgm:presLayoutVars>
      </dgm:prSet>
      <dgm:spPr/>
    </dgm:pt>
    <dgm:pt modelId="{E2CB91DD-66A0-4EA3-8D21-034A643D03EF}" type="pres">
      <dgm:prSet presAssocID="{8F0DB4F6-FB04-4DB8-B62B-67D96F127427}" presName="rootConnector1" presStyleLbl="node1" presStyleIdx="0" presStyleCnt="0"/>
      <dgm:spPr/>
    </dgm:pt>
    <dgm:pt modelId="{84159D6C-04EA-42B7-8AFB-F8D9BF16D1F8}" type="pres">
      <dgm:prSet presAssocID="{8F0DB4F6-FB04-4DB8-B62B-67D96F127427}" presName="hierChild2" presStyleCnt="0"/>
      <dgm:spPr/>
    </dgm:pt>
    <dgm:pt modelId="{856A345D-1219-48E2-A6E4-8B891FE3675F}" type="pres">
      <dgm:prSet presAssocID="{BA463E05-B75D-4BEE-8B88-8F5D3801CCC5}" presName="Name37" presStyleLbl="parChTrans1D2" presStyleIdx="0" presStyleCnt="4"/>
      <dgm:spPr/>
    </dgm:pt>
    <dgm:pt modelId="{A4ED86D0-227E-4DF9-9A81-20BC899964EA}" type="pres">
      <dgm:prSet presAssocID="{B3011149-6117-4218-9FC0-0606E314FE61}" presName="hierRoot2" presStyleCnt="0">
        <dgm:presLayoutVars>
          <dgm:hierBranch val="init"/>
        </dgm:presLayoutVars>
      </dgm:prSet>
      <dgm:spPr/>
    </dgm:pt>
    <dgm:pt modelId="{01092069-3CA5-4848-8711-6991BBD71925}" type="pres">
      <dgm:prSet presAssocID="{B3011149-6117-4218-9FC0-0606E314FE61}" presName="rootComposite" presStyleCnt="0"/>
      <dgm:spPr/>
    </dgm:pt>
    <dgm:pt modelId="{BF16FA07-E1DF-4858-B482-C743328679CC}" type="pres">
      <dgm:prSet presAssocID="{B3011149-6117-4218-9FC0-0606E314FE61}" presName="rootText" presStyleLbl="node2" presStyleIdx="0" presStyleCnt="3">
        <dgm:presLayoutVars>
          <dgm:chPref val="3"/>
        </dgm:presLayoutVars>
      </dgm:prSet>
      <dgm:spPr/>
    </dgm:pt>
    <dgm:pt modelId="{EBAFE2E9-CBCA-4D71-A41D-8DC1333E55E4}" type="pres">
      <dgm:prSet presAssocID="{B3011149-6117-4218-9FC0-0606E314FE61}" presName="rootConnector" presStyleLbl="node2" presStyleIdx="0" presStyleCnt="3"/>
      <dgm:spPr/>
    </dgm:pt>
    <dgm:pt modelId="{68750BF7-B401-4D6C-AE5C-10BE47CF5C8E}" type="pres">
      <dgm:prSet presAssocID="{B3011149-6117-4218-9FC0-0606E314FE61}" presName="hierChild4" presStyleCnt="0"/>
      <dgm:spPr/>
    </dgm:pt>
    <dgm:pt modelId="{3A6FEB19-A62B-4667-A5B7-42A7544F581C}" type="pres">
      <dgm:prSet presAssocID="{B3011149-6117-4218-9FC0-0606E314FE61}" presName="hierChild5" presStyleCnt="0"/>
      <dgm:spPr/>
    </dgm:pt>
    <dgm:pt modelId="{84D6BD50-4572-412A-9967-4BD08D870537}" type="pres">
      <dgm:prSet presAssocID="{19673EF1-4DD1-4065-8CDF-986A72DC7D8F}" presName="Name37" presStyleLbl="parChTrans1D2" presStyleIdx="1" presStyleCnt="4"/>
      <dgm:spPr/>
    </dgm:pt>
    <dgm:pt modelId="{5109376F-312D-4A64-B457-3DDB4D9A86D1}" type="pres">
      <dgm:prSet presAssocID="{3402D1F7-23CF-4778-9ED2-824887C9944A}" presName="hierRoot2" presStyleCnt="0">
        <dgm:presLayoutVars>
          <dgm:hierBranch val="init"/>
        </dgm:presLayoutVars>
      </dgm:prSet>
      <dgm:spPr/>
    </dgm:pt>
    <dgm:pt modelId="{9BE2D6A7-C6FA-45E2-A0A4-35FCC310F9DD}" type="pres">
      <dgm:prSet presAssocID="{3402D1F7-23CF-4778-9ED2-824887C9944A}" presName="rootComposite" presStyleCnt="0"/>
      <dgm:spPr/>
    </dgm:pt>
    <dgm:pt modelId="{B71D1EA4-DC1B-4E3C-A75F-3DD147752C55}" type="pres">
      <dgm:prSet presAssocID="{3402D1F7-23CF-4778-9ED2-824887C9944A}" presName="rootText" presStyleLbl="node2" presStyleIdx="1" presStyleCnt="3">
        <dgm:presLayoutVars>
          <dgm:chPref val="3"/>
        </dgm:presLayoutVars>
      </dgm:prSet>
      <dgm:spPr/>
    </dgm:pt>
    <dgm:pt modelId="{6379D223-A73B-48A6-BFD1-2056120A1FDC}" type="pres">
      <dgm:prSet presAssocID="{3402D1F7-23CF-4778-9ED2-824887C9944A}" presName="rootConnector" presStyleLbl="node2" presStyleIdx="1" presStyleCnt="3"/>
      <dgm:spPr/>
    </dgm:pt>
    <dgm:pt modelId="{3F5876C5-1806-4A57-A466-042BC51B0DB9}" type="pres">
      <dgm:prSet presAssocID="{3402D1F7-23CF-4778-9ED2-824887C9944A}" presName="hierChild4" presStyleCnt="0"/>
      <dgm:spPr/>
    </dgm:pt>
    <dgm:pt modelId="{BDFE8302-689B-4BED-A085-E1189B5B35BB}" type="pres">
      <dgm:prSet presAssocID="{3402D1F7-23CF-4778-9ED2-824887C9944A}" presName="hierChild5" presStyleCnt="0"/>
      <dgm:spPr/>
    </dgm:pt>
    <dgm:pt modelId="{49751840-AC77-4152-B40F-B91333AB5D12}" type="pres">
      <dgm:prSet presAssocID="{FC47400A-4489-4E64-B3CE-E2D4245A04B2}" presName="Name37" presStyleLbl="parChTrans1D2" presStyleIdx="2" presStyleCnt="4"/>
      <dgm:spPr/>
    </dgm:pt>
    <dgm:pt modelId="{8107BDDF-7889-4068-B2C1-C270266FA0BE}" type="pres">
      <dgm:prSet presAssocID="{483FCA92-B13E-4655-BB66-2A24C7244E3F}" presName="hierRoot2" presStyleCnt="0">
        <dgm:presLayoutVars>
          <dgm:hierBranch val="init"/>
        </dgm:presLayoutVars>
      </dgm:prSet>
      <dgm:spPr/>
    </dgm:pt>
    <dgm:pt modelId="{DEEE3A33-757E-489D-AB19-6B9C983DAFB4}" type="pres">
      <dgm:prSet presAssocID="{483FCA92-B13E-4655-BB66-2A24C7244E3F}" presName="rootComposite" presStyleCnt="0"/>
      <dgm:spPr/>
    </dgm:pt>
    <dgm:pt modelId="{A17BA319-9C24-411B-B108-A662F1EE666E}" type="pres">
      <dgm:prSet presAssocID="{483FCA92-B13E-4655-BB66-2A24C7244E3F}" presName="rootText" presStyleLbl="node2" presStyleIdx="2" presStyleCnt="3">
        <dgm:presLayoutVars>
          <dgm:chPref val="3"/>
        </dgm:presLayoutVars>
      </dgm:prSet>
      <dgm:spPr/>
    </dgm:pt>
    <dgm:pt modelId="{8298A183-C5CC-45F5-8047-E505C4EE0A19}" type="pres">
      <dgm:prSet presAssocID="{483FCA92-B13E-4655-BB66-2A24C7244E3F}" presName="rootConnector" presStyleLbl="node2" presStyleIdx="2" presStyleCnt="3"/>
      <dgm:spPr/>
    </dgm:pt>
    <dgm:pt modelId="{4BB14D84-E540-4F4C-B75A-808C08F92D45}" type="pres">
      <dgm:prSet presAssocID="{483FCA92-B13E-4655-BB66-2A24C7244E3F}" presName="hierChild4" presStyleCnt="0"/>
      <dgm:spPr/>
    </dgm:pt>
    <dgm:pt modelId="{C677F7C0-CEC3-40B6-BF82-F38A7FB02AAC}" type="pres">
      <dgm:prSet presAssocID="{483FCA92-B13E-4655-BB66-2A24C7244E3F}" presName="hierChild5" presStyleCnt="0"/>
      <dgm:spPr/>
    </dgm:pt>
    <dgm:pt modelId="{2902C919-F826-4213-AB77-A129FC5D5D2B}" type="pres">
      <dgm:prSet presAssocID="{8F0DB4F6-FB04-4DB8-B62B-67D96F127427}" presName="hierChild3" presStyleCnt="0"/>
      <dgm:spPr/>
    </dgm:pt>
    <dgm:pt modelId="{71141957-CB5D-427C-A9E7-D9A604D1543E}" type="pres">
      <dgm:prSet presAssocID="{2168D77E-B49E-4DBC-AEA7-FBFF0CBB134D}" presName="Name111" presStyleLbl="parChTrans1D2" presStyleIdx="3" presStyleCnt="4"/>
      <dgm:spPr/>
    </dgm:pt>
    <dgm:pt modelId="{79504C93-0108-4B58-B79E-0E1612AB4212}" type="pres">
      <dgm:prSet presAssocID="{283824EB-6AFA-4402-A34D-091A2D36C811}" presName="hierRoot3" presStyleCnt="0">
        <dgm:presLayoutVars>
          <dgm:hierBranch val="init"/>
        </dgm:presLayoutVars>
      </dgm:prSet>
      <dgm:spPr/>
    </dgm:pt>
    <dgm:pt modelId="{1B7A0776-2E55-4651-91E7-0B6E47204642}" type="pres">
      <dgm:prSet presAssocID="{283824EB-6AFA-4402-A34D-091A2D36C811}" presName="rootComposite3" presStyleCnt="0"/>
      <dgm:spPr/>
    </dgm:pt>
    <dgm:pt modelId="{89F07B95-5851-4C92-BBF9-B856D034D790}" type="pres">
      <dgm:prSet presAssocID="{283824EB-6AFA-4402-A34D-091A2D36C811}" presName="rootText3" presStyleLbl="asst1" presStyleIdx="0" presStyleCnt="1">
        <dgm:presLayoutVars>
          <dgm:chPref val="3"/>
        </dgm:presLayoutVars>
      </dgm:prSet>
      <dgm:spPr/>
    </dgm:pt>
    <dgm:pt modelId="{4ECC6F9C-D313-40FF-A32B-28D9ADBF3984}" type="pres">
      <dgm:prSet presAssocID="{283824EB-6AFA-4402-A34D-091A2D36C811}" presName="rootConnector3" presStyleLbl="asst1" presStyleIdx="0" presStyleCnt="1"/>
      <dgm:spPr/>
    </dgm:pt>
    <dgm:pt modelId="{D3A014F5-F028-49D3-AA82-039BE05FE39E}" type="pres">
      <dgm:prSet presAssocID="{283824EB-6AFA-4402-A34D-091A2D36C811}" presName="hierChild6" presStyleCnt="0"/>
      <dgm:spPr/>
    </dgm:pt>
    <dgm:pt modelId="{A4BDC30D-37A6-4F8A-BCD5-CC7D475D0637}" type="pres">
      <dgm:prSet presAssocID="{283824EB-6AFA-4402-A34D-091A2D36C811}" presName="hierChild7" presStyleCnt="0"/>
      <dgm:spPr/>
    </dgm:pt>
  </dgm:ptLst>
  <dgm:cxnLst>
    <dgm:cxn modelId="{56F8C015-90B8-49B9-901E-299490B8618E}" type="presOf" srcId="{483FCA92-B13E-4655-BB66-2A24C7244E3F}" destId="{A17BA319-9C24-411B-B108-A662F1EE666E}" srcOrd="0" destOrd="0" presId="urn:microsoft.com/office/officeart/2005/8/layout/orgChart1"/>
    <dgm:cxn modelId="{42BAB718-4E4D-49A6-BAF5-B0F8183D6593}" type="presOf" srcId="{283824EB-6AFA-4402-A34D-091A2D36C811}" destId="{4ECC6F9C-D313-40FF-A32B-28D9ADBF3984}" srcOrd="1" destOrd="0" presId="urn:microsoft.com/office/officeart/2005/8/layout/orgChart1"/>
    <dgm:cxn modelId="{2EF58331-3309-4372-9913-F5DF0ECA40FB}" type="presOf" srcId="{483FCA92-B13E-4655-BB66-2A24C7244E3F}" destId="{8298A183-C5CC-45F5-8047-E505C4EE0A19}" srcOrd="1" destOrd="0" presId="urn:microsoft.com/office/officeart/2005/8/layout/orgChart1"/>
    <dgm:cxn modelId="{F79CCB3B-7B2F-405C-A3E5-4607060E0C49}" type="presOf" srcId="{2168D77E-B49E-4DBC-AEA7-FBFF0CBB134D}" destId="{71141957-CB5D-427C-A9E7-D9A604D1543E}" srcOrd="0" destOrd="0" presId="urn:microsoft.com/office/officeart/2005/8/layout/orgChart1"/>
    <dgm:cxn modelId="{B043D63C-85E6-4B35-BA84-2F7889056502}" type="presOf" srcId="{283824EB-6AFA-4402-A34D-091A2D36C811}" destId="{89F07B95-5851-4C92-BBF9-B856D034D790}" srcOrd="0" destOrd="0" presId="urn:microsoft.com/office/officeart/2005/8/layout/orgChart1"/>
    <dgm:cxn modelId="{77E83049-F156-4515-AB17-682760D1AE7F}" type="presOf" srcId="{BA463E05-B75D-4BEE-8B88-8F5D3801CCC5}" destId="{856A345D-1219-48E2-A6E4-8B891FE3675F}" srcOrd="0" destOrd="0" presId="urn:microsoft.com/office/officeart/2005/8/layout/orgChart1"/>
    <dgm:cxn modelId="{BD11A669-8646-402E-AC6C-F053802871BB}" type="presOf" srcId="{8F0DB4F6-FB04-4DB8-B62B-67D96F127427}" destId="{E2CB91DD-66A0-4EA3-8D21-034A643D03EF}" srcOrd="1" destOrd="0" presId="urn:microsoft.com/office/officeart/2005/8/layout/orgChart1"/>
    <dgm:cxn modelId="{139C314E-E975-43B1-BAD3-5007679D644E}" type="presOf" srcId="{3402D1F7-23CF-4778-9ED2-824887C9944A}" destId="{B71D1EA4-DC1B-4E3C-A75F-3DD147752C55}" srcOrd="0" destOrd="0" presId="urn:microsoft.com/office/officeart/2005/8/layout/orgChart1"/>
    <dgm:cxn modelId="{8EFEDB6E-BF6A-48A2-83F4-5BB474716255}" srcId="{8F0DB4F6-FB04-4DB8-B62B-67D96F127427}" destId="{283824EB-6AFA-4402-A34D-091A2D36C811}" srcOrd="0" destOrd="0" parTransId="{2168D77E-B49E-4DBC-AEA7-FBFF0CBB134D}" sibTransId="{AF161F05-DA17-4D9D-880E-F9A85A84B411}"/>
    <dgm:cxn modelId="{F0D3E556-9D9A-4F93-9ED8-C20CCEB4E31A}" type="presOf" srcId="{D93DAC57-B065-4046-BFDB-62194013DF89}" destId="{8210F5CC-5394-4EA7-B6A8-BCEBF9EA6FB2}" srcOrd="0" destOrd="0" presId="urn:microsoft.com/office/officeart/2005/8/layout/orgChart1"/>
    <dgm:cxn modelId="{1A882989-32B7-4056-8A9A-66568D122D70}" srcId="{8F0DB4F6-FB04-4DB8-B62B-67D96F127427}" destId="{B3011149-6117-4218-9FC0-0606E314FE61}" srcOrd="1" destOrd="0" parTransId="{BA463E05-B75D-4BEE-8B88-8F5D3801CCC5}" sibTransId="{21A35A6F-866E-4C98-9875-0C2B36870DD3}"/>
    <dgm:cxn modelId="{6FE75298-6730-4734-826F-D7FFE49C2EE6}" type="presOf" srcId="{FC47400A-4489-4E64-B3CE-E2D4245A04B2}" destId="{49751840-AC77-4152-B40F-B91333AB5D12}" srcOrd="0" destOrd="0" presId="urn:microsoft.com/office/officeart/2005/8/layout/orgChart1"/>
    <dgm:cxn modelId="{D256F09B-A04D-488E-B8CA-8640B90DA7C1}" type="presOf" srcId="{3402D1F7-23CF-4778-9ED2-824887C9944A}" destId="{6379D223-A73B-48A6-BFD1-2056120A1FDC}" srcOrd="1" destOrd="0" presId="urn:microsoft.com/office/officeart/2005/8/layout/orgChart1"/>
    <dgm:cxn modelId="{DC1933A2-1196-4D34-A002-23C8CD1C185B}" srcId="{8F0DB4F6-FB04-4DB8-B62B-67D96F127427}" destId="{3402D1F7-23CF-4778-9ED2-824887C9944A}" srcOrd="2" destOrd="0" parTransId="{19673EF1-4DD1-4065-8CDF-986A72DC7D8F}" sibTransId="{CC1B08B6-A783-4649-853E-7DCEC5818CCE}"/>
    <dgm:cxn modelId="{7D5021B0-FD15-4565-8ACA-4C6B95448BB1}" type="presOf" srcId="{8F0DB4F6-FB04-4DB8-B62B-67D96F127427}" destId="{CF9381EB-9CF6-4549-A73A-98A7B27F5CDB}" srcOrd="0" destOrd="0" presId="urn:microsoft.com/office/officeart/2005/8/layout/orgChart1"/>
    <dgm:cxn modelId="{37E244B2-7C20-4753-8961-D2C5B56E6167}" srcId="{8F0DB4F6-FB04-4DB8-B62B-67D96F127427}" destId="{483FCA92-B13E-4655-BB66-2A24C7244E3F}" srcOrd="3" destOrd="0" parTransId="{FC47400A-4489-4E64-B3CE-E2D4245A04B2}" sibTransId="{BD5CA149-AE6E-4EC7-8DE2-E9B2408B94B3}"/>
    <dgm:cxn modelId="{9B8404D4-68A6-4601-8EFF-D35324CD3D8C}" srcId="{D93DAC57-B065-4046-BFDB-62194013DF89}" destId="{8F0DB4F6-FB04-4DB8-B62B-67D96F127427}" srcOrd="0" destOrd="0" parTransId="{052E4198-00B5-4CDC-81E5-F4242D217790}" sibTransId="{550878B6-7B6C-4F98-84B2-E62759EDB06C}"/>
    <dgm:cxn modelId="{6774E0D6-1819-40AC-9CF3-F9F7D44B75FB}" type="presOf" srcId="{B3011149-6117-4218-9FC0-0606E314FE61}" destId="{BF16FA07-E1DF-4858-B482-C743328679CC}" srcOrd="0" destOrd="0" presId="urn:microsoft.com/office/officeart/2005/8/layout/orgChart1"/>
    <dgm:cxn modelId="{2E8240DA-C7EA-493E-AB80-7FA8ED98F7EC}" type="presOf" srcId="{B3011149-6117-4218-9FC0-0606E314FE61}" destId="{EBAFE2E9-CBCA-4D71-A41D-8DC1333E55E4}" srcOrd="1" destOrd="0" presId="urn:microsoft.com/office/officeart/2005/8/layout/orgChart1"/>
    <dgm:cxn modelId="{86EBDCFE-6D3E-4203-961C-3F5869AB62B1}" type="presOf" srcId="{19673EF1-4DD1-4065-8CDF-986A72DC7D8F}" destId="{84D6BD50-4572-412A-9967-4BD08D870537}" srcOrd="0" destOrd="0" presId="urn:microsoft.com/office/officeart/2005/8/layout/orgChart1"/>
    <dgm:cxn modelId="{918E71BA-8188-4516-9F82-A37D977B5EF7}" type="presParOf" srcId="{8210F5CC-5394-4EA7-B6A8-BCEBF9EA6FB2}" destId="{BF8F2D25-4EEA-43EF-8574-6F6CA6EBB462}" srcOrd="0" destOrd="0" presId="urn:microsoft.com/office/officeart/2005/8/layout/orgChart1"/>
    <dgm:cxn modelId="{F3C1BB3E-2ECB-4BB7-B88C-E745F0C51E2E}" type="presParOf" srcId="{BF8F2D25-4EEA-43EF-8574-6F6CA6EBB462}" destId="{A07D6C7D-DBC4-4709-BFB7-1991163FD9C3}" srcOrd="0" destOrd="0" presId="urn:microsoft.com/office/officeart/2005/8/layout/orgChart1"/>
    <dgm:cxn modelId="{0D76F3ED-26A4-4F69-8DBA-F7947E23AFF8}" type="presParOf" srcId="{A07D6C7D-DBC4-4709-BFB7-1991163FD9C3}" destId="{CF9381EB-9CF6-4549-A73A-98A7B27F5CDB}" srcOrd="0" destOrd="0" presId="urn:microsoft.com/office/officeart/2005/8/layout/orgChart1"/>
    <dgm:cxn modelId="{B5E95F89-63B6-48E3-AEFD-A89CF1AD913E}" type="presParOf" srcId="{A07D6C7D-DBC4-4709-BFB7-1991163FD9C3}" destId="{E2CB91DD-66A0-4EA3-8D21-034A643D03EF}" srcOrd="1" destOrd="0" presId="urn:microsoft.com/office/officeart/2005/8/layout/orgChart1"/>
    <dgm:cxn modelId="{F2AB8182-5D2E-4B60-9534-74A7364F4319}" type="presParOf" srcId="{BF8F2D25-4EEA-43EF-8574-6F6CA6EBB462}" destId="{84159D6C-04EA-42B7-8AFB-F8D9BF16D1F8}" srcOrd="1" destOrd="0" presId="urn:microsoft.com/office/officeart/2005/8/layout/orgChart1"/>
    <dgm:cxn modelId="{A0B016EB-161F-4773-B9C8-D0AC818D6CC7}" type="presParOf" srcId="{84159D6C-04EA-42B7-8AFB-F8D9BF16D1F8}" destId="{856A345D-1219-48E2-A6E4-8B891FE3675F}" srcOrd="0" destOrd="0" presId="urn:microsoft.com/office/officeart/2005/8/layout/orgChart1"/>
    <dgm:cxn modelId="{E4D92A2F-1167-4F9F-8AA0-57A867EEFC9E}" type="presParOf" srcId="{84159D6C-04EA-42B7-8AFB-F8D9BF16D1F8}" destId="{A4ED86D0-227E-4DF9-9A81-20BC899964EA}" srcOrd="1" destOrd="0" presId="urn:microsoft.com/office/officeart/2005/8/layout/orgChart1"/>
    <dgm:cxn modelId="{EF2F457C-1349-45B2-8AC0-87508BFDE9CD}" type="presParOf" srcId="{A4ED86D0-227E-4DF9-9A81-20BC899964EA}" destId="{01092069-3CA5-4848-8711-6991BBD71925}" srcOrd="0" destOrd="0" presId="urn:microsoft.com/office/officeart/2005/8/layout/orgChart1"/>
    <dgm:cxn modelId="{CC5147C6-6782-4075-8C95-1BDD4A6F0D2F}" type="presParOf" srcId="{01092069-3CA5-4848-8711-6991BBD71925}" destId="{BF16FA07-E1DF-4858-B482-C743328679CC}" srcOrd="0" destOrd="0" presId="urn:microsoft.com/office/officeart/2005/8/layout/orgChart1"/>
    <dgm:cxn modelId="{099FA424-5E44-4140-B480-0F174545995F}" type="presParOf" srcId="{01092069-3CA5-4848-8711-6991BBD71925}" destId="{EBAFE2E9-CBCA-4D71-A41D-8DC1333E55E4}" srcOrd="1" destOrd="0" presId="urn:microsoft.com/office/officeart/2005/8/layout/orgChart1"/>
    <dgm:cxn modelId="{27DDF6D6-863C-4570-BD6A-6BDBCE7B0E80}" type="presParOf" srcId="{A4ED86D0-227E-4DF9-9A81-20BC899964EA}" destId="{68750BF7-B401-4D6C-AE5C-10BE47CF5C8E}" srcOrd="1" destOrd="0" presId="urn:microsoft.com/office/officeart/2005/8/layout/orgChart1"/>
    <dgm:cxn modelId="{55BAEFEC-5424-4A63-981E-3279C8CCA84C}" type="presParOf" srcId="{A4ED86D0-227E-4DF9-9A81-20BC899964EA}" destId="{3A6FEB19-A62B-4667-A5B7-42A7544F581C}" srcOrd="2" destOrd="0" presId="urn:microsoft.com/office/officeart/2005/8/layout/orgChart1"/>
    <dgm:cxn modelId="{4DADC1AE-D52D-46E0-801A-8BCB4F3B00F5}" type="presParOf" srcId="{84159D6C-04EA-42B7-8AFB-F8D9BF16D1F8}" destId="{84D6BD50-4572-412A-9967-4BD08D870537}" srcOrd="2" destOrd="0" presId="urn:microsoft.com/office/officeart/2005/8/layout/orgChart1"/>
    <dgm:cxn modelId="{FD0FC2F5-6F09-4142-9894-BE03073BBBE9}" type="presParOf" srcId="{84159D6C-04EA-42B7-8AFB-F8D9BF16D1F8}" destId="{5109376F-312D-4A64-B457-3DDB4D9A86D1}" srcOrd="3" destOrd="0" presId="urn:microsoft.com/office/officeart/2005/8/layout/orgChart1"/>
    <dgm:cxn modelId="{33F64890-B29A-4F28-83F6-E8D816B267AC}" type="presParOf" srcId="{5109376F-312D-4A64-B457-3DDB4D9A86D1}" destId="{9BE2D6A7-C6FA-45E2-A0A4-35FCC310F9DD}" srcOrd="0" destOrd="0" presId="urn:microsoft.com/office/officeart/2005/8/layout/orgChart1"/>
    <dgm:cxn modelId="{4AF26BAA-1DB5-41B1-9720-58D52AB6747C}" type="presParOf" srcId="{9BE2D6A7-C6FA-45E2-A0A4-35FCC310F9DD}" destId="{B71D1EA4-DC1B-4E3C-A75F-3DD147752C55}" srcOrd="0" destOrd="0" presId="urn:microsoft.com/office/officeart/2005/8/layout/orgChart1"/>
    <dgm:cxn modelId="{2F580C1E-84B8-4337-AB0E-77BFD8DD6994}" type="presParOf" srcId="{9BE2D6A7-C6FA-45E2-A0A4-35FCC310F9DD}" destId="{6379D223-A73B-48A6-BFD1-2056120A1FDC}" srcOrd="1" destOrd="0" presId="urn:microsoft.com/office/officeart/2005/8/layout/orgChart1"/>
    <dgm:cxn modelId="{FB8BBD0D-6DD6-4D1B-9996-D4A23B28D5E6}" type="presParOf" srcId="{5109376F-312D-4A64-B457-3DDB4D9A86D1}" destId="{3F5876C5-1806-4A57-A466-042BC51B0DB9}" srcOrd="1" destOrd="0" presId="urn:microsoft.com/office/officeart/2005/8/layout/orgChart1"/>
    <dgm:cxn modelId="{9D38FFBE-7FBD-43DB-8C5E-064D8D08C581}" type="presParOf" srcId="{5109376F-312D-4A64-B457-3DDB4D9A86D1}" destId="{BDFE8302-689B-4BED-A085-E1189B5B35BB}" srcOrd="2" destOrd="0" presId="urn:microsoft.com/office/officeart/2005/8/layout/orgChart1"/>
    <dgm:cxn modelId="{125BEC2A-F416-44E1-A112-0463616823EF}" type="presParOf" srcId="{84159D6C-04EA-42B7-8AFB-F8D9BF16D1F8}" destId="{49751840-AC77-4152-B40F-B91333AB5D12}" srcOrd="4" destOrd="0" presId="urn:microsoft.com/office/officeart/2005/8/layout/orgChart1"/>
    <dgm:cxn modelId="{1673A43D-1FE1-40A4-A918-E04B9C59EA2B}" type="presParOf" srcId="{84159D6C-04EA-42B7-8AFB-F8D9BF16D1F8}" destId="{8107BDDF-7889-4068-B2C1-C270266FA0BE}" srcOrd="5" destOrd="0" presId="urn:microsoft.com/office/officeart/2005/8/layout/orgChart1"/>
    <dgm:cxn modelId="{0BD1F5AC-3B89-48BA-8A23-3B5F6BB9A8E0}" type="presParOf" srcId="{8107BDDF-7889-4068-B2C1-C270266FA0BE}" destId="{DEEE3A33-757E-489D-AB19-6B9C983DAFB4}" srcOrd="0" destOrd="0" presId="urn:microsoft.com/office/officeart/2005/8/layout/orgChart1"/>
    <dgm:cxn modelId="{579D06B5-ADC8-453D-B61A-47A64F9EE13E}" type="presParOf" srcId="{DEEE3A33-757E-489D-AB19-6B9C983DAFB4}" destId="{A17BA319-9C24-411B-B108-A662F1EE666E}" srcOrd="0" destOrd="0" presId="urn:microsoft.com/office/officeart/2005/8/layout/orgChart1"/>
    <dgm:cxn modelId="{53B2B78F-E707-460A-901F-1C5AD05C8428}" type="presParOf" srcId="{DEEE3A33-757E-489D-AB19-6B9C983DAFB4}" destId="{8298A183-C5CC-45F5-8047-E505C4EE0A19}" srcOrd="1" destOrd="0" presId="urn:microsoft.com/office/officeart/2005/8/layout/orgChart1"/>
    <dgm:cxn modelId="{81191136-0A4E-4990-BC49-D1B369B3973B}" type="presParOf" srcId="{8107BDDF-7889-4068-B2C1-C270266FA0BE}" destId="{4BB14D84-E540-4F4C-B75A-808C08F92D45}" srcOrd="1" destOrd="0" presId="urn:microsoft.com/office/officeart/2005/8/layout/orgChart1"/>
    <dgm:cxn modelId="{F56E5F22-5935-449F-85E0-7A1631E468A4}" type="presParOf" srcId="{8107BDDF-7889-4068-B2C1-C270266FA0BE}" destId="{C677F7C0-CEC3-40B6-BF82-F38A7FB02AAC}" srcOrd="2" destOrd="0" presId="urn:microsoft.com/office/officeart/2005/8/layout/orgChart1"/>
    <dgm:cxn modelId="{3C2FFD9D-9A16-49C5-9884-2967432B35F4}" type="presParOf" srcId="{BF8F2D25-4EEA-43EF-8574-6F6CA6EBB462}" destId="{2902C919-F826-4213-AB77-A129FC5D5D2B}" srcOrd="2" destOrd="0" presId="urn:microsoft.com/office/officeart/2005/8/layout/orgChart1"/>
    <dgm:cxn modelId="{B1891567-5163-4C2D-86B3-3492D88CCBF0}" type="presParOf" srcId="{2902C919-F826-4213-AB77-A129FC5D5D2B}" destId="{71141957-CB5D-427C-A9E7-D9A604D1543E}" srcOrd="0" destOrd="0" presId="urn:microsoft.com/office/officeart/2005/8/layout/orgChart1"/>
    <dgm:cxn modelId="{4D474EA5-03D5-4C95-9383-8BCC4C84102D}" type="presParOf" srcId="{2902C919-F826-4213-AB77-A129FC5D5D2B}" destId="{79504C93-0108-4B58-B79E-0E1612AB4212}" srcOrd="1" destOrd="0" presId="urn:microsoft.com/office/officeart/2005/8/layout/orgChart1"/>
    <dgm:cxn modelId="{6018988D-A07B-4558-832C-578B129EC452}" type="presParOf" srcId="{79504C93-0108-4B58-B79E-0E1612AB4212}" destId="{1B7A0776-2E55-4651-91E7-0B6E47204642}" srcOrd="0" destOrd="0" presId="urn:microsoft.com/office/officeart/2005/8/layout/orgChart1"/>
    <dgm:cxn modelId="{A9614D55-F937-4CE5-848E-C3FDE779E763}" type="presParOf" srcId="{1B7A0776-2E55-4651-91E7-0B6E47204642}" destId="{89F07B95-5851-4C92-BBF9-B856D034D790}" srcOrd="0" destOrd="0" presId="urn:microsoft.com/office/officeart/2005/8/layout/orgChart1"/>
    <dgm:cxn modelId="{7D0DCE22-C197-45F6-88DE-458CE2B9899C}" type="presParOf" srcId="{1B7A0776-2E55-4651-91E7-0B6E47204642}" destId="{4ECC6F9C-D313-40FF-A32B-28D9ADBF3984}" srcOrd="1" destOrd="0" presId="urn:microsoft.com/office/officeart/2005/8/layout/orgChart1"/>
    <dgm:cxn modelId="{D0A0AD48-F58C-4C14-B49B-961003B47C17}" type="presParOf" srcId="{79504C93-0108-4B58-B79E-0E1612AB4212}" destId="{D3A014F5-F028-49D3-AA82-039BE05FE39E}" srcOrd="1" destOrd="0" presId="urn:microsoft.com/office/officeart/2005/8/layout/orgChart1"/>
    <dgm:cxn modelId="{8CFFC1F4-2DE6-4C79-9A25-ED2365B3ABDF}" type="presParOf" srcId="{79504C93-0108-4B58-B79E-0E1612AB4212}" destId="{A4BDC30D-37A6-4F8A-BCD5-CC7D475D06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41957-CB5D-427C-A9E7-D9A604D1543E}">
      <dsp:nvSpPr>
        <dsp:cNvPr id="0" name=""/>
        <dsp:cNvSpPr/>
      </dsp:nvSpPr>
      <dsp:spPr>
        <a:xfrm>
          <a:off x="4069753" y="942364"/>
          <a:ext cx="197446" cy="865003"/>
        </a:xfrm>
        <a:custGeom>
          <a:avLst/>
          <a:gdLst/>
          <a:ahLst/>
          <a:cxnLst/>
          <a:rect l="0" t="0" r="0" b="0"/>
          <a:pathLst>
            <a:path>
              <a:moveTo>
                <a:pt x="197446" y="0"/>
              </a:moveTo>
              <a:lnTo>
                <a:pt x="197446" y="865003"/>
              </a:lnTo>
              <a:lnTo>
                <a:pt x="0" y="86500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51840-AC77-4152-B40F-B91333AB5D12}">
      <dsp:nvSpPr>
        <dsp:cNvPr id="0" name=""/>
        <dsp:cNvSpPr/>
      </dsp:nvSpPr>
      <dsp:spPr>
        <a:xfrm>
          <a:off x="4267200" y="942364"/>
          <a:ext cx="2275336" cy="1730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2561"/>
              </a:lnTo>
              <a:lnTo>
                <a:pt x="2275336" y="1532561"/>
              </a:lnTo>
              <a:lnTo>
                <a:pt x="2275336" y="173000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6BD50-4572-412A-9967-4BD08D870537}">
      <dsp:nvSpPr>
        <dsp:cNvPr id="0" name=""/>
        <dsp:cNvSpPr/>
      </dsp:nvSpPr>
      <dsp:spPr>
        <a:xfrm>
          <a:off x="4221480" y="942364"/>
          <a:ext cx="91440" cy="17300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3000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A345D-1219-48E2-A6E4-8B891FE3675F}">
      <dsp:nvSpPr>
        <dsp:cNvPr id="0" name=""/>
        <dsp:cNvSpPr/>
      </dsp:nvSpPr>
      <dsp:spPr>
        <a:xfrm>
          <a:off x="1991863" y="942364"/>
          <a:ext cx="2275336" cy="1730007"/>
        </a:xfrm>
        <a:custGeom>
          <a:avLst/>
          <a:gdLst/>
          <a:ahLst/>
          <a:cxnLst/>
          <a:rect l="0" t="0" r="0" b="0"/>
          <a:pathLst>
            <a:path>
              <a:moveTo>
                <a:pt x="2275336" y="0"/>
              </a:moveTo>
              <a:lnTo>
                <a:pt x="2275336" y="1532561"/>
              </a:lnTo>
              <a:lnTo>
                <a:pt x="0" y="1532561"/>
              </a:lnTo>
              <a:lnTo>
                <a:pt x="0" y="173000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381EB-9CF6-4549-A73A-98A7B27F5CDB}">
      <dsp:nvSpPr>
        <dsp:cNvPr id="0" name=""/>
        <dsp:cNvSpPr/>
      </dsp:nvSpPr>
      <dsp:spPr>
        <a:xfrm>
          <a:off x="3326978" y="2142"/>
          <a:ext cx="1880443" cy="940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/>
            <a:t>Home</a:t>
          </a:r>
          <a:endParaRPr lang="zh-TW" altLang="en-US" sz="2900" kern="1200" dirty="0"/>
        </a:p>
      </dsp:txBody>
      <dsp:txXfrm>
        <a:off x="3326978" y="2142"/>
        <a:ext cx="1880443" cy="940221"/>
      </dsp:txXfrm>
    </dsp:sp>
    <dsp:sp modelId="{BF16FA07-E1DF-4858-B482-C743328679CC}">
      <dsp:nvSpPr>
        <dsp:cNvPr id="0" name=""/>
        <dsp:cNvSpPr/>
      </dsp:nvSpPr>
      <dsp:spPr>
        <a:xfrm>
          <a:off x="1051641" y="2672372"/>
          <a:ext cx="1880443" cy="940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 dirty="0"/>
            <a:t>選擇要哪類</a:t>
          </a:r>
        </a:p>
      </dsp:txBody>
      <dsp:txXfrm>
        <a:off x="1051641" y="2672372"/>
        <a:ext cx="1880443" cy="940221"/>
      </dsp:txXfrm>
    </dsp:sp>
    <dsp:sp modelId="{B71D1EA4-DC1B-4E3C-A75F-3DD147752C55}">
      <dsp:nvSpPr>
        <dsp:cNvPr id="0" name=""/>
        <dsp:cNvSpPr/>
      </dsp:nvSpPr>
      <dsp:spPr>
        <a:xfrm>
          <a:off x="3326978" y="2672372"/>
          <a:ext cx="1880443" cy="940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 dirty="0"/>
            <a:t>隨機選擇器</a:t>
          </a:r>
        </a:p>
      </dsp:txBody>
      <dsp:txXfrm>
        <a:off x="3326978" y="2672372"/>
        <a:ext cx="1880443" cy="940221"/>
      </dsp:txXfrm>
    </dsp:sp>
    <dsp:sp modelId="{A17BA319-9C24-411B-B108-A662F1EE666E}">
      <dsp:nvSpPr>
        <dsp:cNvPr id="0" name=""/>
        <dsp:cNvSpPr/>
      </dsp:nvSpPr>
      <dsp:spPr>
        <a:xfrm>
          <a:off x="5602314" y="2672372"/>
          <a:ext cx="1880443" cy="940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 dirty="0"/>
            <a:t>菜單</a:t>
          </a:r>
        </a:p>
      </dsp:txBody>
      <dsp:txXfrm>
        <a:off x="5602314" y="2672372"/>
        <a:ext cx="1880443" cy="940221"/>
      </dsp:txXfrm>
    </dsp:sp>
    <dsp:sp modelId="{89F07B95-5851-4C92-BBF9-B856D034D790}">
      <dsp:nvSpPr>
        <dsp:cNvPr id="0" name=""/>
        <dsp:cNvSpPr/>
      </dsp:nvSpPr>
      <dsp:spPr>
        <a:xfrm>
          <a:off x="2189310" y="1337257"/>
          <a:ext cx="1880443" cy="9402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 dirty="0"/>
            <a:t>地圖</a:t>
          </a:r>
        </a:p>
      </dsp:txBody>
      <dsp:txXfrm>
        <a:off x="2189310" y="1337257"/>
        <a:ext cx="1880443" cy="940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8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14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8806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0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8054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410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466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75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92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14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25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50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23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64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37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22A8-6512-46B5-B58B-0C3A615F0CEB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2E22A8-6512-46B5-B58B-0C3A615F0CEB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81A4FF-DC0B-4A1D-A12B-964543644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932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2B5DB-7BC7-43B7-A440-BB27B4DE2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815" y="222623"/>
            <a:ext cx="8420877" cy="2971801"/>
          </a:xfrm>
        </p:spPr>
        <p:txBody>
          <a:bodyPr>
            <a:normAutofit/>
          </a:bodyPr>
          <a:lstStyle/>
          <a:p>
            <a:r>
              <a:rPr lang="en-US" altLang="zh-TW" dirty="0"/>
              <a:t>Eat </a:t>
            </a:r>
            <a:r>
              <a:rPr lang="en-US" altLang="zh-TW" dirty="0" err="1"/>
              <a:t>Eat</a:t>
            </a:r>
            <a:r>
              <a:rPr lang="en-US" altLang="zh-TW" dirty="0"/>
              <a:t> And Eat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B76DAD-CF30-4FDB-87E5-97E33AA89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tx1"/>
                </a:solidFill>
              </a:rPr>
              <a:t>00757130</a:t>
            </a:r>
            <a:r>
              <a:rPr lang="zh-TW" altLang="en-US" sz="2800" dirty="0">
                <a:solidFill>
                  <a:schemeClr val="tx1"/>
                </a:solidFill>
              </a:rPr>
              <a:t> 資工</a:t>
            </a:r>
            <a:r>
              <a:rPr lang="en-US" altLang="zh-TW" sz="2800" dirty="0">
                <a:solidFill>
                  <a:schemeClr val="tx1"/>
                </a:solidFill>
              </a:rPr>
              <a:t>2B</a:t>
            </a:r>
            <a:r>
              <a:rPr lang="zh-TW" altLang="en-US" sz="2800" dirty="0">
                <a:solidFill>
                  <a:schemeClr val="tx1"/>
                </a:solidFill>
              </a:rPr>
              <a:t> 黃冠傑</a:t>
            </a:r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en-US" altLang="zh-TW" sz="2800" dirty="0">
                <a:solidFill>
                  <a:schemeClr val="tx1"/>
                </a:solidFill>
              </a:rPr>
              <a:t>00757111</a:t>
            </a:r>
            <a:r>
              <a:rPr lang="zh-TW" altLang="en-US" sz="2800" dirty="0">
                <a:solidFill>
                  <a:schemeClr val="tx1"/>
                </a:solidFill>
              </a:rPr>
              <a:t> 資工</a:t>
            </a:r>
            <a:r>
              <a:rPr lang="en-US" altLang="zh-TW" sz="2800" dirty="0">
                <a:solidFill>
                  <a:schemeClr val="tx1"/>
                </a:solidFill>
              </a:rPr>
              <a:t>2B</a:t>
            </a:r>
            <a:r>
              <a:rPr lang="zh-TW" altLang="en-US" sz="2800" dirty="0">
                <a:solidFill>
                  <a:schemeClr val="tx1"/>
                </a:solidFill>
              </a:rPr>
              <a:t> 高程昱</a:t>
            </a:r>
            <a:endParaRPr lang="en-US" altLang="zh-TW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588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E4E190E-395A-4263-821A-8F49647C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dirty="0"/>
              <a:t>網站主題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628C7-F9C1-459D-93E7-A40C9CB8C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64" y="1612105"/>
            <a:ext cx="8534400" cy="3615267"/>
          </a:xfrm>
        </p:spPr>
        <p:txBody>
          <a:bodyPr>
            <a:normAutofit/>
          </a:bodyPr>
          <a:lstStyle/>
          <a:p>
            <a:r>
              <a:rPr lang="zh-TW" altLang="en-US" sz="2200" dirty="0">
                <a:solidFill>
                  <a:schemeClr val="tx1"/>
                </a:solidFill>
              </a:rPr>
              <a:t>日常生活</a:t>
            </a:r>
            <a:endParaRPr lang="en-US" altLang="zh-TW" sz="2200" dirty="0">
              <a:solidFill>
                <a:schemeClr val="tx1"/>
              </a:solidFill>
            </a:endParaRPr>
          </a:p>
          <a:p>
            <a:endParaRPr lang="en-US" altLang="zh-TW" sz="2200" dirty="0">
              <a:solidFill>
                <a:schemeClr val="tx1"/>
              </a:solidFill>
            </a:endParaRPr>
          </a:p>
          <a:p>
            <a:r>
              <a:rPr lang="zh-TW" altLang="en-US" sz="2200" dirty="0">
                <a:solidFill>
                  <a:schemeClr val="tx1"/>
                </a:solidFill>
              </a:rPr>
              <a:t>平常吃飯的時候，經常不知道想吃的店家菜單和價格是什麼嗎</a:t>
            </a:r>
            <a:r>
              <a:rPr lang="en-US" altLang="zh-TW" sz="22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r>
              <a:rPr lang="zh-TW" altLang="en-US" sz="2200" dirty="0">
                <a:solidFill>
                  <a:schemeClr val="tx1"/>
                </a:solidFill>
                <a:latin typeface="+mj-ea"/>
                <a:ea typeface="+mj-ea"/>
              </a:rPr>
              <a:t>沒辦法明瞭的知道有什麼店家還開著嗎</a:t>
            </a:r>
            <a:r>
              <a:rPr lang="en-US" altLang="zh-TW" sz="22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r>
              <a:rPr lang="zh-TW" altLang="en-US" sz="2200" dirty="0">
                <a:solidFill>
                  <a:schemeClr val="tx1"/>
                </a:solidFill>
                <a:latin typeface="+mj-ea"/>
                <a:ea typeface="+mj-ea"/>
              </a:rPr>
              <a:t>在</a:t>
            </a:r>
            <a:r>
              <a:rPr lang="en-US" altLang="zh-TW" sz="2200" dirty="0">
                <a:solidFill>
                  <a:schemeClr val="tx1"/>
                </a:solidFill>
                <a:latin typeface="+mj-ea"/>
                <a:ea typeface="+mj-ea"/>
              </a:rPr>
              <a:t>google</a:t>
            </a:r>
            <a:r>
              <a:rPr lang="zh-TW" altLang="en-US" sz="2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2200" dirty="0">
                <a:solidFill>
                  <a:schemeClr val="tx1"/>
                </a:solidFill>
                <a:latin typeface="+mj-ea"/>
                <a:ea typeface="+mj-ea"/>
              </a:rPr>
              <a:t>map</a:t>
            </a:r>
            <a:r>
              <a:rPr lang="zh-TW" altLang="en-US" sz="2200" dirty="0">
                <a:solidFill>
                  <a:schemeClr val="tx1"/>
                </a:solidFill>
                <a:latin typeface="+mj-ea"/>
                <a:ea typeface="+mj-ea"/>
              </a:rPr>
              <a:t>上更容易地得到所需資訊</a:t>
            </a:r>
            <a:endParaRPr lang="en-US" altLang="zh-TW" sz="2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108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DCA9C5-844D-4FC1-A6F0-1138D51B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dirty="0"/>
              <a:t>網站特色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E85D3F-84FA-4BA0-9C04-3721B0372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068511"/>
            <a:ext cx="8534401" cy="3615267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1"/>
                </a:solidFill>
              </a:rPr>
              <a:t>美食介紹，評價，菜單，營業時間</a:t>
            </a:r>
          </a:p>
          <a:p>
            <a:r>
              <a:rPr lang="zh-TW" altLang="en-US" sz="2400" dirty="0">
                <a:solidFill>
                  <a:schemeClr val="tx1"/>
                </a:solidFill>
              </a:rPr>
              <a:t>搜尋區域美食</a:t>
            </a:r>
          </a:p>
          <a:p>
            <a:r>
              <a:rPr lang="zh-TW" altLang="en-US" sz="2400" dirty="0">
                <a:solidFill>
                  <a:schemeClr val="tx1"/>
                </a:solidFill>
              </a:rPr>
              <a:t>美食選擇器</a:t>
            </a:r>
          </a:p>
          <a:p>
            <a:r>
              <a:rPr lang="zh-TW" altLang="en-US" sz="2400" dirty="0">
                <a:solidFill>
                  <a:schemeClr val="tx1"/>
                </a:solidFill>
              </a:rPr>
              <a:t>在地圖上使用自製圖標，紅色代表非營業，橘色代表快打烊，綠色代表營業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點選店家可看到菜單圖片，價格，避雷提醒</a:t>
            </a:r>
            <a:br>
              <a:rPr lang="zh-TW" altLang="en-US" dirty="0"/>
            </a:b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5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DCA9C5-844D-4FC1-A6F0-1138D51B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dirty="0"/>
              <a:t>網站架構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94FA36C-BF0A-4857-A9DE-E670AEB6C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466301"/>
              </p:ext>
            </p:extLst>
          </p:nvPr>
        </p:nvGraphicFramePr>
        <p:xfrm>
          <a:off x="1579299" y="1875632"/>
          <a:ext cx="8534400" cy="3614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65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DCA9C5-844D-4FC1-A6F0-1138D51B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dirty="0"/>
              <a:t>相關技術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E85D3F-84FA-4BA0-9C04-3721B0372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95" y="2364065"/>
            <a:ext cx="8534400" cy="3615267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tx1"/>
                </a:solidFill>
              </a:rPr>
              <a:t>HTML5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CSS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JavaScript</a:t>
            </a:r>
          </a:p>
          <a:p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Google map API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Facebook API</a:t>
            </a:r>
          </a:p>
          <a:p>
            <a:endParaRPr lang="en-US" altLang="zh-TW" sz="2400" dirty="0">
              <a:solidFill>
                <a:schemeClr val="tx1"/>
              </a:solidFill>
            </a:endParaRPr>
          </a:p>
          <a:p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1850189-6BE1-47F4-8E57-0C414EC6FB2A}"/>
              </a:ext>
            </a:extLst>
          </p:cNvPr>
          <p:cNvCxnSpPr/>
          <p:nvPr/>
        </p:nvCxnSpPr>
        <p:spPr>
          <a:xfrm>
            <a:off x="821372" y="3876145"/>
            <a:ext cx="716400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927332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130</Words>
  <Application>Microsoft Office PowerPoint</Application>
  <PresentationFormat>寬螢幕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微軟正黑體</vt:lpstr>
      <vt:lpstr>Century Gothic</vt:lpstr>
      <vt:lpstr>Wingdings 3</vt:lpstr>
      <vt:lpstr>切割線</vt:lpstr>
      <vt:lpstr>Eat Eat And Eat</vt:lpstr>
      <vt:lpstr>網站主題</vt:lpstr>
      <vt:lpstr>網站特色</vt:lpstr>
      <vt:lpstr>網站架構</vt:lpstr>
      <vt:lpstr>相關技術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 Eat And Eat</dc:title>
  <dc:creator>兔子</dc:creator>
  <cp:lastModifiedBy>兔子</cp:lastModifiedBy>
  <cp:revision>11</cp:revision>
  <dcterms:created xsi:type="dcterms:W3CDTF">2019-11-11T16:58:29Z</dcterms:created>
  <dcterms:modified xsi:type="dcterms:W3CDTF">2019-11-12T03:01:57Z</dcterms:modified>
</cp:coreProperties>
</file>