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56" r:id="rId5"/>
    <p:sldId id="265" r:id="rId6"/>
    <p:sldId id="258" r:id="rId7"/>
    <p:sldId id="270" r:id="rId8"/>
    <p:sldId id="272" r:id="rId9"/>
    <p:sldId id="277" r:id="rId10"/>
    <p:sldId id="273" r:id="rId11"/>
    <p:sldId id="274" r:id="rId12"/>
    <p:sldId id="268" r:id="rId13"/>
    <p:sldId id="260" r:id="rId14"/>
    <p:sldId id="275" r:id="rId15"/>
    <p:sldId id="276" r:id="rId16"/>
    <p:sldId id="264" r:id="rId17"/>
    <p:sldId id="278" r:id="rId18"/>
    <p:sldId id="279" r:id="rId19"/>
    <p:sldId id="280" r:id="rId20"/>
    <p:sldId id="262" r:id="rId21"/>
    <p:sldId id="28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5294" autoAdjust="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2BC1-4596-9070-52190C5394D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2BC1-4596-9070-52190C5394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201618112"/>
        <c:axId val="-1201617568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2BC1-4596-9070-52190C5394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201618112"/>
        <c:axId val="-1201617568"/>
      </c:lineChart>
      <c:catAx>
        <c:axId val="-12016181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01617568"/>
        <c:crosses val="autoZero"/>
        <c:auto val="1"/>
        <c:lblAlgn val="ctr"/>
        <c:lblOffset val="100"/>
        <c:noMultiLvlLbl val="0"/>
      </c:catAx>
      <c:valAx>
        <c:axId val="-12016175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016181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05747F-C2B6-48F4-B230-931F3251F608}" type="doc">
      <dgm:prSet loTypeId="urn:microsoft.com/office/officeart/2008/layout/AlternatingHexagons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E505937-A1D1-4FCF-B857-F28870C2B438}">
      <dgm:prSet phldrT="[Text]"/>
      <dgm:spPr/>
      <dgm:t>
        <a:bodyPr/>
        <a:lstStyle/>
        <a:p>
          <a:r>
            <a:rPr lang="en-US" b="1" dirty="0" err="1" smtClean="0"/>
            <a:t>Penjualan</a:t>
          </a:r>
          <a:endParaRPr lang="en-US" b="1" dirty="0"/>
        </a:p>
      </dgm:t>
      <dgm:extLst>
        <a:ext uri="{E40237B7-FDA0-4F09-8148-C483321AD2D9}">
          <dgm14:cNvPr xmlns:dgm14="http://schemas.microsoft.com/office/drawing/2010/diagram" id="0" name="" title="Step 1 Title"/>
        </a:ext>
      </dgm:extLst>
    </dgm:pt>
    <dgm:pt modelId="{C7132FAD-B185-4405-ABD4-A30DEAC13416}" type="parTrans" cxnId="{2577AF47-547F-47F7-A484-871FB3256470}">
      <dgm:prSet/>
      <dgm:spPr/>
      <dgm:t>
        <a:bodyPr/>
        <a:lstStyle/>
        <a:p>
          <a:endParaRPr lang="en-US"/>
        </a:p>
      </dgm:t>
    </dgm:pt>
    <dgm:pt modelId="{3B7DB6A5-4C5E-46B9-A357-36BB8E4D8D85}" type="sibTrans" cxnId="{2577AF47-547F-47F7-A484-871FB3256470}">
      <dgm:prSet/>
      <dgm:spPr/>
      <dgm:t>
        <a:bodyPr/>
        <a:lstStyle/>
        <a:p>
          <a:endParaRPr lang="en-US"/>
        </a:p>
      </dgm:t>
    </dgm:pt>
    <dgm:pt modelId="{754976FE-E4B0-4743-B453-0E44EC68399E}">
      <dgm:prSet phldrT="[Text]" custT="1"/>
      <dgm:spPr/>
      <dgm:t>
        <a:bodyPr/>
        <a:lstStyle/>
        <a:p>
          <a:r>
            <a:rPr lang="en-US" sz="900" dirty="0" err="1" smtClean="0"/>
            <a:t>Transaksi</a:t>
          </a:r>
          <a:r>
            <a:rPr lang="en-US" sz="900" dirty="0" smtClean="0"/>
            <a:t> </a:t>
          </a:r>
          <a:r>
            <a:rPr lang="en-US" sz="900" dirty="0" err="1" smtClean="0"/>
            <a:t>Jual</a:t>
          </a:r>
          <a:r>
            <a:rPr lang="en-US" sz="900" dirty="0" smtClean="0"/>
            <a:t> </a:t>
          </a:r>
          <a:r>
            <a:rPr lang="en-US" sz="900" dirty="0" err="1" smtClean="0"/>
            <a:t>ke</a:t>
          </a:r>
          <a:r>
            <a:rPr lang="en-US" sz="900" dirty="0" smtClean="0"/>
            <a:t> </a:t>
          </a:r>
          <a:r>
            <a:rPr lang="en-US" sz="900" dirty="0" err="1" smtClean="0"/>
            <a:t>konsumen</a:t>
          </a:r>
          <a:r>
            <a:rPr lang="en-US" sz="900" dirty="0" smtClean="0"/>
            <a:t> </a:t>
          </a:r>
          <a:endParaRPr lang="en-US" sz="900" dirty="0"/>
        </a:p>
      </dgm:t>
      <dgm:extLst>
        <a:ext uri="{E40237B7-FDA0-4F09-8148-C483321AD2D9}">
          <dgm14:cNvPr xmlns:dgm14="http://schemas.microsoft.com/office/drawing/2010/diagram" id="0" name="" title="Step 1 task description"/>
        </a:ext>
      </dgm:extLst>
    </dgm:pt>
    <dgm:pt modelId="{4D9FEAA5-C005-491D-B43A-D4F62D2E4495}" type="parTrans" cxnId="{76698416-48B6-446C-BC4D-BBB529F863E9}">
      <dgm:prSet/>
      <dgm:spPr/>
      <dgm:t>
        <a:bodyPr/>
        <a:lstStyle/>
        <a:p>
          <a:endParaRPr lang="en-US"/>
        </a:p>
      </dgm:t>
    </dgm:pt>
    <dgm:pt modelId="{C2AD5ED6-AB5F-4192-9A90-DE66475C951C}" type="sibTrans" cxnId="{76698416-48B6-446C-BC4D-BBB529F863E9}">
      <dgm:prSet/>
      <dgm:spPr/>
      <dgm:t>
        <a:bodyPr/>
        <a:lstStyle/>
        <a:p>
          <a:endParaRPr lang="en-US"/>
        </a:p>
      </dgm:t>
    </dgm:pt>
    <dgm:pt modelId="{8129FD2A-3327-4A99-8DA3-3ED69C380BBF}">
      <dgm:prSet phldrT="[Text]" custT="1"/>
      <dgm:spPr/>
      <dgm:t>
        <a:bodyPr/>
        <a:lstStyle/>
        <a:p>
          <a:r>
            <a:rPr lang="en-US" sz="900" dirty="0" err="1" smtClean="0"/>
            <a:t>Keterangan</a:t>
          </a:r>
          <a:r>
            <a:rPr lang="en-US" sz="900" dirty="0" smtClean="0"/>
            <a:t> </a:t>
          </a:r>
          <a:r>
            <a:rPr lang="en-US" sz="900" dirty="0" err="1" smtClean="0"/>
            <a:t>jenis</a:t>
          </a:r>
          <a:r>
            <a:rPr lang="en-US" sz="900" dirty="0" smtClean="0"/>
            <a:t> </a:t>
          </a:r>
          <a:r>
            <a:rPr lang="en-US" sz="900" dirty="0" err="1" smtClean="0"/>
            <a:t>penjualan</a:t>
          </a:r>
          <a:r>
            <a:rPr lang="en-US" sz="900" dirty="0" smtClean="0"/>
            <a:t> (offline, online, </a:t>
          </a:r>
          <a:r>
            <a:rPr lang="en-US" sz="900" dirty="0" err="1" smtClean="0"/>
            <a:t>ecer</a:t>
          </a:r>
          <a:r>
            <a:rPr lang="en-US" sz="900" dirty="0" smtClean="0"/>
            <a:t>, </a:t>
          </a:r>
          <a:r>
            <a:rPr lang="en-US" sz="900" dirty="0" err="1" smtClean="0"/>
            <a:t>dll</a:t>
          </a:r>
          <a:r>
            <a:rPr lang="en-US" sz="900" dirty="0" smtClean="0"/>
            <a:t>)</a:t>
          </a:r>
          <a:endParaRPr lang="en-US" sz="900" dirty="0"/>
        </a:p>
      </dgm:t>
    </dgm:pt>
    <dgm:pt modelId="{7DD5F013-3D04-49E8-82EB-A8639C5DF3F3}" type="parTrans" cxnId="{3CCD9ABD-CF95-40F9-A5E9-A867124D36C2}">
      <dgm:prSet/>
      <dgm:spPr/>
      <dgm:t>
        <a:bodyPr/>
        <a:lstStyle/>
        <a:p>
          <a:endParaRPr lang="en-US"/>
        </a:p>
      </dgm:t>
    </dgm:pt>
    <dgm:pt modelId="{A8260337-4981-49E0-A0A2-2BCA817F7F39}" type="sibTrans" cxnId="{3CCD9ABD-CF95-40F9-A5E9-A867124D36C2}">
      <dgm:prSet/>
      <dgm:spPr/>
      <dgm:t>
        <a:bodyPr/>
        <a:lstStyle/>
        <a:p>
          <a:endParaRPr lang="en-US"/>
        </a:p>
      </dgm:t>
    </dgm:pt>
    <dgm:pt modelId="{B1295C8C-8D1F-43C6-82C9-E9A0C9D69E91}">
      <dgm:prSet phldrT="[Text]"/>
      <dgm:spPr/>
      <dgm:t>
        <a:bodyPr/>
        <a:lstStyle/>
        <a:p>
          <a:r>
            <a:rPr lang="en-US" b="1" dirty="0" smtClean="0"/>
            <a:t>Stock</a:t>
          </a:r>
          <a:endParaRPr lang="en-US" b="1" dirty="0"/>
        </a:p>
      </dgm:t>
      <dgm:extLst>
        <a:ext uri="{E40237B7-FDA0-4F09-8148-C483321AD2D9}">
          <dgm14:cNvPr xmlns:dgm14="http://schemas.microsoft.com/office/drawing/2010/diagram" id="0" name="" title="Step 2 Title"/>
        </a:ext>
      </dgm:extLst>
    </dgm:pt>
    <dgm:pt modelId="{E5C704B0-DB8C-4E8C-A7B3-49A7A120BF7B}" type="parTrans" cxnId="{47137A9B-2AFD-43A1-BF60-A42D27E140F6}">
      <dgm:prSet/>
      <dgm:spPr/>
      <dgm:t>
        <a:bodyPr/>
        <a:lstStyle/>
        <a:p>
          <a:endParaRPr lang="en-US"/>
        </a:p>
      </dgm:t>
    </dgm:pt>
    <dgm:pt modelId="{8C31FF87-D786-498F-B4F8-FA4F5650B856}" type="sibTrans" cxnId="{47137A9B-2AFD-43A1-BF60-A42D27E140F6}">
      <dgm:prSet/>
      <dgm:spPr/>
      <dgm:t>
        <a:bodyPr/>
        <a:lstStyle/>
        <a:p>
          <a:endParaRPr lang="en-US"/>
        </a:p>
      </dgm:t>
    </dgm:pt>
    <dgm:pt modelId="{3DC9E84D-4109-41D9-B23B-CD33F63307C9}">
      <dgm:prSet phldrT="[Text]" custT="1"/>
      <dgm:spPr/>
      <dgm:t>
        <a:bodyPr/>
        <a:lstStyle/>
        <a:p>
          <a:r>
            <a:rPr lang="en-US" sz="900" dirty="0" err="1" smtClean="0"/>
            <a:t>Persedian</a:t>
          </a:r>
          <a:r>
            <a:rPr lang="en-US" sz="900" dirty="0" smtClean="0"/>
            <a:t> </a:t>
          </a:r>
          <a:r>
            <a:rPr lang="en-US" sz="900" dirty="0" err="1" smtClean="0"/>
            <a:t>barang</a:t>
          </a:r>
          <a:endParaRPr lang="en-US" sz="900" dirty="0"/>
        </a:p>
      </dgm:t>
      <dgm:extLst>
        <a:ext uri="{E40237B7-FDA0-4F09-8148-C483321AD2D9}">
          <dgm14:cNvPr xmlns:dgm14="http://schemas.microsoft.com/office/drawing/2010/diagram" id="0" name="" title="Step 2 task description"/>
        </a:ext>
      </dgm:extLst>
    </dgm:pt>
    <dgm:pt modelId="{D44FDFB6-DCEB-482B-A44F-4AD4680B4845}" type="parTrans" cxnId="{7A48A55B-5522-4A42-ADC5-ACE0221D155E}">
      <dgm:prSet/>
      <dgm:spPr/>
      <dgm:t>
        <a:bodyPr/>
        <a:lstStyle/>
        <a:p>
          <a:endParaRPr lang="en-US"/>
        </a:p>
      </dgm:t>
    </dgm:pt>
    <dgm:pt modelId="{EF816448-0FE2-4DFA-B1FE-96F43A2497E4}" type="sibTrans" cxnId="{7A48A55B-5522-4A42-ADC5-ACE0221D155E}">
      <dgm:prSet/>
      <dgm:spPr/>
      <dgm:t>
        <a:bodyPr/>
        <a:lstStyle/>
        <a:p>
          <a:endParaRPr lang="en-US"/>
        </a:p>
      </dgm:t>
    </dgm:pt>
    <dgm:pt modelId="{398C4C62-02C4-4A91-B786-6B3C60549C0C}">
      <dgm:prSet phldrT="[Text]" custT="1"/>
      <dgm:spPr/>
      <dgm:t>
        <a:bodyPr/>
        <a:lstStyle/>
        <a:p>
          <a:r>
            <a:rPr lang="en-US" sz="900" dirty="0" err="1" smtClean="0"/>
            <a:t>Saling</a:t>
          </a:r>
          <a:r>
            <a:rPr lang="en-US" sz="900" dirty="0" smtClean="0"/>
            <a:t> </a:t>
          </a:r>
          <a:r>
            <a:rPr lang="en-US" sz="900" dirty="0" err="1" smtClean="0"/>
            <a:t>berhubungan</a:t>
          </a:r>
          <a:r>
            <a:rPr lang="en-US" sz="900" dirty="0" smtClean="0"/>
            <a:t> </a:t>
          </a:r>
          <a:r>
            <a:rPr lang="en-US" sz="900" dirty="0" err="1" smtClean="0"/>
            <a:t>antara</a:t>
          </a:r>
          <a:r>
            <a:rPr lang="en-US" sz="900" dirty="0" smtClean="0"/>
            <a:t> </a:t>
          </a:r>
          <a:r>
            <a:rPr lang="en-US" sz="900" dirty="0" err="1" smtClean="0"/>
            <a:t>penjualan</a:t>
          </a:r>
          <a:r>
            <a:rPr lang="en-US" sz="900" dirty="0" smtClean="0"/>
            <a:t> </a:t>
          </a:r>
          <a:r>
            <a:rPr lang="en-US" sz="900" dirty="0" err="1" smtClean="0"/>
            <a:t>dan</a:t>
          </a:r>
          <a:r>
            <a:rPr lang="en-US" sz="900" dirty="0" smtClean="0"/>
            <a:t> </a:t>
          </a:r>
          <a:r>
            <a:rPr lang="en-US" sz="900" dirty="0" err="1" smtClean="0"/>
            <a:t>pembelian</a:t>
          </a:r>
          <a:endParaRPr lang="en-US" sz="900" dirty="0"/>
        </a:p>
      </dgm:t>
    </dgm:pt>
    <dgm:pt modelId="{710BAE6A-1D03-4BB0-8C25-75B698134579}" type="parTrans" cxnId="{050FAFEF-930A-4126-A547-7BE7741083AA}">
      <dgm:prSet/>
      <dgm:spPr/>
      <dgm:t>
        <a:bodyPr/>
        <a:lstStyle/>
        <a:p>
          <a:endParaRPr lang="en-US"/>
        </a:p>
      </dgm:t>
    </dgm:pt>
    <dgm:pt modelId="{A606B13E-BFAD-4B31-AAA7-E78B10EBF07E}" type="sibTrans" cxnId="{050FAFEF-930A-4126-A547-7BE7741083AA}">
      <dgm:prSet/>
      <dgm:spPr/>
      <dgm:t>
        <a:bodyPr/>
        <a:lstStyle/>
        <a:p>
          <a:endParaRPr lang="en-US"/>
        </a:p>
      </dgm:t>
    </dgm:pt>
    <dgm:pt modelId="{1B41DC41-29F0-4922-BFC5-D6FC08605C24}">
      <dgm:prSet phldrT="[Text]"/>
      <dgm:spPr/>
      <dgm:t>
        <a:bodyPr/>
        <a:lstStyle/>
        <a:p>
          <a:r>
            <a:rPr lang="en-US" b="1" dirty="0" err="1" smtClean="0"/>
            <a:t>Pembelian</a:t>
          </a:r>
          <a:endParaRPr lang="en-US" b="1" dirty="0"/>
        </a:p>
      </dgm:t>
      <dgm:extLst>
        <a:ext uri="{E40237B7-FDA0-4F09-8148-C483321AD2D9}">
          <dgm14:cNvPr xmlns:dgm14="http://schemas.microsoft.com/office/drawing/2010/diagram" id="0" name="" title="Step 3 Title"/>
        </a:ext>
      </dgm:extLst>
    </dgm:pt>
    <dgm:pt modelId="{CE9E3E3B-2FC2-4FCA-97C2-0743E0F5A1A8}" type="parTrans" cxnId="{EBEFFE02-D79C-4682-B676-2C45B3EDDB59}">
      <dgm:prSet/>
      <dgm:spPr/>
      <dgm:t>
        <a:bodyPr/>
        <a:lstStyle/>
        <a:p>
          <a:endParaRPr lang="en-US"/>
        </a:p>
      </dgm:t>
    </dgm:pt>
    <dgm:pt modelId="{B1482198-B815-4549-93A1-1975942E3B24}" type="sibTrans" cxnId="{EBEFFE02-D79C-4682-B676-2C45B3EDDB59}">
      <dgm:prSet custT="1"/>
      <dgm:spPr/>
      <dgm:t>
        <a:bodyPr/>
        <a:lstStyle/>
        <a:p>
          <a:endParaRPr lang="en-US" sz="1500" dirty="0"/>
        </a:p>
      </dgm:t>
    </dgm:pt>
    <dgm:pt modelId="{4777BA7A-CB4C-4047-A5C1-19C4370C7AE7}">
      <dgm:prSet phldrT="[Text]" custT="1"/>
      <dgm:spPr/>
      <dgm:t>
        <a:bodyPr/>
        <a:lstStyle/>
        <a:p>
          <a:r>
            <a:rPr lang="en-US" sz="900" dirty="0" err="1" smtClean="0"/>
            <a:t>Pembelian</a:t>
          </a:r>
          <a:r>
            <a:rPr lang="en-US" sz="900" dirty="0" smtClean="0"/>
            <a:t> </a:t>
          </a:r>
          <a:r>
            <a:rPr lang="en-US" sz="900" dirty="0" err="1" smtClean="0"/>
            <a:t>barang</a:t>
          </a:r>
          <a:r>
            <a:rPr lang="en-US" sz="900" dirty="0" smtClean="0"/>
            <a:t> </a:t>
          </a:r>
          <a:r>
            <a:rPr lang="en-US" sz="900" dirty="0" err="1" smtClean="0"/>
            <a:t>dari</a:t>
          </a:r>
          <a:r>
            <a:rPr lang="en-US" sz="900" dirty="0" smtClean="0"/>
            <a:t> supplier / </a:t>
          </a:r>
          <a:r>
            <a:rPr lang="en-US" sz="900" dirty="0" err="1" smtClean="0"/>
            <a:t>barang</a:t>
          </a:r>
          <a:r>
            <a:rPr lang="en-US" sz="900" dirty="0" smtClean="0"/>
            <a:t> </a:t>
          </a:r>
          <a:r>
            <a:rPr lang="en-US" sz="900" dirty="0" err="1" smtClean="0"/>
            <a:t>jadi</a:t>
          </a:r>
          <a:r>
            <a:rPr lang="en-US" sz="900" dirty="0" smtClean="0"/>
            <a:t>.</a:t>
          </a:r>
          <a:endParaRPr lang="en-US" sz="900" dirty="0"/>
        </a:p>
      </dgm:t>
      <dgm:extLst>
        <a:ext uri="{E40237B7-FDA0-4F09-8148-C483321AD2D9}">
          <dgm14:cNvPr xmlns:dgm14="http://schemas.microsoft.com/office/drawing/2010/diagram" id="0" name="" title="Step 3 task description"/>
        </a:ext>
      </dgm:extLst>
    </dgm:pt>
    <dgm:pt modelId="{DBA40324-CF00-4C14-AB62-75C05DB6EAE5}" type="parTrans" cxnId="{991CB489-1893-438D-BC32-42AAD94F996C}">
      <dgm:prSet/>
      <dgm:spPr/>
      <dgm:t>
        <a:bodyPr/>
        <a:lstStyle/>
        <a:p>
          <a:endParaRPr lang="en-US"/>
        </a:p>
      </dgm:t>
    </dgm:pt>
    <dgm:pt modelId="{494B452E-9B16-41EA-8512-F0037B9C3E0D}" type="sibTrans" cxnId="{991CB489-1893-438D-BC32-42AAD94F996C}">
      <dgm:prSet/>
      <dgm:spPr/>
      <dgm:t>
        <a:bodyPr/>
        <a:lstStyle/>
        <a:p>
          <a:endParaRPr lang="en-US"/>
        </a:p>
      </dgm:t>
    </dgm:pt>
    <dgm:pt modelId="{6C394397-D1FF-412A-9B1A-A1C7497BA927}">
      <dgm:prSet phldrT="[Text]" custT="1"/>
      <dgm:spPr/>
      <dgm:t>
        <a:bodyPr/>
        <a:lstStyle/>
        <a:p>
          <a:r>
            <a:rPr lang="en-US" sz="900" dirty="0" err="1" smtClean="0"/>
            <a:t>Barang</a:t>
          </a:r>
          <a:r>
            <a:rPr lang="en-US" sz="900" dirty="0" smtClean="0"/>
            <a:t> </a:t>
          </a:r>
          <a:r>
            <a:rPr lang="en-US" sz="900" dirty="0" err="1" smtClean="0"/>
            <a:t>masuk</a:t>
          </a:r>
          <a:r>
            <a:rPr lang="en-US" sz="900" dirty="0" smtClean="0"/>
            <a:t> yang </a:t>
          </a:r>
          <a:r>
            <a:rPr lang="en-US" sz="900" dirty="0" err="1" smtClean="0"/>
            <a:t>menentukan</a:t>
          </a:r>
          <a:r>
            <a:rPr lang="en-US" sz="900" dirty="0" smtClean="0"/>
            <a:t> stock</a:t>
          </a:r>
        </a:p>
        <a:p>
          <a:r>
            <a:rPr lang="en-US" sz="900" dirty="0" err="1" smtClean="0"/>
            <a:t>Pembelian</a:t>
          </a:r>
          <a:r>
            <a:rPr lang="en-US" sz="900" dirty="0" smtClean="0"/>
            <a:t> </a:t>
          </a:r>
          <a:r>
            <a:rPr lang="en-US" sz="900" dirty="0" err="1" smtClean="0"/>
            <a:t>berfokus</a:t>
          </a:r>
          <a:r>
            <a:rPr lang="en-US" sz="900" dirty="0" smtClean="0"/>
            <a:t> </a:t>
          </a:r>
          <a:r>
            <a:rPr lang="en-US" sz="900" dirty="0" err="1" smtClean="0"/>
            <a:t>pada</a:t>
          </a:r>
          <a:r>
            <a:rPr lang="en-US" sz="900" dirty="0" smtClean="0"/>
            <a:t> </a:t>
          </a:r>
          <a:r>
            <a:rPr lang="en-US" sz="900" dirty="0" err="1" smtClean="0"/>
            <a:t>barang</a:t>
          </a:r>
          <a:r>
            <a:rPr lang="en-US" sz="900" dirty="0" smtClean="0"/>
            <a:t> </a:t>
          </a:r>
          <a:r>
            <a:rPr lang="en-US" sz="900" dirty="0" err="1" smtClean="0"/>
            <a:t>produksi</a:t>
          </a:r>
          <a:r>
            <a:rPr lang="en-US" sz="900" dirty="0" smtClean="0"/>
            <a:t> yang </a:t>
          </a:r>
          <a:r>
            <a:rPr lang="en-US" sz="900" dirty="0" err="1" smtClean="0"/>
            <a:t>ingin</a:t>
          </a:r>
          <a:r>
            <a:rPr lang="en-US" sz="900" dirty="0" smtClean="0"/>
            <a:t> </a:t>
          </a:r>
          <a:r>
            <a:rPr lang="en-US" sz="900" dirty="0" err="1" smtClean="0"/>
            <a:t>dijual</a:t>
          </a:r>
          <a:endParaRPr lang="en-US" sz="900" dirty="0" smtClean="0"/>
        </a:p>
        <a:p>
          <a:r>
            <a:rPr lang="en-US" sz="900" dirty="0" err="1" smtClean="0"/>
            <a:t>Pengeluaran</a:t>
          </a:r>
          <a:r>
            <a:rPr lang="en-US" sz="900" dirty="0" smtClean="0"/>
            <a:t> </a:t>
          </a:r>
          <a:r>
            <a:rPr lang="en-US" sz="900" dirty="0" err="1" smtClean="0"/>
            <a:t>adalah</a:t>
          </a:r>
          <a:r>
            <a:rPr lang="en-US" sz="900" dirty="0" smtClean="0"/>
            <a:t> </a:t>
          </a:r>
          <a:r>
            <a:rPr lang="en-US" sz="900" dirty="0" err="1" smtClean="0"/>
            <a:t>kegiatan-kegiatan</a:t>
          </a:r>
          <a:r>
            <a:rPr lang="en-US" sz="900" dirty="0" smtClean="0"/>
            <a:t> yang </a:t>
          </a:r>
          <a:r>
            <a:rPr lang="en-US" sz="900" dirty="0" err="1" smtClean="0"/>
            <a:t>berhubungan</a:t>
          </a:r>
          <a:r>
            <a:rPr lang="en-US" sz="900" dirty="0" smtClean="0"/>
            <a:t> </a:t>
          </a:r>
          <a:r>
            <a:rPr lang="en-US" sz="900" dirty="0" err="1" smtClean="0"/>
            <a:t>dengan</a:t>
          </a:r>
          <a:r>
            <a:rPr lang="en-US" sz="900" dirty="0" smtClean="0"/>
            <a:t> </a:t>
          </a:r>
          <a:r>
            <a:rPr lang="en-US" sz="900" dirty="0" err="1" smtClean="0"/>
            <a:t>biaya-biaya</a:t>
          </a:r>
          <a:r>
            <a:rPr lang="en-US" sz="900" dirty="0" smtClean="0"/>
            <a:t> </a:t>
          </a:r>
          <a:r>
            <a:rPr lang="en-US" sz="900" dirty="0" err="1" smtClean="0"/>
            <a:t>diluar</a:t>
          </a:r>
          <a:r>
            <a:rPr lang="en-US" sz="900" dirty="0" smtClean="0"/>
            <a:t> </a:t>
          </a:r>
          <a:r>
            <a:rPr lang="en-US" sz="900" dirty="0" err="1" smtClean="0"/>
            <a:t>dari</a:t>
          </a:r>
          <a:r>
            <a:rPr lang="en-US" sz="900" dirty="0" smtClean="0"/>
            <a:t> </a:t>
          </a:r>
          <a:r>
            <a:rPr lang="en-US" sz="900" dirty="0" err="1" smtClean="0"/>
            <a:t>produksi</a:t>
          </a:r>
          <a:endParaRPr lang="en-US" sz="900" dirty="0"/>
        </a:p>
      </dgm:t>
    </dgm:pt>
    <dgm:pt modelId="{425D4D77-0B0F-403F-9E7B-0D6810A3F122}" type="parTrans" cxnId="{40E1DA70-D516-4525-B8C3-5B91C3FA1389}">
      <dgm:prSet/>
      <dgm:spPr/>
      <dgm:t>
        <a:bodyPr/>
        <a:lstStyle/>
        <a:p>
          <a:endParaRPr lang="en-US"/>
        </a:p>
      </dgm:t>
    </dgm:pt>
    <dgm:pt modelId="{C962F407-523D-4723-A0B0-319C51C91A51}" type="sibTrans" cxnId="{40E1DA70-D516-4525-B8C3-5B91C3FA1389}">
      <dgm:prSet/>
      <dgm:spPr/>
      <dgm:t>
        <a:bodyPr/>
        <a:lstStyle/>
        <a:p>
          <a:endParaRPr lang="en-US"/>
        </a:p>
      </dgm:t>
    </dgm:pt>
    <dgm:pt modelId="{09EC54A1-5E99-44E2-9297-819C567CE7B2}">
      <dgm:prSet phldrT="[Text]" custT="1"/>
      <dgm:spPr/>
      <dgm:t>
        <a:bodyPr/>
        <a:lstStyle/>
        <a:p>
          <a:r>
            <a:rPr lang="en-US" sz="900" dirty="0" err="1" smtClean="0"/>
            <a:t>Barang</a:t>
          </a:r>
          <a:r>
            <a:rPr lang="en-US" sz="900" dirty="0" smtClean="0"/>
            <a:t> </a:t>
          </a:r>
          <a:r>
            <a:rPr lang="en-US" sz="900" dirty="0" err="1" smtClean="0"/>
            <a:t>keluar</a:t>
          </a:r>
          <a:r>
            <a:rPr lang="en-US" sz="900" dirty="0" smtClean="0"/>
            <a:t> yang </a:t>
          </a:r>
          <a:r>
            <a:rPr lang="en-US" sz="900" dirty="0" err="1" smtClean="0"/>
            <a:t>menentukan</a:t>
          </a:r>
          <a:r>
            <a:rPr lang="en-US" sz="900" dirty="0" smtClean="0"/>
            <a:t> stock</a:t>
          </a:r>
          <a:endParaRPr lang="en-US" sz="900" dirty="0"/>
        </a:p>
      </dgm:t>
    </dgm:pt>
    <dgm:pt modelId="{9EC74BFB-EB43-422A-BCF0-385C0A1247A0}" type="parTrans" cxnId="{B6BD0134-9F8D-4727-A7D5-4EF01BF27CD0}">
      <dgm:prSet/>
      <dgm:spPr/>
      <dgm:t>
        <a:bodyPr/>
        <a:lstStyle/>
        <a:p>
          <a:endParaRPr lang="en-US"/>
        </a:p>
      </dgm:t>
    </dgm:pt>
    <dgm:pt modelId="{24BEFDE4-208D-418F-B9EE-7E27671C6C44}" type="sibTrans" cxnId="{B6BD0134-9F8D-4727-A7D5-4EF01BF27CD0}">
      <dgm:prSet/>
      <dgm:spPr/>
      <dgm:t>
        <a:bodyPr/>
        <a:lstStyle/>
        <a:p>
          <a:endParaRPr lang="en-US"/>
        </a:p>
      </dgm:t>
    </dgm:pt>
    <dgm:pt modelId="{5ED1626D-02B1-4A07-BF8F-F5E5FF9E480A}">
      <dgm:prSet phldrT="[Text]"/>
      <dgm:spPr/>
      <dgm:t>
        <a:bodyPr/>
        <a:lstStyle/>
        <a:p>
          <a:r>
            <a:rPr lang="en-US" b="1" dirty="0" err="1" smtClean="0"/>
            <a:t>Pengeluaran</a:t>
          </a:r>
          <a:endParaRPr lang="en-US" b="1" dirty="0"/>
        </a:p>
      </dgm:t>
    </dgm:pt>
    <dgm:pt modelId="{D3B921B7-2E07-4E0E-A2C3-9C0BC70528DF}" type="parTrans" cxnId="{4443C9D1-4AED-49DD-B519-E76DAC8EB7CB}">
      <dgm:prSet/>
      <dgm:spPr/>
      <dgm:t>
        <a:bodyPr/>
        <a:lstStyle/>
        <a:p>
          <a:endParaRPr lang="en-US"/>
        </a:p>
      </dgm:t>
    </dgm:pt>
    <dgm:pt modelId="{6A5EDD63-FF37-49FD-AEDA-47D43491279F}" type="sibTrans" cxnId="{4443C9D1-4AED-49DD-B519-E76DAC8EB7CB}">
      <dgm:prSet/>
      <dgm:spPr/>
      <dgm:t>
        <a:bodyPr/>
        <a:lstStyle/>
        <a:p>
          <a:endParaRPr lang="en-US" dirty="0"/>
        </a:p>
      </dgm:t>
    </dgm:pt>
    <dgm:pt modelId="{FB7F61DE-C677-4FF5-A104-C23C003D1C63}" type="pres">
      <dgm:prSet presAssocID="{CE05747F-C2B6-48F4-B230-931F3251F608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3909301D-491A-46DD-B2AF-2CEE280A5902}" type="pres">
      <dgm:prSet presAssocID="{7E505937-A1D1-4FCF-B857-F28870C2B438}" presName="composite" presStyleCnt="0"/>
      <dgm:spPr/>
      <dgm:t>
        <a:bodyPr/>
        <a:lstStyle/>
        <a:p>
          <a:endParaRPr lang="en-US"/>
        </a:p>
      </dgm:t>
    </dgm:pt>
    <dgm:pt modelId="{EB2D524E-7E30-49A4-979D-E00095F5D29A}" type="pres">
      <dgm:prSet presAssocID="{7E505937-A1D1-4FCF-B857-F28870C2B438}" presName="Parent1" presStyleLbl="node1" presStyleIdx="0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3DA596-2AA4-4341-8932-FA09D9EC63CF}" type="pres">
      <dgm:prSet presAssocID="{7E505937-A1D1-4FCF-B857-F28870C2B438}" presName="Childtext1" presStyleLbl="revTx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76359C-EB22-44D3-A01F-3184CEE2FFDE}" type="pres">
      <dgm:prSet presAssocID="{7E505937-A1D1-4FCF-B857-F28870C2B438}" presName="BalanceSpacing" presStyleCnt="0"/>
      <dgm:spPr/>
      <dgm:t>
        <a:bodyPr/>
        <a:lstStyle/>
        <a:p>
          <a:endParaRPr lang="en-US"/>
        </a:p>
      </dgm:t>
    </dgm:pt>
    <dgm:pt modelId="{74667718-40A4-43D6-B857-ED2519089625}" type="pres">
      <dgm:prSet presAssocID="{7E505937-A1D1-4FCF-B857-F28870C2B438}" presName="BalanceSpacing1" presStyleCnt="0"/>
      <dgm:spPr/>
      <dgm:t>
        <a:bodyPr/>
        <a:lstStyle/>
        <a:p>
          <a:endParaRPr lang="en-US"/>
        </a:p>
      </dgm:t>
    </dgm:pt>
    <dgm:pt modelId="{9D2CCDB8-041C-4677-BFF0-6B6B303167E7}" type="pres">
      <dgm:prSet presAssocID="{3B7DB6A5-4C5E-46B9-A357-36BB8E4D8D85}" presName="Accent1Text" presStyleLbl="node1" presStyleIdx="1" presStyleCnt="8" custAng="18215910" custScaleX="73936" custScaleY="47553"/>
      <dgm:spPr>
        <a:prstGeom prst="curvedRightArrow">
          <a:avLst/>
        </a:prstGeom>
      </dgm:spPr>
      <dgm:t>
        <a:bodyPr/>
        <a:lstStyle/>
        <a:p>
          <a:endParaRPr lang="en-US"/>
        </a:p>
      </dgm:t>
    </dgm:pt>
    <dgm:pt modelId="{634F3E68-D630-4589-9036-ADEB16895B4A}" type="pres">
      <dgm:prSet presAssocID="{3B7DB6A5-4C5E-46B9-A357-36BB8E4D8D85}" presName="spaceBetweenRectangles" presStyleCnt="0"/>
      <dgm:spPr/>
      <dgm:t>
        <a:bodyPr/>
        <a:lstStyle/>
        <a:p>
          <a:endParaRPr lang="en-US"/>
        </a:p>
      </dgm:t>
    </dgm:pt>
    <dgm:pt modelId="{7FDDB305-27AD-4037-B4A6-C7ADB6AE2AEE}" type="pres">
      <dgm:prSet presAssocID="{B1295C8C-8D1F-43C6-82C9-E9A0C9D69E91}" presName="composite" presStyleCnt="0"/>
      <dgm:spPr/>
      <dgm:t>
        <a:bodyPr/>
        <a:lstStyle/>
        <a:p>
          <a:endParaRPr lang="en-US"/>
        </a:p>
      </dgm:t>
    </dgm:pt>
    <dgm:pt modelId="{797CC1C1-2FD3-4A10-99FE-78E97D12A85F}" type="pres">
      <dgm:prSet presAssocID="{B1295C8C-8D1F-43C6-82C9-E9A0C9D69E91}" presName="Parent1" presStyleLbl="node1" presStyleIdx="2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22ECA7-A4AF-43FF-8035-578106391E68}" type="pres">
      <dgm:prSet presAssocID="{B1295C8C-8D1F-43C6-82C9-E9A0C9D69E91}" presName="Childtext1" presStyleLbl="revTx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191C2A-FA70-4CB2-A4A4-2E1B089BA3C5}" type="pres">
      <dgm:prSet presAssocID="{B1295C8C-8D1F-43C6-82C9-E9A0C9D69E91}" presName="BalanceSpacing" presStyleCnt="0"/>
      <dgm:spPr/>
      <dgm:t>
        <a:bodyPr/>
        <a:lstStyle/>
        <a:p>
          <a:endParaRPr lang="en-US"/>
        </a:p>
      </dgm:t>
    </dgm:pt>
    <dgm:pt modelId="{9EB87816-A258-48D7-BB9D-4FD7DEC31065}" type="pres">
      <dgm:prSet presAssocID="{B1295C8C-8D1F-43C6-82C9-E9A0C9D69E91}" presName="BalanceSpacing1" presStyleCnt="0"/>
      <dgm:spPr/>
      <dgm:t>
        <a:bodyPr/>
        <a:lstStyle/>
        <a:p>
          <a:endParaRPr lang="en-US"/>
        </a:p>
      </dgm:t>
    </dgm:pt>
    <dgm:pt modelId="{6E62BC16-4EE1-4175-88AA-F3C00B436715}" type="pres">
      <dgm:prSet presAssocID="{8C31FF87-D786-498F-B4F8-FA4F5650B856}" presName="Accent1Text" presStyleLbl="node1" presStyleIdx="3" presStyleCnt="8" custAng="8906016" custScaleX="42745" custScaleY="66495" custLinFactNeighborX="-14102" custLinFactNeighborY="0"/>
      <dgm:spPr>
        <a:prstGeom prst="curvedUpArrow">
          <a:avLst/>
        </a:prstGeom>
      </dgm:spPr>
      <dgm:t>
        <a:bodyPr/>
        <a:lstStyle/>
        <a:p>
          <a:endParaRPr lang="en-US"/>
        </a:p>
      </dgm:t>
    </dgm:pt>
    <dgm:pt modelId="{385A1E46-8C17-4784-A775-ACF937D84847}" type="pres">
      <dgm:prSet presAssocID="{8C31FF87-D786-498F-B4F8-FA4F5650B856}" presName="spaceBetweenRectangles" presStyleCnt="0"/>
      <dgm:spPr/>
      <dgm:t>
        <a:bodyPr/>
        <a:lstStyle/>
        <a:p>
          <a:endParaRPr lang="en-US"/>
        </a:p>
      </dgm:t>
    </dgm:pt>
    <dgm:pt modelId="{58E12C34-0FCB-442B-B9F3-800E9E76803A}" type="pres">
      <dgm:prSet presAssocID="{1B41DC41-29F0-4922-BFC5-D6FC08605C24}" presName="composite" presStyleCnt="0"/>
      <dgm:spPr/>
      <dgm:t>
        <a:bodyPr/>
        <a:lstStyle/>
        <a:p>
          <a:endParaRPr lang="en-US"/>
        </a:p>
      </dgm:t>
    </dgm:pt>
    <dgm:pt modelId="{33DFD48C-09B8-46B3-B395-5E191197D44E}" type="pres">
      <dgm:prSet presAssocID="{1B41DC41-29F0-4922-BFC5-D6FC08605C24}" presName="Parent1" presStyleLbl="node1" presStyleIdx="4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3E39A0-C550-420F-ADAD-2C3EF71A7DB8}" type="pres">
      <dgm:prSet presAssocID="{1B41DC41-29F0-4922-BFC5-D6FC08605C24}" presName="Childtext1" presStyleLbl="revTx" presStyleIdx="2" presStyleCnt="4" custScaleX="114034" custScaleY="135944" custLinFactNeighborX="24425" custLinFactNeighborY="-169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48DA1E-6EA2-4180-9C14-74CB874876B6}" type="pres">
      <dgm:prSet presAssocID="{1B41DC41-29F0-4922-BFC5-D6FC08605C24}" presName="BalanceSpacing" presStyleCnt="0"/>
      <dgm:spPr/>
      <dgm:t>
        <a:bodyPr/>
        <a:lstStyle/>
        <a:p>
          <a:endParaRPr lang="en-US"/>
        </a:p>
      </dgm:t>
    </dgm:pt>
    <dgm:pt modelId="{A443D428-6FBA-4F2B-A46B-30C85C156C35}" type="pres">
      <dgm:prSet presAssocID="{1B41DC41-29F0-4922-BFC5-D6FC08605C24}" presName="BalanceSpacing1" presStyleCnt="0"/>
      <dgm:spPr/>
      <dgm:t>
        <a:bodyPr/>
        <a:lstStyle/>
        <a:p>
          <a:endParaRPr lang="en-US"/>
        </a:p>
      </dgm:t>
    </dgm:pt>
    <dgm:pt modelId="{E709B871-87AE-411A-B574-6D4CFBA412EC}" type="pres">
      <dgm:prSet presAssocID="{B1482198-B815-4549-93A1-1975942E3B24}" presName="Accent1Text" presStyleLbl="node1" presStyleIdx="5" presStyleCnt="8" custAng="17799484" custScaleX="72568" custScaleY="41361" custLinFactNeighborX="14730" custLinFactNeighborY="6712"/>
      <dgm:spPr>
        <a:prstGeom prst="curvedRightArrow">
          <a:avLst/>
        </a:prstGeom>
      </dgm:spPr>
      <dgm:t>
        <a:bodyPr/>
        <a:lstStyle/>
        <a:p>
          <a:endParaRPr lang="en-US"/>
        </a:p>
      </dgm:t>
    </dgm:pt>
    <dgm:pt modelId="{5534A840-757C-4437-A14C-C8E04F8BDA92}" type="pres">
      <dgm:prSet presAssocID="{B1482198-B815-4549-93A1-1975942E3B24}" presName="spaceBetweenRectangles" presStyleCnt="0"/>
      <dgm:spPr/>
      <dgm:t>
        <a:bodyPr/>
        <a:lstStyle/>
        <a:p>
          <a:endParaRPr lang="en-US"/>
        </a:p>
      </dgm:t>
    </dgm:pt>
    <dgm:pt modelId="{6DE2DC7F-A56C-4751-B080-A04F8831CF14}" type="pres">
      <dgm:prSet presAssocID="{5ED1626D-02B1-4A07-BF8F-F5E5FF9E480A}" presName="composite" presStyleCnt="0"/>
      <dgm:spPr/>
      <dgm:t>
        <a:bodyPr/>
        <a:lstStyle/>
        <a:p>
          <a:endParaRPr lang="en-US"/>
        </a:p>
      </dgm:t>
    </dgm:pt>
    <dgm:pt modelId="{9CF38C5D-1D12-41BC-849A-BB6350FBEB4B}" type="pres">
      <dgm:prSet presAssocID="{5ED1626D-02B1-4A07-BF8F-F5E5FF9E480A}" presName="Parent1" presStyleLbl="node1" presStyleIdx="6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02BE6D-B45C-4812-AAB4-98D4210D34DE}" type="pres">
      <dgm:prSet presAssocID="{5ED1626D-02B1-4A07-BF8F-F5E5FF9E480A}" presName="Childtext1" presStyleLbl="revTx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2DF3B9-8345-4987-8CD4-030CBB29EF57}" type="pres">
      <dgm:prSet presAssocID="{5ED1626D-02B1-4A07-BF8F-F5E5FF9E480A}" presName="BalanceSpacing" presStyleCnt="0"/>
      <dgm:spPr/>
      <dgm:t>
        <a:bodyPr/>
        <a:lstStyle/>
        <a:p>
          <a:endParaRPr lang="en-US"/>
        </a:p>
      </dgm:t>
    </dgm:pt>
    <dgm:pt modelId="{B564380F-1F6F-40E4-9631-EE90A7854228}" type="pres">
      <dgm:prSet presAssocID="{5ED1626D-02B1-4A07-BF8F-F5E5FF9E480A}" presName="BalanceSpacing1" presStyleCnt="0"/>
      <dgm:spPr/>
      <dgm:t>
        <a:bodyPr/>
        <a:lstStyle/>
        <a:p>
          <a:endParaRPr lang="en-US"/>
        </a:p>
      </dgm:t>
    </dgm:pt>
    <dgm:pt modelId="{6FE7C4C2-283E-4E37-971F-ADF245651202}" type="pres">
      <dgm:prSet presAssocID="{6A5EDD63-FF37-49FD-AEDA-47D43491279F}" presName="Accent1Text" presStyleLbl="node1" presStyleIdx="7" presStyleCnt="8" custAng="13055721" custScaleX="45770" custScaleY="62563" custLinFactNeighborX="-7014" custLinFactNeighborY="-10985"/>
      <dgm:spPr>
        <a:prstGeom prst="curvedUpArrow">
          <a:avLst/>
        </a:prstGeom>
      </dgm:spPr>
      <dgm:t>
        <a:bodyPr/>
        <a:lstStyle/>
        <a:p>
          <a:endParaRPr lang="en-US"/>
        </a:p>
      </dgm:t>
    </dgm:pt>
  </dgm:ptLst>
  <dgm:cxnLst>
    <dgm:cxn modelId="{B6BD0134-9F8D-4727-A7D5-4EF01BF27CD0}" srcId="{7E505937-A1D1-4FCF-B857-F28870C2B438}" destId="{09EC54A1-5E99-44E2-9297-819C567CE7B2}" srcOrd="2" destOrd="0" parTransId="{9EC74BFB-EB43-422A-BCF0-385C0A1247A0}" sibTransId="{24BEFDE4-208D-418F-B9EE-7E27671C6C44}"/>
    <dgm:cxn modelId="{C34F17F5-344D-4D9F-8B27-1AFBAA9EC18A}" type="presOf" srcId="{398C4C62-02C4-4A91-B786-6B3C60549C0C}" destId="{F222ECA7-A4AF-43FF-8035-578106391E68}" srcOrd="0" destOrd="1" presId="urn:microsoft.com/office/officeart/2008/layout/AlternatingHexagons"/>
    <dgm:cxn modelId="{73C732AB-B559-4747-A16B-0DB7549B6EEA}" type="presOf" srcId="{754976FE-E4B0-4743-B453-0E44EC68399E}" destId="{5C3DA596-2AA4-4341-8932-FA09D9EC63CF}" srcOrd="0" destOrd="0" presId="urn:microsoft.com/office/officeart/2008/layout/AlternatingHexagons"/>
    <dgm:cxn modelId="{4443C9D1-4AED-49DD-B519-E76DAC8EB7CB}" srcId="{CE05747F-C2B6-48F4-B230-931F3251F608}" destId="{5ED1626D-02B1-4A07-BF8F-F5E5FF9E480A}" srcOrd="3" destOrd="0" parTransId="{D3B921B7-2E07-4E0E-A2C3-9C0BC70528DF}" sibTransId="{6A5EDD63-FF37-49FD-AEDA-47D43491279F}"/>
    <dgm:cxn modelId="{050FAFEF-930A-4126-A547-7BE7741083AA}" srcId="{B1295C8C-8D1F-43C6-82C9-E9A0C9D69E91}" destId="{398C4C62-02C4-4A91-B786-6B3C60549C0C}" srcOrd="1" destOrd="0" parTransId="{710BAE6A-1D03-4BB0-8C25-75B698134579}" sibTransId="{A606B13E-BFAD-4B31-AAA7-E78B10EBF07E}"/>
    <dgm:cxn modelId="{76698416-48B6-446C-BC4D-BBB529F863E9}" srcId="{7E505937-A1D1-4FCF-B857-F28870C2B438}" destId="{754976FE-E4B0-4743-B453-0E44EC68399E}" srcOrd="0" destOrd="0" parTransId="{4D9FEAA5-C005-491D-B43A-D4F62D2E4495}" sibTransId="{C2AD5ED6-AB5F-4192-9A90-DE66475C951C}"/>
    <dgm:cxn modelId="{991CB489-1893-438D-BC32-42AAD94F996C}" srcId="{1B41DC41-29F0-4922-BFC5-D6FC08605C24}" destId="{4777BA7A-CB4C-4047-A5C1-19C4370C7AE7}" srcOrd="0" destOrd="0" parTransId="{DBA40324-CF00-4C14-AB62-75C05DB6EAE5}" sibTransId="{494B452E-9B16-41EA-8512-F0037B9C3E0D}"/>
    <dgm:cxn modelId="{2577AF47-547F-47F7-A484-871FB3256470}" srcId="{CE05747F-C2B6-48F4-B230-931F3251F608}" destId="{7E505937-A1D1-4FCF-B857-F28870C2B438}" srcOrd="0" destOrd="0" parTransId="{C7132FAD-B185-4405-ABD4-A30DEAC13416}" sibTransId="{3B7DB6A5-4C5E-46B9-A357-36BB8E4D8D85}"/>
    <dgm:cxn modelId="{51476895-8051-4074-ADC9-68EFB27FC685}" type="presOf" srcId="{7E505937-A1D1-4FCF-B857-F28870C2B438}" destId="{EB2D524E-7E30-49A4-979D-E00095F5D29A}" srcOrd="0" destOrd="0" presId="urn:microsoft.com/office/officeart/2008/layout/AlternatingHexagons"/>
    <dgm:cxn modelId="{A864BA0A-8E83-4BE0-8762-8D4FF2C4B4AB}" type="presOf" srcId="{5ED1626D-02B1-4A07-BF8F-F5E5FF9E480A}" destId="{9CF38C5D-1D12-41BC-849A-BB6350FBEB4B}" srcOrd="0" destOrd="0" presId="urn:microsoft.com/office/officeart/2008/layout/AlternatingHexagons"/>
    <dgm:cxn modelId="{B4398E82-431F-4608-BF2B-E5EA1F686D28}" type="presOf" srcId="{B1482198-B815-4549-93A1-1975942E3B24}" destId="{E709B871-87AE-411A-B574-6D4CFBA412EC}" srcOrd="0" destOrd="0" presId="urn:microsoft.com/office/officeart/2008/layout/AlternatingHexagons"/>
    <dgm:cxn modelId="{CF0D9259-5891-4A89-BDDC-16C8791D3225}" type="presOf" srcId="{8C31FF87-D786-498F-B4F8-FA4F5650B856}" destId="{6E62BC16-4EE1-4175-88AA-F3C00B436715}" srcOrd="0" destOrd="0" presId="urn:microsoft.com/office/officeart/2008/layout/AlternatingHexagons"/>
    <dgm:cxn modelId="{B2A7BF9F-2FE2-4535-8E51-E239C8799175}" type="presOf" srcId="{CE05747F-C2B6-48F4-B230-931F3251F608}" destId="{FB7F61DE-C677-4FF5-A104-C23C003D1C63}" srcOrd="0" destOrd="0" presId="urn:microsoft.com/office/officeart/2008/layout/AlternatingHexagons"/>
    <dgm:cxn modelId="{40E1DA70-D516-4525-B8C3-5B91C3FA1389}" srcId="{1B41DC41-29F0-4922-BFC5-D6FC08605C24}" destId="{6C394397-D1FF-412A-9B1A-A1C7497BA927}" srcOrd="1" destOrd="0" parTransId="{425D4D77-0B0F-403F-9E7B-0D6810A3F122}" sibTransId="{C962F407-523D-4723-A0B0-319C51C91A51}"/>
    <dgm:cxn modelId="{E6B72A60-F86B-4693-AFCA-6099523F46F5}" type="presOf" srcId="{6A5EDD63-FF37-49FD-AEDA-47D43491279F}" destId="{6FE7C4C2-283E-4E37-971F-ADF245651202}" srcOrd="0" destOrd="0" presId="urn:microsoft.com/office/officeart/2008/layout/AlternatingHexagons"/>
    <dgm:cxn modelId="{7FC80B6F-ABED-4DFD-9D2D-FF61D75E184C}" type="presOf" srcId="{B1295C8C-8D1F-43C6-82C9-E9A0C9D69E91}" destId="{797CC1C1-2FD3-4A10-99FE-78E97D12A85F}" srcOrd="0" destOrd="0" presId="urn:microsoft.com/office/officeart/2008/layout/AlternatingHexagons"/>
    <dgm:cxn modelId="{1FC8F1C1-7B89-461E-9E9A-03B7C1485637}" type="presOf" srcId="{09EC54A1-5E99-44E2-9297-819C567CE7B2}" destId="{5C3DA596-2AA4-4341-8932-FA09D9EC63CF}" srcOrd="0" destOrd="2" presId="urn:microsoft.com/office/officeart/2008/layout/AlternatingHexagons"/>
    <dgm:cxn modelId="{CE384CCA-EE97-4C44-A1EE-C6F69508763F}" type="presOf" srcId="{1B41DC41-29F0-4922-BFC5-D6FC08605C24}" destId="{33DFD48C-09B8-46B3-B395-5E191197D44E}" srcOrd="0" destOrd="0" presId="urn:microsoft.com/office/officeart/2008/layout/AlternatingHexagons"/>
    <dgm:cxn modelId="{3CCD9ABD-CF95-40F9-A5E9-A867124D36C2}" srcId="{7E505937-A1D1-4FCF-B857-F28870C2B438}" destId="{8129FD2A-3327-4A99-8DA3-3ED69C380BBF}" srcOrd="1" destOrd="0" parTransId="{7DD5F013-3D04-49E8-82EB-A8639C5DF3F3}" sibTransId="{A8260337-4981-49E0-A0A2-2BCA817F7F39}"/>
    <dgm:cxn modelId="{DF5CD76D-6926-484A-BBBE-3E8D87BA9ECF}" type="presOf" srcId="{8129FD2A-3327-4A99-8DA3-3ED69C380BBF}" destId="{5C3DA596-2AA4-4341-8932-FA09D9EC63CF}" srcOrd="0" destOrd="1" presId="urn:microsoft.com/office/officeart/2008/layout/AlternatingHexagons"/>
    <dgm:cxn modelId="{BD26E09B-662A-4C22-8BE5-7B1A529616D5}" type="presOf" srcId="{4777BA7A-CB4C-4047-A5C1-19C4370C7AE7}" destId="{093E39A0-C550-420F-ADAD-2C3EF71A7DB8}" srcOrd="0" destOrd="0" presId="urn:microsoft.com/office/officeart/2008/layout/AlternatingHexagons"/>
    <dgm:cxn modelId="{47137A9B-2AFD-43A1-BF60-A42D27E140F6}" srcId="{CE05747F-C2B6-48F4-B230-931F3251F608}" destId="{B1295C8C-8D1F-43C6-82C9-E9A0C9D69E91}" srcOrd="1" destOrd="0" parTransId="{E5C704B0-DB8C-4E8C-A7B3-49A7A120BF7B}" sibTransId="{8C31FF87-D786-498F-B4F8-FA4F5650B856}"/>
    <dgm:cxn modelId="{3FE05523-77F8-479D-8514-09CFBFFF61FB}" type="presOf" srcId="{3DC9E84D-4109-41D9-B23B-CD33F63307C9}" destId="{F222ECA7-A4AF-43FF-8035-578106391E68}" srcOrd="0" destOrd="0" presId="urn:microsoft.com/office/officeart/2008/layout/AlternatingHexagons"/>
    <dgm:cxn modelId="{95749783-1AE0-4E4D-8D2B-35EDC1C803E6}" type="presOf" srcId="{3B7DB6A5-4C5E-46B9-A357-36BB8E4D8D85}" destId="{9D2CCDB8-041C-4677-BFF0-6B6B303167E7}" srcOrd="0" destOrd="0" presId="urn:microsoft.com/office/officeart/2008/layout/AlternatingHexagons"/>
    <dgm:cxn modelId="{C2121660-D252-44B8-8671-FB963E9A6833}" type="presOf" srcId="{6C394397-D1FF-412A-9B1A-A1C7497BA927}" destId="{093E39A0-C550-420F-ADAD-2C3EF71A7DB8}" srcOrd="0" destOrd="1" presId="urn:microsoft.com/office/officeart/2008/layout/AlternatingHexagons"/>
    <dgm:cxn modelId="{7A48A55B-5522-4A42-ADC5-ACE0221D155E}" srcId="{B1295C8C-8D1F-43C6-82C9-E9A0C9D69E91}" destId="{3DC9E84D-4109-41D9-B23B-CD33F63307C9}" srcOrd="0" destOrd="0" parTransId="{D44FDFB6-DCEB-482B-A44F-4AD4680B4845}" sibTransId="{EF816448-0FE2-4DFA-B1FE-96F43A2497E4}"/>
    <dgm:cxn modelId="{EBEFFE02-D79C-4682-B676-2C45B3EDDB59}" srcId="{CE05747F-C2B6-48F4-B230-931F3251F608}" destId="{1B41DC41-29F0-4922-BFC5-D6FC08605C24}" srcOrd="2" destOrd="0" parTransId="{CE9E3E3B-2FC2-4FCA-97C2-0743E0F5A1A8}" sibTransId="{B1482198-B815-4549-93A1-1975942E3B24}"/>
    <dgm:cxn modelId="{9317AE42-3D37-4E3E-8640-75158E7F3A8C}" type="presParOf" srcId="{FB7F61DE-C677-4FF5-A104-C23C003D1C63}" destId="{3909301D-491A-46DD-B2AF-2CEE280A5902}" srcOrd="0" destOrd="0" presId="urn:microsoft.com/office/officeart/2008/layout/AlternatingHexagons"/>
    <dgm:cxn modelId="{1EB21334-166E-4956-9C6F-3B9AA1D140DB}" type="presParOf" srcId="{3909301D-491A-46DD-B2AF-2CEE280A5902}" destId="{EB2D524E-7E30-49A4-979D-E00095F5D29A}" srcOrd="0" destOrd="0" presId="urn:microsoft.com/office/officeart/2008/layout/AlternatingHexagons"/>
    <dgm:cxn modelId="{F8027320-11AF-408A-955E-AC606517B56C}" type="presParOf" srcId="{3909301D-491A-46DD-B2AF-2CEE280A5902}" destId="{5C3DA596-2AA4-4341-8932-FA09D9EC63CF}" srcOrd="1" destOrd="0" presId="urn:microsoft.com/office/officeart/2008/layout/AlternatingHexagons"/>
    <dgm:cxn modelId="{32CE62C7-59C9-49B2-8F5E-FCCA2920F1F7}" type="presParOf" srcId="{3909301D-491A-46DD-B2AF-2CEE280A5902}" destId="{D576359C-EB22-44D3-A01F-3184CEE2FFDE}" srcOrd="2" destOrd="0" presId="urn:microsoft.com/office/officeart/2008/layout/AlternatingHexagons"/>
    <dgm:cxn modelId="{6BFE5022-4D96-4A57-A7B2-98F4DEDDEDCC}" type="presParOf" srcId="{3909301D-491A-46DD-B2AF-2CEE280A5902}" destId="{74667718-40A4-43D6-B857-ED2519089625}" srcOrd="3" destOrd="0" presId="urn:microsoft.com/office/officeart/2008/layout/AlternatingHexagons"/>
    <dgm:cxn modelId="{EEB4D002-A414-4B2F-B564-9D66AD7BC61F}" type="presParOf" srcId="{3909301D-491A-46DD-B2AF-2CEE280A5902}" destId="{9D2CCDB8-041C-4677-BFF0-6B6B303167E7}" srcOrd="4" destOrd="0" presId="urn:microsoft.com/office/officeart/2008/layout/AlternatingHexagons"/>
    <dgm:cxn modelId="{A497AEBC-940E-4E8C-AFFD-F6E2543319DF}" type="presParOf" srcId="{FB7F61DE-C677-4FF5-A104-C23C003D1C63}" destId="{634F3E68-D630-4589-9036-ADEB16895B4A}" srcOrd="1" destOrd="0" presId="urn:microsoft.com/office/officeart/2008/layout/AlternatingHexagons"/>
    <dgm:cxn modelId="{03EAD26E-5F37-418E-8683-6A17C2F8D359}" type="presParOf" srcId="{FB7F61DE-C677-4FF5-A104-C23C003D1C63}" destId="{7FDDB305-27AD-4037-B4A6-C7ADB6AE2AEE}" srcOrd="2" destOrd="0" presId="urn:microsoft.com/office/officeart/2008/layout/AlternatingHexagons"/>
    <dgm:cxn modelId="{56C31EBA-32E4-4AD5-9ECA-D101BF292F9E}" type="presParOf" srcId="{7FDDB305-27AD-4037-B4A6-C7ADB6AE2AEE}" destId="{797CC1C1-2FD3-4A10-99FE-78E97D12A85F}" srcOrd="0" destOrd="0" presId="urn:microsoft.com/office/officeart/2008/layout/AlternatingHexagons"/>
    <dgm:cxn modelId="{1F95E7CB-7B94-4FDF-AEE6-B820BB81C184}" type="presParOf" srcId="{7FDDB305-27AD-4037-B4A6-C7ADB6AE2AEE}" destId="{F222ECA7-A4AF-43FF-8035-578106391E68}" srcOrd="1" destOrd="0" presId="urn:microsoft.com/office/officeart/2008/layout/AlternatingHexagons"/>
    <dgm:cxn modelId="{D94FAC99-10A2-4AD5-8C31-DB8E6DF87BDE}" type="presParOf" srcId="{7FDDB305-27AD-4037-B4A6-C7ADB6AE2AEE}" destId="{49191C2A-FA70-4CB2-A4A4-2E1B089BA3C5}" srcOrd="2" destOrd="0" presId="urn:microsoft.com/office/officeart/2008/layout/AlternatingHexagons"/>
    <dgm:cxn modelId="{90B7BFD1-8A4A-4407-9AC5-23AFD3501C28}" type="presParOf" srcId="{7FDDB305-27AD-4037-B4A6-C7ADB6AE2AEE}" destId="{9EB87816-A258-48D7-BB9D-4FD7DEC31065}" srcOrd="3" destOrd="0" presId="urn:microsoft.com/office/officeart/2008/layout/AlternatingHexagons"/>
    <dgm:cxn modelId="{49026B35-4BFD-4A86-BD8E-79198496FF62}" type="presParOf" srcId="{7FDDB305-27AD-4037-B4A6-C7ADB6AE2AEE}" destId="{6E62BC16-4EE1-4175-88AA-F3C00B436715}" srcOrd="4" destOrd="0" presId="urn:microsoft.com/office/officeart/2008/layout/AlternatingHexagons"/>
    <dgm:cxn modelId="{223B798D-41AB-44FF-8AF4-4F7F581E74E1}" type="presParOf" srcId="{FB7F61DE-C677-4FF5-A104-C23C003D1C63}" destId="{385A1E46-8C17-4784-A775-ACF937D84847}" srcOrd="3" destOrd="0" presId="urn:microsoft.com/office/officeart/2008/layout/AlternatingHexagons"/>
    <dgm:cxn modelId="{D079ED17-EC14-4591-BFB9-ED1DA44E3046}" type="presParOf" srcId="{FB7F61DE-C677-4FF5-A104-C23C003D1C63}" destId="{58E12C34-0FCB-442B-B9F3-800E9E76803A}" srcOrd="4" destOrd="0" presId="urn:microsoft.com/office/officeart/2008/layout/AlternatingHexagons"/>
    <dgm:cxn modelId="{A991496E-5E17-4667-9F43-12E7B654A6B5}" type="presParOf" srcId="{58E12C34-0FCB-442B-B9F3-800E9E76803A}" destId="{33DFD48C-09B8-46B3-B395-5E191197D44E}" srcOrd="0" destOrd="0" presId="urn:microsoft.com/office/officeart/2008/layout/AlternatingHexagons"/>
    <dgm:cxn modelId="{2F69DE49-D88A-44FA-8034-69DA9A8AF8EF}" type="presParOf" srcId="{58E12C34-0FCB-442B-B9F3-800E9E76803A}" destId="{093E39A0-C550-420F-ADAD-2C3EF71A7DB8}" srcOrd="1" destOrd="0" presId="urn:microsoft.com/office/officeart/2008/layout/AlternatingHexagons"/>
    <dgm:cxn modelId="{320D33FC-AEDA-4C12-951D-513C3CBD701B}" type="presParOf" srcId="{58E12C34-0FCB-442B-B9F3-800E9E76803A}" destId="{5548DA1E-6EA2-4180-9C14-74CB874876B6}" srcOrd="2" destOrd="0" presId="urn:microsoft.com/office/officeart/2008/layout/AlternatingHexagons"/>
    <dgm:cxn modelId="{4C08E615-F669-4856-BC7B-AE598FFD4210}" type="presParOf" srcId="{58E12C34-0FCB-442B-B9F3-800E9E76803A}" destId="{A443D428-6FBA-4F2B-A46B-30C85C156C35}" srcOrd="3" destOrd="0" presId="urn:microsoft.com/office/officeart/2008/layout/AlternatingHexagons"/>
    <dgm:cxn modelId="{88091DBE-3EE6-41EF-956A-3C71A3683DA2}" type="presParOf" srcId="{58E12C34-0FCB-442B-B9F3-800E9E76803A}" destId="{E709B871-87AE-411A-B574-6D4CFBA412EC}" srcOrd="4" destOrd="0" presId="urn:microsoft.com/office/officeart/2008/layout/AlternatingHexagons"/>
    <dgm:cxn modelId="{9DCD8117-DACD-4C52-86A1-0D87FBC53691}" type="presParOf" srcId="{FB7F61DE-C677-4FF5-A104-C23C003D1C63}" destId="{5534A840-757C-4437-A14C-C8E04F8BDA92}" srcOrd="5" destOrd="0" presId="urn:microsoft.com/office/officeart/2008/layout/AlternatingHexagons"/>
    <dgm:cxn modelId="{C24B13E4-7FFA-4A1F-9C1D-F8C60657013C}" type="presParOf" srcId="{FB7F61DE-C677-4FF5-A104-C23C003D1C63}" destId="{6DE2DC7F-A56C-4751-B080-A04F8831CF14}" srcOrd="6" destOrd="0" presId="urn:microsoft.com/office/officeart/2008/layout/AlternatingHexagons"/>
    <dgm:cxn modelId="{FE52197D-7FBE-4DDB-BB78-588B923C32E0}" type="presParOf" srcId="{6DE2DC7F-A56C-4751-B080-A04F8831CF14}" destId="{9CF38C5D-1D12-41BC-849A-BB6350FBEB4B}" srcOrd="0" destOrd="0" presId="urn:microsoft.com/office/officeart/2008/layout/AlternatingHexagons"/>
    <dgm:cxn modelId="{4003E034-0CCC-4E30-9AF8-AB5E2FCF92E6}" type="presParOf" srcId="{6DE2DC7F-A56C-4751-B080-A04F8831CF14}" destId="{A102BE6D-B45C-4812-AAB4-98D4210D34DE}" srcOrd="1" destOrd="0" presId="urn:microsoft.com/office/officeart/2008/layout/AlternatingHexagons"/>
    <dgm:cxn modelId="{C8AC2CF1-0FF8-4D42-85D2-B37009BA6743}" type="presParOf" srcId="{6DE2DC7F-A56C-4751-B080-A04F8831CF14}" destId="{802DF3B9-8345-4987-8CD4-030CBB29EF57}" srcOrd="2" destOrd="0" presId="urn:microsoft.com/office/officeart/2008/layout/AlternatingHexagons"/>
    <dgm:cxn modelId="{2D3DBA66-B002-4935-833E-E2416DED6F8C}" type="presParOf" srcId="{6DE2DC7F-A56C-4751-B080-A04F8831CF14}" destId="{B564380F-1F6F-40E4-9631-EE90A7854228}" srcOrd="3" destOrd="0" presId="urn:microsoft.com/office/officeart/2008/layout/AlternatingHexagons"/>
    <dgm:cxn modelId="{827953EB-E7DF-451E-8914-0BA648188FEA}" type="presParOf" srcId="{6DE2DC7F-A56C-4751-B080-A04F8831CF14}" destId="{6FE7C4C2-283E-4E37-971F-ADF245651202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E05747F-C2B6-48F4-B230-931F3251F608}" type="doc">
      <dgm:prSet loTypeId="urn:microsoft.com/office/officeart/2005/8/layout/lProcess2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020E811-0813-4AFD-AE7E-6A6D302229F2}">
      <dgm:prSet phldrT="[Text]"/>
      <dgm:spPr/>
      <dgm:t>
        <a:bodyPr/>
        <a:lstStyle/>
        <a:p>
          <a:r>
            <a:rPr lang="en-US" dirty="0" err="1" smtClean="0"/>
            <a:t>Penjualan</a:t>
          </a:r>
          <a:endParaRPr lang="en-US" dirty="0"/>
        </a:p>
      </dgm:t>
    </dgm:pt>
    <dgm:pt modelId="{C6048CB6-1DBE-4637-8D2D-5F5E965A89BD}" type="parTrans" cxnId="{4EA7E57C-C9A3-4DA7-B1E3-413F4FB3CEDC}">
      <dgm:prSet/>
      <dgm:spPr/>
      <dgm:t>
        <a:bodyPr/>
        <a:lstStyle/>
        <a:p>
          <a:endParaRPr lang="en-US"/>
        </a:p>
      </dgm:t>
    </dgm:pt>
    <dgm:pt modelId="{73FF007C-8060-413F-8689-E2F57E5F5636}" type="sibTrans" cxnId="{4EA7E57C-C9A3-4DA7-B1E3-413F4FB3CEDC}">
      <dgm:prSet/>
      <dgm:spPr/>
      <dgm:t>
        <a:bodyPr/>
        <a:lstStyle/>
        <a:p>
          <a:endParaRPr lang="en-US"/>
        </a:p>
      </dgm:t>
    </dgm:pt>
    <dgm:pt modelId="{9776405E-D2BA-4D25-A42C-43B3F159C765}">
      <dgm:prSet phldrT="[Text]" custT="1"/>
      <dgm:spPr/>
      <dgm:t>
        <a:bodyPr/>
        <a:lstStyle/>
        <a:p>
          <a:r>
            <a:rPr lang="en-US" sz="1000" b="1" dirty="0" err="1" smtClean="0"/>
            <a:t>Konsumen</a:t>
          </a:r>
          <a:r>
            <a:rPr lang="en-US" sz="1000" b="1" dirty="0" smtClean="0"/>
            <a:t> </a:t>
          </a:r>
          <a:r>
            <a:rPr lang="en-US" sz="1000" b="1" dirty="0" err="1" smtClean="0"/>
            <a:t>melakukan</a:t>
          </a:r>
          <a:r>
            <a:rPr lang="en-US" sz="1000" b="1" dirty="0" smtClean="0"/>
            <a:t> </a:t>
          </a:r>
          <a:r>
            <a:rPr lang="en-US" sz="1000" b="1" dirty="0" err="1" smtClean="0"/>
            <a:t>transaksi</a:t>
          </a:r>
          <a:r>
            <a:rPr lang="en-US" sz="1000" b="1" dirty="0" smtClean="0"/>
            <a:t>. </a:t>
          </a:r>
          <a:r>
            <a:rPr lang="en-US" sz="1000" b="1" dirty="0" err="1" smtClean="0"/>
            <a:t>Dapat</a:t>
          </a:r>
          <a:r>
            <a:rPr lang="en-US" sz="1000" b="1" dirty="0" smtClean="0"/>
            <a:t> </a:t>
          </a:r>
          <a:r>
            <a:rPr lang="en-US" sz="1000" b="1" dirty="0" err="1" smtClean="0"/>
            <a:t>berupa</a:t>
          </a:r>
          <a:r>
            <a:rPr lang="en-US" sz="1000" b="1" dirty="0" smtClean="0"/>
            <a:t> offline, </a:t>
          </a:r>
          <a:r>
            <a:rPr lang="en-US" sz="1000" b="1" dirty="0" err="1" smtClean="0"/>
            <a:t>ecer</a:t>
          </a:r>
          <a:r>
            <a:rPr lang="en-US" sz="1000" b="1" dirty="0" smtClean="0"/>
            <a:t>/reseller, </a:t>
          </a:r>
          <a:r>
            <a:rPr lang="en-US" sz="1000" b="1" dirty="0" err="1" smtClean="0"/>
            <a:t>ataupun</a:t>
          </a:r>
          <a:r>
            <a:rPr lang="en-US" sz="1000" b="1" dirty="0" smtClean="0"/>
            <a:t> online.</a:t>
          </a:r>
          <a:endParaRPr lang="en-US" sz="1000" b="1" dirty="0"/>
        </a:p>
      </dgm:t>
    </dgm:pt>
    <dgm:pt modelId="{89D3480E-0728-4516-8F42-581BD7AC2840}" type="parTrans" cxnId="{BE5EC2C7-3FC4-445C-858A-BB80B802640F}">
      <dgm:prSet/>
      <dgm:spPr/>
      <dgm:t>
        <a:bodyPr/>
        <a:lstStyle/>
        <a:p>
          <a:endParaRPr lang="en-US"/>
        </a:p>
      </dgm:t>
    </dgm:pt>
    <dgm:pt modelId="{9A46432B-F2DF-434A-9900-35F561B8F0DE}" type="sibTrans" cxnId="{BE5EC2C7-3FC4-445C-858A-BB80B802640F}">
      <dgm:prSet/>
      <dgm:spPr/>
      <dgm:t>
        <a:bodyPr/>
        <a:lstStyle/>
        <a:p>
          <a:endParaRPr lang="en-US"/>
        </a:p>
      </dgm:t>
    </dgm:pt>
    <dgm:pt modelId="{37317560-DCF0-4770-8354-2C27982A6653}">
      <dgm:prSet phldrT="[Text]" custT="1"/>
      <dgm:spPr/>
      <dgm:t>
        <a:bodyPr/>
        <a:lstStyle/>
        <a:p>
          <a:r>
            <a:rPr lang="en-US" sz="1000" b="1" dirty="0" err="1" smtClean="0"/>
            <a:t>Harga</a:t>
          </a:r>
          <a:r>
            <a:rPr lang="en-US" sz="1000" b="1" dirty="0" smtClean="0"/>
            <a:t> </a:t>
          </a:r>
          <a:r>
            <a:rPr lang="en-US" sz="1000" b="1" dirty="0" err="1" smtClean="0"/>
            <a:t>jual</a:t>
          </a:r>
          <a:r>
            <a:rPr lang="en-US" sz="1000" b="1" dirty="0" smtClean="0"/>
            <a:t> </a:t>
          </a:r>
          <a:r>
            <a:rPr lang="en-US" sz="1000" b="1" dirty="0" err="1" smtClean="0"/>
            <a:t>berbeda-beda</a:t>
          </a:r>
          <a:r>
            <a:rPr lang="en-US" sz="1000" b="1" dirty="0" smtClean="0"/>
            <a:t> </a:t>
          </a:r>
          <a:r>
            <a:rPr lang="en-US" sz="1000" b="1" dirty="0" err="1" smtClean="0"/>
            <a:t>tergantung</a:t>
          </a:r>
          <a:r>
            <a:rPr lang="en-US" sz="1000" b="1" dirty="0" smtClean="0"/>
            <a:t> </a:t>
          </a:r>
          <a:r>
            <a:rPr lang="en-US" sz="1000" b="1" dirty="0" err="1" smtClean="0"/>
            <a:t>dari</a:t>
          </a:r>
          <a:r>
            <a:rPr lang="en-US" sz="1000" b="1" dirty="0" smtClean="0"/>
            <a:t> </a:t>
          </a:r>
          <a:r>
            <a:rPr lang="en-US" sz="1000" b="1" dirty="0" err="1" smtClean="0"/>
            <a:t>jenis</a:t>
          </a:r>
          <a:r>
            <a:rPr lang="en-US" sz="1000" b="1" dirty="0" smtClean="0"/>
            <a:t> </a:t>
          </a:r>
          <a:r>
            <a:rPr lang="en-US" sz="1000" b="1" dirty="0" err="1" smtClean="0"/>
            <a:t>transaksi</a:t>
          </a:r>
          <a:r>
            <a:rPr lang="en-US" sz="1000" b="1" dirty="0" smtClean="0"/>
            <a:t>.</a:t>
          </a:r>
        </a:p>
      </dgm:t>
    </dgm:pt>
    <dgm:pt modelId="{F2CDAD4E-6E10-4897-BD47-21209E7014A4}" type="parTrans" cxnId="{EA31E49A-8AA6-4747-9B44-D701F48AE06D}">
      <dgm:prSet/>
      <dgm:spPr/>
      <dgm:t>
        <a:bodyPr/>
        <a:lstStyle/>
        <a:p>
          <a:endParaRPr lang="en-US"/>
        </a:p>
      </dgm:t>
    </dgm:pt>
    <dgm:pt modelId="{0BDE8767-F315-462D-806D-3B1E90F776C3}" type="sibTrans" cxnId="{EA31E49A-8AA6-4747-9B44-D701F48AE06D}">
      <dgm:prSet/>
      <dgm:spPr/>
      <dgm:t>
        <a:bodyPr/>
        <a:lstStyle/>
        <a:p>
          <a:endParaRPr lang="en-US"/>
        </a:p>
      </dgm:t>
    </dgm:pt>
    <dgm:pt modelId="{B19729F9-31B2-46C8-9B04-D4E4969A8E86}">
      <dgm:prSet phldrT="[Text]"/>
      <dgm:spPr/>
      <dgm:t>
        <a:bodyPr/>
        <a:lstStyle/>
        <a:p>
          <a:r>
            <a:rPr lang="en-US" dirty="0" smtClean="0"/>
            <a:t>Stock</a:t>
          </a:r>
          <a:endParaRPr lang="en-US" dirty="0"/>
        </a:p>
      </dgm:t>
    </dgm:pt>
    <dgm:pt modelId="{103BEB55-847E-46F0-B475-65BD868E1AA3}" type="parTrans" cxnId="{6B8268A4-85AE-49CA-8465-8DB1DC801CB7}">
      <dgm:prSet/>
      <dgm:spPr/>
      <dgm:t>
        <a:bodyPr/>
        <a:lstStyle/>
        <a:p>
          <a:endParaRPr lang="en-US"/>
        </a:p>
      </dgm:t>
    </dgm:pt>
    <dgm:pt modelId="{301F9A36-2F20-4B21-A3E9-98762069E7E3}" type="sibTrans" cxnId="{6B8268A4-85AE-49CA-8465-8DB1DC801CB7}">
      <dgm:prSet/>
      <dgm:spPr/>
      <dgm:t>
        <a:bodyPr/>
        <a:lstStyle/>
        <a:p>
          <a:endParaRPr lang="en-US"/>
        </a:p>
      </dgm:t>
    </dgm:pt>
    <dgm:pt modelId="{68DB7EB5-31FA-44B4-8678-AF349856468D}">
      <dgm:prSet phldrT="[Text]"/>
      <dgm:spPr/>
      <dgm:t>
        <a:bodyPr/>
        <a:lstStyle/>
        <a:p>
          <a:r>
            <a:rPr lang="en-US" b="1" dirty="0" err="1" smtClean="0"/>
            <a:t>Pendataan</a:t>
          </a:r>
          <a:r>
            <a:rPr lang="en-US" b="1" dirty="0" smtClean="0"/>
            <a:t> </a:t>
          </a:r>
          <a:r>
            <a:rPr lang="en-US" b="1" dirty="0" err="1" smtClean="0"/>
            <a:t>barang</a:t>
          </a:r>
          <a:r>
            <a:rPr lang="en-US" b="1" dirty="0" smtClean="0"/>
            <a:t> </a:t>
          </a:r>
          <a:r>
            <a:rPr lang="en-US" b="1" dirty="0" err="1" smtClean="0"/>
            <a:t>untuk</a:t>
          </a:r>
          <a:r>
            <a:rPr lang="en-US" b="1" dirty="0" smtClean="0"/>
            <a:t> </a:t>
          </a:r>
          <a:r>
            <a:rPr lang="en-US" b="1" dirty="0" err="1" smtClean="0"/>
            <a:t>mengetahui</a:t>
          </a:r>
          <a:r>
            <a:rPr lang="en-US" b="1" dirty="0" smtClean="0"/>
            <a:t> </a:t>
          </a:r>
          <a:r>
            <a:rPr lang="en-US" b="1" dirty="0" err="1" smtClean="0"/>
            <a:t>persedian</a:t>
          </a:r>
          <a:r>
            <a:rPr lang="en-US" b="1" dirty="0" smtClean="0"/>
            <a:t> </a:t>
          </a:r>
          <a:r>
            <a:rPr lang="en-US" b="1" dirty="0" err="1" smtClean="0"/>
            <a:t>barang</a:t>
          </a:r>
          <a:r>
            <a:rPr lang="en-US" b="1" dirty="0" smtClean="0"/>
            <a:t>.</a:t>
          </a:r>
          <a:endParaRPr lang="en-US" b="1" dirty="0"/>
        </a:p>
      </dgm:t>
    </dgm:pt>
    <dgm:pt modelId="{309FA0CA-C76E-4F55-91A6-0A8347A82498}" type="parTrans" cxnId="{33B1E15A-7777-4F1E-913B-B1EDFF613ADC}">
      <dgm:prSet/>
      <dgm:spPr/>
      <dgm:t>
        <a:bodyPr/>
        <a:lstStyle/>
        <a:p>
          <a:endParaRPr lang="en-US"/>
        </a:p>
      </dgm:t>
    </dgm:pt>
    <dgm:pt modelId="{7FB42C43-6685-4437-8332-1198DD4EE079}" type="sibTrans" cxnId="{33B1E15A-7777-4F1E-913B-B1EDFF613ADC}">
      <dgm:prSet/>
      <dgm:spPr/>
      <dgm:t>
        <a:bodyPr/>
        <a:lstStyle/>
        <a:p>
          <a:endParaRPr lang="en-US"/>
        </a:p>
      </dgm:t>
    </dgm:pt>
    <dgm:pt modelId="{6264161F-6A79-4D86-800C-C2991F39DFEF}">
      <dgm:prSet phldrT="[Text]"/>
      <dgm:spPr/>
      <dgm:t>
        <a:bodyPr/>
        <a:lstStyle/>
        <a:p>
          <a:r>
            <a:rPr lang="en-US" b="1" dirty="0" smtClean="0"/>
            <a:t>Stock </a:t>
          </a:r>
          <a:r>
            <a:rPr lang="en-US" b="1" dirty="0" err="1" smtClean="0"/>
            <a:t>awal</a:t>
          </a:r>
          <a:r>
            <a:rPr lang="en-US" b="1" dirty="0" smtClean="0"/>
            <a:t>, </a:t>
          </a:r>
          <a:r>
            <a:rPr lang="en-US" b="1" dirty="0" err="1" smtClean="0"/>
            <a:t>inputan</a:t>
          </a:r>
          <a:r>
            <a:rPr lang="en-US" b="1" dirty="0" smtClean="0"/>
            <a:t> manual </a:t>
          </a:r>
          <a:r>
            <a:rPr lang="en-US" b="1" dirty="0" err="1" smtClean="0"/>
            <a:t>dari</a:t>
          </a:r>
          <a:r>
            <a:rPr lang="en-US" b="1" dirty="0" smtClean="0"/>
            <a:t> </a:t>
          </a:r>
          <a:r>
            <a:rPr lang="en-US" b="1" dirty="0" err="1" smtClean="0"/>
            <a:t>penjual</a:t>
          </a:r>
          <a:r>
            <a:rPr lang="en-US" b="1" dirty="0" smtClean="0"/>
            <a:t>.</a:t>
          </a:r>
          <a:endParaRPr lang="en-US" b="1" dirty="0"/>
        </a:p>
      </dgm:t>
    </dgm:pt>
    <dgm:pt modelId="{ED023C21-3582-4F4C-810A-6D12442FBD49}" type="parTrans" cxnId="{5F6CEA14-E840-4C3C-B3F9-00E94F6C1313}">
      <dgm:prSet/>
      <dgm:spPr/>
      <dgm:t>
        <a:bodyPr/>
        <a:lstStyle/>
        <a:p>
          <a:endParaRPr lang="en-US"/>
        </a:p>
      </dgm:t>
    </dgm:pt>
    <dgm:pt modelId="{ABF3E17D-4A46-4D72-A4A9-B17171F9D860}" type="sibTrans" cxnId="{5F6CEA14-E840-4C3C-B3F9-00E94F6C1313}">
      <dgm:prSet/>
      <dgm:spPr/>
      <dgm:t>
        <a:bodyPr/>
        <a:lstStyle/>
        <a:p>
          <a:endParaRPr lang="en-US"/>
        </a:p>
      </dgm:t>
    </dgm:pt>
    <dgm:pt modelId="{EBEB7D64-0F70-4091-B16E-975220EB76F2}">
      <dgm:prSet phldrT="[Text]"/>
      <dgm:spPr/>
      <dgm:t>
        <a:bodyPr/>
        <a:lstStyle/>
        <a:p>
          <a:r>
            <a:rPr lang="en-US" dirty="0" err="1" smtClean="0"/>
            <a:t>Pembelian</a:t>
          </a:r>
          <a:endParaRPr lang="en-US" dirty="0"/>
        </a:p>
      </dgm:t>
    </dgm:pt>
    <dgm:pt modelId="{08D419BD-3C7D-434B-A2A3-DFF1FBF8C6A8}" type="parTrans" cxnId="{0A300BF2-BF28-43A4-94B1-B1B1C34BCC06}">
      <dgm:prSet/>
      <dgm:spPr/>
      <dgm:t>
        <a:bodyPr/>
        <a:lstStyle/>
        <a:p>
          <a:endParaRPr lang="en-US"/>
        </a:p>
      </dgm:t>
    </dgm:pt>
    <dgm:pt modelId="{9618F9A4-015A-42BA-BAC0-66DC960E1D40}" type="sibTrans" cxnId="{0A300BF2-BF28-43A4-94B1-B1B1C34BCC06}">
      <dgm:prSet/>
      <dgm:spPr/>
      <dgm:t>
        <a:bodyPr/>
        <a:lstStyle/>
        <a:p>
          <a:endParaRPr lang="en-US"/>
        </a:p>
      </dgm:t>
    </dgm:pt>
    <dgm:pt modelId="{A790275C-F7E1-4176-9A98-048A82B82C8D}">
      <dgm:prSet phldrT="[Text]" custT="1"/>
      <dgm:spPr/>
      <dgm:t>
        <a:bodyPr/>
        <a:lstStyle/>
        <a:p>
          <a:r>
            <a:rPr lang="en-US" sz="1000" b="1" dirty="0" err="1" smtClean="0"/>
            <a:t>Penjual</a:t>
          </a:r>
          <a:r>
            <a:rPr lang="en-US" sz="1000" b="1" dirty="0" smtClean="0"/>
            <a:t> </a:t>
          </a:r>
          <a:r>
            <a:rPr lang="en-US" sz="1000" b="1" dirty="0" err="1" smtClean="0"/>
            <a:t>melakukan</a:t>
          </a:r>
          <a:r>
            <a:rPr lang="en-US" sz="1000" b="1" dirty="0" smtClean="0"/>
            <a:t> </a:t>
          </a:r>
          <a:r>
            <a:rPr lang="en-US" sz="1000" b="1" dirty="0" err="1" smtClean="0"/>
            <a:t>transaksi</a:t>
          </a:r>
          <a:r>
            <a:rPr lang="en-US" sz="1000" b="1" dirty="0" smtClean="0"/>
            <a:t> </a:t>
          </a:r>
          <a:r>
            <a:rPr lang="en-US" sz="1000" b="1" dirty="0" err="1" smtClean="0"/>
            <a:t>kepada</a:t>
          </a:r>
          <a:r>
            <a:rPr lang="en-US" sz="1000" b="1" dirty="0" smtClean="0"/>
            <a:t> supplier/</a:t>
          </a:r>
          <a:r>
            <a:rPr lang="en-US" sz="1000" b="1" dirty="0" err="1" smtClean="0"/>
            <a:t>pihak</a:t>
          </a:r>
          <a:r>
            <a:rPr lang="en-US" sz="1000" b="1" dirty="0" smtClean="0"/>
            <a:t> yang </a:t>
          </a:r>
          <a:r>
            <a:rPr lang="en-US" sz="1000" b="1" dirty="0" err="1" smtClean="0"/>
            <a:t>bersangkutan</a:t>
          </a:r>
          <a:r>
            <a:rPr lang="en-US" sz="1000" b="1" dirty="0" smtClean="0"/>
            <a:t> </a:t>
          </a:r>
          <a:r>
            <a:rPr lang="en-US" sz="1000" b="1" dirty="0" err="1" smtClean="0"/>
            <a:t>untuk</a:t>
          </a:r>
          <a:r>
            <a:rPr lang="en-US" sz="1000" b="1" dirty="0" smtClean="0"/>
            <a:t> </a:t>
          </a:r>
          <a:r>
            <a:rPr lang="en-US" sz="1000" b="1" dirty="0" err="1" smtClean="0"/>
            <a:t>mendapatkan</a:t>
          </a:r>
          <a:r>
            <a:rPr lang="en-US" sz="1000" b="1" dirty="0" smtClean="0"/>
            <a:t> </a:t>
          </a:r>
          <a:r>
            <a:rPr lang="en-US" sz="1000" b="1" dirty="0" err="1" smtClean="0"/>
            <a:t>barang</a:t>
          </a:r>
          <a:r>
            <a:rPr lang="en-US" sz="1000" b="1" dirty="0" smtClean="0"/>
            <a:t> </a:t>
          </a:r>
          <a:r>
            <a:rPr lang="en-US" sz="1000" b="1" dirty="0" err="1" smtClean="0"/>
            <a:t>produksi</a:t>
          </a:r>
          <a:r>
            <a:rPr lang="en-US" sz="1000" b="1" dirty="0" smtClean="0"/>
            <a:t> yang </a:t>
          </a:r>
          <a:r>
            <a:rPr lang="en-US" sz="1000" b="1" dirty="0" err="1" smtClean="0"/>
            <a:t>siap</a:t>
          </a:r>
          <a:r>
            <a:rPr lang="en-US" sz="1000" b="1" dirty="0" smtClean="0"/>
            <a:t> </a:t>
          </a:r>
          <a:r>
            <a:rPr lang="en-US" sz="1000" b="1" dirty="0" err="1" smtClean="0"/>
            <a:t>jual</a:t>
          </a:r>
          <a:r>
            <a:rPr lang="en-US" sz="1000" b="1" dirty="0" smtClean="0"/>
            <a:t>.</a:t>
          </a:r>
          <a:endParaRPr lang="en-US" sz="1000" b="1" dirty="0"/>
        </a:p>
      </dgm:t>
    </dgm:pt>
    <dgm:pt modelId="{347489F0-7DAB-4494-860B-09954A50C5B9}" type="parTrans" cxnId="{CFD92563-8F49-4213-87D1-968B49805DB1}">
      <dgm:prSet/>
      <dgm:spPr/>
      <dgm:t>
        <a:bodyPr/>
        <a:lstStyle/>
        <a:p>
          <a:endParaRPr lang="en-US"/>
        </a:p>
      </dgm:t>
    </dgm:pt>
    <dgm:pt modelId="{11EE1BA7-A639-4724-AF07-5046FDB1960F}" type="sibTrans" cxnId="{CFD92563-8F49-4213-87D1-968B49805DB1}">
      <dgm:prSet/>
      <dgm:spPr/>
      <dgm:t>
        <a:bodyPr/>
        <a:lstStyle/>
        <a:p>
          <a:endParaRPr lang="en-US"/>
        </a:p>
      </dgm:t>
    </dgm:pt>
    <dgm:pt modelId="{B68045F2-4791-4E35-9151-F0248A361C25}">
      <dgm:prSet phldrT="[Text]" custT="1"/>
      <dgm:spPr/>
      <dgm:t>
        <a:bodyPr/>
        <a:lstStyle/>
        <a:p>
          <a:r>
            <a:rPr lang="en-US" sz="1000" b="1" dirty="0" err="1" smtClean="0"/>
            <a:t>Pembelian</a:t>
          </a:r>
          <a:r>
            <a:rPr lang="en-US" sz="1000" b="1" dirty="0" smtClean="0"/>
            <a:t> </a:t>
          </a:r>
          <a:r>
            <a:rPr lang="en-US" sz="1000" b="1" dirty="0" err="1" smtClean="0"/>
            <a:t>menjadi</a:t>
          </a:r>
          <a:r>
            <a:rPr lang="en-US" sz="1000" b="1" dirty="0" smtClean="0"/>
            <a:t> 2 </a:t>
          </a:r>
          <a:r>
            <a:rPr lang="en-US" sz="1000" b="1" dirty="0" err="1" smtClean="0"/>
            <a:t>jenis</a:t>
          </a:r>
          <a:r>
            <a:rPr lang="en-US" sz="1000" b="1" dirty="0" smtClean="0"/>
            <a:t> </a:t>
          </a:r>
          <a:r>
            <a:rPr lang="en-US" sz="1000" b="1" dirty="0" err="1" smtClean="0"/>
            <a:t>yaitu</a:t>
          </a:r>
          <a:r>
            <a:rPr lang="en-US" sz="1000" b="1" dirty="0" smtClean="0"/>
            <a:t> </a:t>
          </a:r>
          <a:r>
            <a:rPr lang="en-US" sz="1000" b="1" dirty="0" err="1" smtClean="0"/>
            <a:t>pembelian</a:t>
          </a:r>
          <a:r>
            <a:rPr lang="en-US" sz="1000" b="1" dirty="0" smtClean="0"/>
            <a:t>, </a:t>
          </a:r>
          <a:r>
            <a:rPr lang="en-US" sz="1000" b="1" dirty="0" err="1" smtClean="0"/>
            <a:t>dan</a:t>
          </a:r>
          <a:r>
            <a:rPr lang="en-US" sz="1000" b="1" dirty="0" smtClean="0"/>
            <a:t> </a:t>
          </a:r>
          <a:r>
            <a:rPr lang="en-US" sz="1000" b="1" dirty="0" err="1" smtClean="0"/>
            <a:t>pengeluaran</a:t>
          </a:r>
          <a:r>
            <a:rPr lang="en-US" sz="1000" b="1" dirty="0" smtClean="0"/>
            <a:t>. </a:t>
          </a:r>
          <a:r>
            <a:rPr lang="en-US" sz="1000" b="1" dirty="0" err="1" smtClean="0"/>
            <a:t>Pembelian</a:t>
          </a:r>
          <a:r>
            <a:rPr lang="en-US" sz="1000" b="1" dirty="0" smtClean="0"/>
            <a:t> </a:t>
          </a:r>
          <a:r>
            <a:rPr lang="en-US" sz="1000" b="1" dirty="0" err="1" smtClean="0"/>
            <a:t>berfokus</a:t>
          </a:r>
          <a:r>
            <a:rPr lang="en-US" sz="1000" b="1" dirty="0" smtClean="0"/>
            <a:t> </a:t>
          </a:r>
          <a:r>
            <a:rPr lang="en-US" sz="1000" b="1" dirty="0" err="1" smtClean="0"/>
            <a:t>pada</a:t>
          </a:r>
          <a:r>
            <a:rPr lang="en-US" sz="1000" b="1" dirty="0" smtClean="0"/>
            <a:t> </a:t>
          </a:r>
          <a:r>
            <a:rPr lang="en-US" sz="1000" b="1" dirty="0" err="1" smtClean="0"/>
            <a:t>pengadaan</a:t>
          </a:r>
          <a:r>
            <a:rPr lang="en-US" sz="1000" b="1" dirty="0" smtClean="0"/>
            <a:t> </a:t>
          </a:r>
          <a:r>
            <a:rPr lang="en-US" sz="1000" b="1" dirty="0" err="1" smtClean="0"/>
            <a:t>barang</a:t>
          </a:r>
          <a:r>
            <a:rPr lang="en-US" sz="1000" b="1" dirty="0" smtClean="0"/>
            <a:t>, </a:t>
          </a:r>
          <a:r>
            <a:rPr lang="en-US" sz="1000" b="1" dirty="0" err="1" smtClean="0"/>
            <a:t>sedangkan</a:t>
          </a:r>
          <a:r>
            <a:rPr lang="en-US" sz="1000" b="1" dirty="0" smtClean="0"/>
            <a:t> </a:t>
          </a:r>
          <a:r>
            <a:rPr lang="en-US" sz="1000" b="1" dirty="0" err="1" smtClean="0"/>
            <a:t>pengeluaran</a:t>
          </a:r>
          <a:r>
            <a:rPr lang="en-US" sz="1000" b="1" dirty="0" smtClean="0"/>
            <a:t> </a:t>
          </a:r>
          <a:r>
            <a:rPr lang="en-US" sz="1000" b="1" dirty="0" err="1" smtClean="0"/>
            <a:t>berfokus</a:t>
          </a:r>
          <a:r>
            <a:rPr lang="en-US" sz="1000" b="1" dirty="0" smtClean="0"/>
            <a:t> </a:t>
          </a:r>
          <a:r>
            <a:rPr lang="en-US" sz="1000" b="1" dirty="0" err="1" smtClean="0"/>
            <a:t>pada</a:t>
          </a:r>
          <a:r>
            <a:rPr lang="en-US" sz="1000" b="1" dirty="0" smtClean="0"/>
            <a:t> </a:t>
          </a:r>
          <a:r>
            <a:rPr lang="en-US" sz="1000" b="1" dirty="0" err="1" smtClean="0"/>
            <a:t>kegiatan-kegiatan</a:t>
          </a:r>
          <a:r>
            <a:rPr lang="en-US" sz="1000" b="1" dirty="0" smtClean="0"/>
            <a:t> </a:t>
          </a:r>
          <a:r>
            <a:rPr lang="en-US" sz="1000" b="1" dirty="0" err="1" smtClean="0"/>
            <a:t>diluar</a:t>
          </a:r>
          <a:r>
            <a:rPr lang="en-US" sz="1000" b="1" dirty="0" smtClean="0"/>
            <a:t> </a:t>
          </a:r>
          <a:r>
            <a:rPr lang="en-US" sz="1000" b="1" dirty="0" err="1" smtClean="0"/>
            <a:t>pengadaan</a:t>
          </a:r>
          <a:r>
            <a:rPr lang="en-US" sz="1000" b="1" dirty="0" smtClean="0"/>
            <a:t> </a:t>
          </a:r>
          <a:r>
            <a:rPr lang="en-US" sz="1000" b="1" dirty="0" err="1" smtClean="0"/>
            <a:t>barang</a:t>
          </a:r>
          <a:r>
            <a:rPr lang="en-US" sz="1000" b="1" dirty="0" smtClean="0"/>
            <a:t>.</a:t>
          </a:r>
          <a:endParaRPr lang="en-US" sz="1000" b="1" dirty="0"/>
        </a:p>
      </dgm:t>
    </dgm:pt>
    <dgm:pt modelId="{E618DC2E-5088-4E6E-9ADB-C2993700DDF4}" type="parTrans" cxnId="{E698EBA3-1C93-4C4C-BCDD-614C916EFC06}">
      <dgm:prSet/>
      <dgm:spPr/>
      <dgm:t>
        <a:bodyPr/>
        <a:lstStyle/>
        <a:p>
          <a:endParaRPr lang="en-US"/>
        </a:p>
      </dgm:t>
    </dgm:pt>
    <dgm:pt modelId="{D6D2380E-3017-45B1-9FA7-A35C6FD0D1CB}" type="sibTrans" cxnId="{E698EBA3-1C93-4C4C-BCDD-614C916EFC06}">
      <dgm:prSet/>
      <dgm:spPr/>
      <dgm:t>
        <a:bodyPr/>
        <a:lstStyle/>
        <a:p>
          <a:endParaRPr lang="en-US"/>
        </a:p>
      </dgm:t>
    </dgm:pt>
    <dgm:pt modelId="{AF8FA07D-1D0E-41D7-9F20-936B8900C72E}">
      <dgm:prSet phldrT="[Text]" custT="1"/>
      <dgm:spPr/>
      <dgm:t>
        <a:bodyPr/>
        <a:lstStyle/>
        <a:p>
          <a:r>
            <a:rPr lang="en-US" sz="1000" b="1" dirty="0" err="1" smtClean="0"/>
            <a:t>Diskon</a:t>
          </a:r>
          <a:r>
            <a:rPr lang="en-US" sz="1000" b="1" dirty="0" smtClean="0"/>
            <a:t> </a:t>
          </a:r>
          <a:r>
            <a:rPr lang="en-US" sz="1000" b="1" dirty="0" err="1" smtClean="0"/>
            <a:t>ditentukan</a:t>
          </a:r>
          <a:r>
            <a:rPr lang="en-US" sz="1000" b="1" dirty="0" smtClean="0"/>
            <a:t> </a:t>
          </a:r>
          <a:r>
            <a:rPr lang="en-US" sz="1000" b="1" dirty="0" err="1" smtClean="0"/>
            <a:t>secara</a:t>
          </a:r>
          <a:r>
            <a:rPr lang="en-US" sz="1000" b="1" dirty="0" smtClean="0"/>
            <a:t> manual </a:t>
          </a:r>
          <a:r>
            <a:rPr lang="en-US" sz="1000" b="1" dirty="0" err="1" smtClean="0"/>
            <a:t>oleh</a:t>
          </a:r>
          <a:r>
            <a:rPr lang="en-US" sz="1000" b="1" dirty="0" smtClean="0"/>
            <a:t> </a:t>
          </a:r>
          <a:r>
            <a:rPr lang="en-US" sz="1000" b="1" dirty="0" err="1" smtClean="0"/>
            <a:t>penjual</a:t>
          </a:r>
          <a:r>
            <a:rPr lang="en-US" sz="1000" b="1" dirty="0" smtClean="0"/>
            <a:t>.</a:t>
          </a:r>
        </a:p>
      </dgm:t>
    </dgm:pt>
    <dgm:pt modelId="{937379AF-6BF9-4158-9B87-57204CBAE1B5}" type="parTrans" cxnId="{B8DA146C-F676-471F-A377-F6F42EBF481E}">
      <dgm:prSet/>
      <dgm:spPr/>
      <dgm:t>
        <a:bodyPr/>
        <a:lstStyle/>
        <a:p>
          <a:endParaRPr lang="en-US"/>
        </a:p>
      </dgm:t>
    </dgm:pt>
    <dgm:pt modelId="{BA0A9FDD-2AB4-4294-98E5-EFE8CBD7E1CE}" type="sibTrans" cxnId="{B8DA146C-F676-471F-A377-F6F42EBF481E}">
      <dgm:prSet/>
      <dgm:spPr/>
      <dgm:t>
        <a:bodyPr/>
        <a:lstStyle/>
        <a:p>
          <a:endParaRPr lang="en-US"/>
        </a:p>
      </dgm:t>
    </dgm:pt>
    <dgm:pt modelId="{F0120362-F6A8-4767-8B58-8CA3453C64A1}">
      <dgm:prSet phldrT="[Text]" custT="1"/>
      <dgm:spPr/>
      <dgm:t>
        <a:bodyPr/>
        <a:lstStyle/>
        <a:p>
          <a:r>
            <a:rPr lang="en-US" sz="1000" b="1" dirty="0" smtClean="0"/>
            <a:t>Output </a:t>
          </a:r>
          <a:r>
            <a:rPr lang="en-US" sz="1000" b="1" dirty="0" err="1" smtClean="0"/>
            <a:t>berupa</a:t>
          </a:r>
          <a:r>
            <a:rPr lang="en-US" sz="1000" b="1" dirty="0" smtClean="0"/>
            <a:t> nota.</a:t>
          </a:r>
        </a:p>
      </dgm:t>
    </dgm:pt>
    <dgm:pt modelId="{68A1A59E-177C-4000-964B-6A0CBE88F1A7}" type="parTrans" cxnId="{6E19E9A4-96F5-421D-B0C5-62B96C5175DD}">
      <dgm:prSet/>
      <dgm:spPr/>
      <dgm:t>
        <a:bodyPr/>
        <a:lstStyle/>
        <a:p>
          <a:endParaRPr lang="en-US"/>
        </a:p>
      </dgm:t>
    </dgm:pt>
    <dgm:pt modelId="{778D8D2F-D8B0-44D5-BCD7-14D6909C08E1}" type="sibTrans" cxnId="{6E19E9A4-96F5-421D-B0C5-62B96C5175DD}">
      <dgm:prSet/>
      <dgm:spPr/>
      <dgm:t>
        <a:bodyPr/>
        <a:lstStyle/>
        <a:p>
          <a:endParaRPr lang="en-US"/>
        </a:p>
      </dgm:t>
    </dgm:pt>
    <dgm:pt modelId="{B54A529A-B85A-42E0-A6D2-C73003DE6B95}">
      <dgm:prSet phldrT="[Text]" custT="1"/>
      <dgm:spPr/>
      <dgm:t>
        <a:bodyPr/>
        <a:lstStyle/>
        <a:p>
          <a:r>
            <a:rPr lang="en-US" sz="1000" b="1" dirty="0" err="1" smtClean="0"/>
            <a:t>Barang</a:t>
          </a:r>
          <a:r>
            <a:rPr lang="en-US" sz="1000" b="1" dirty="0" smtClean="0"/>
            <a:t> yang </a:t>
          </a:r>
          <a:r>
            <a:rPr lang="en-US" sz="1000" b="1" dirty="0" err="1" smtClean="0"/>
            <a:t>terjual</a:t>
          </a:r>
          <a:r>
            <a:rPr lang="en-US" sz="1000" b="1" dirty="0" smtClean="0"/>
            <a:t> </a:t>
          </a:r>
          <a:r>
            <a:rPr lang="en-US" sz="1000" b="1" dirty="0" err="1" smtClean="0"/>
            <a:t>mempengaruhi</a:t>
          </a:r>
          <a:r>
            <a:rPr lang="en-US" sz="1000" b="1" dirty="0" smtClean="0"/>
            <a:t> stock (</a:t>
          </a:r>
          <a:r>
            <a:rPr lang="en-US" sz="1000" b="1" dirty="0" err="1" smtClean="0"/>
            <a:t>barang</a:t>
          </a:r>
          <a:r>
            <a:rPr lang="en-US" sz="1000" b="1" dirty="0" smtClean="0"/>
            <a:t> </a:t>
          </a:r>
          <a:r>
            <a:rPr lang="en-US" sz="1000" b="1" dirty="0" err="1" smtClean="0"/>
            <a:t>keluar</a:t>
          </a:r>
          <a:r>
            <a:rPr lang="en-US" sz="1000" b="1" dirty="0" smtClean="0"/>
            <a:t>).</a:t>
          </a:r>
        </a:p>
      </dgm:t>
    </dgm:pt>
    <dgm:pt modelId="{225A09FD-0660-4EE7-A27A-4D95390CF037}" type="parTrans" cxnId="{CD6D39DD-1E4B-4C0A-B59E-92A1711371E9}">
      <dgm:prSet/>
      <dgm:spPr/>
      <dgm:t>
        <a:bodyPr/>
        <a:lstStyle/>
        <a:p>
          <a:endParaRPr lang="en-US"/>
        </a:p>
      </dgm:t>
    </dgm:pt>
    <dgm:pt modelId="{C18D7DDE-F045-420E-9B1E-747D2B3F2A52}" type="sibTrans" cxnId="{CD6D39DD-1E4B-4C0A-B59E-92A1711371E9}">
      <dgm:prSet/>
      <dgm:spPr/>
      <dgm:t>
        <a:bodyPr/>
        <a:lstStyle/>
        <a:p>
          <a:endParaRPr lang="en-US"/>
        </a:p>
      </dgm:t>
    </dgm:pt>
    <dgm:pt modelId="{5BD64086-18B6-42E7-8E8D-05542D537073}">
      <dgm:prSet phldrT="[Text]" custT="1"/>
      <dgm:spPr/>
      <dgm:t>
        <a:bodyPr/>
        <a:lstStyle/>
        <a:p>
          <a:r>
            <a:rPr lang="en-US" sz="1000" b="1" dirty="0" err="1" smtClean="0"/>
            <a:t>Barang</a:t>
          </a:r>
          <a:r>
            <a:rPr lang="en-US" sz="1000" b="1" dirty="0" smtClean="0"/>
            <a:t> </a:t>
          </a:r>
          <a:r>
            <a:rPr lang="en-US" sz="1000" b="1" dirty="0" err="1" smtClean="0"/>
            <a:t>masuk</a:t>
          </a:r>
          <a:r>
            <a:rPr lang="en-US" sz="1000" b="1" dirty="0" smtClean="0"/>
            <a:t> </a:t>
          </a:r>
          <a:r>
            <a:rPr lang="en-US" sz="1000" b="1" dirty="0" err="1" smtClean="0"/>
            <a:t>mempengaruhi</a:t>
          </a:r>
          <a:r>
            <a:rPr lang="en-US" sz="1000" b="1" dirty="0" smtClean="0"/>
            <a:t> stock (</a:t>
          </a:r>
          <a:r>
            <a:rPr lang="en-US" sz="1000" b="1" dirty="0" err="1" smtClean="0"/>
            <a:t>barang</a:t>
          </a:r>
          <a:r>
            <a:rPr lang="en-US" sz="1000" b="1" dirty="0" smtClean="0"/>
            <a:t> </a:t>
          </a:r>
          <a:r>
            <a:rPr lang="en-US" sz="1000" b="1" dirty="0" err="1" smtClean="0"/>
            <a:t>masuk</a:t>
          </a:r>
          <a:r>
            <a:rPr lang="en-US" sz="1000" b="1" dirty="0" smtClean="0"/>
            <a:t>). </a:t>
          </a:r>
          <a:endParaRPr lang="en-US" sz="1000" b="1" dirty="0"/>
        </a:p>
      </dgm:t>
    </dgm:pt>
    <dgm:pt modelId="{BCE258F7-F5AF-41A0-858A-75DF5CA6BCE3}" type="parTrans" cxnId="{8FBC48D7-14AA-4F1D-91BB-1DDC4E9BA15E}">
      <dgm:prSet/>
      <dgm:spPr/>
      <dgm:t>
        <a:bodyPr/>
        <a:lstStyle/>
        <a:p>
          <a:endParaRPr lang="en-US"/>
        </a:p>
      </dgm:t>
    </dgm:pt>
    <dgm:pt modelId="{7B4A313C-F549-4C4A-B993-6EEBBE22C5AE}" type="sibTrans" cxnId="{8FBC48D7-14AA-4F1D-91BB-1DDC4E9BA15E}">
      <dgm:prSet/>
      <dgm:spPr/>
      <dgm:t>
        <a:bodyPr/>
        <a:lstStyle/>
        <a:p>
          <a:endParaRPr lang="en-US"/>
        </a:p>
      </dgm:t>
    </dgm:pt>
    <dgm:pt modelId="{194747FA-6B28-4E7E-949C-31D7C259D756}">
      <dgm:prSet phldrT="[Text]" custT="1"/>
      <dgm:spPr/>
      <dgm:t>
        <a:bodyPr/>
        <a:lstStyle/>
        <a:p>
          <a:r>
            <a:rPr lang="en-US" sz="1000" b="1" dirty="0" smtClean="0"/>
            <a:t>Output </a:t>
          </a:r>
          <a:r>
            <a:rPr lang="en-US" sz="1000" b="1" dirty="0" err="1" smtClean="0"/>
            <a:t>berupa</a:t>
          </a:r>
          <a:r>
            <a:rPr lang="en-US" sz="1000" b="1" dirty="0" smtClean="0"/>
            <a:t> nota.</a:t>
          </a:r>
          <a:endParaRPr lang="en-US" sz="1000" b="1" dirty="0"/>
        </a:p>
      </dgm:t>
    </dgm:pt>
    <dgm:pt modelId="{1620D965-EAAA-4EAF-B927-0DD15480DDCD}" type="parTrans" cxnId="{795E4D8A-A515-4995-9DB2-C1CFF1DAD8ED}">
      <dgm:prSet/>
      <dgm:spPr/>
      <dgm:t>
        <a:bodyPr/>
        <a:lstStyle/>
        <a:p>
          <a:endParaRPr lang="en-US"/>
        </a:p>
      </dgm:t>
    </dgm:pt>
    <dgm:pt modelId="{4EE99744-FAE0-49EF-8CE4-D2DEED13D934}" type="sibTrans" cxnId="{795E4D8A-A515-4995-9DB2-C1CFF1DAD8ED}">
      <dgm:prSet/>
      <dgm:spPr/>
      <dgm:t>
        <a:bodyPr/>
        <a:lstStyle/>
        <a:p>
          <a:endParaRPr lang="en-US"/>
        </a:p>
      </dgm:t>
    </dgm:pt>
    <dgm:pt modelId="{B06E44C8-90CD-47FB-AA21-1C371DB5CEC6}">
      <dgm:prSet phldrT="[Text]" custT="1"/>
      <dgm:spPr/>
      <dgm:t>
        <a:bodyPr/>
        <a:lstStyle/>
        <a:p>
          <a:r>
            <a:rPr lang="en-US" sz="1000" b="1" dirty="0" err="1" smtClean="0"/>
            <a:t>Pengeluaran</a:t>
          </a:r>
          <a:r>
            <a:rPr lang="en-US" sz="1000" b="1" dirty="0" smtClean="0"/>
            <a:t> </a:t>
          </a:r>
          <a:r>
            <a:rPr lang="en-US" sz="1000" b="1" dirty="0" err="1" smtClean="0"/>
            <a:t>antara</a:t>
          </a:r>
          <a:r>
            <a:rPr lang="en-US" sz="1000" b="1" dirty="0" smtClean="0"/>
            <a:t> lain </a:t>
          </a:r>
          <a:r>
            <a:rPr lang="en-US" sz="1000" b="1" dirty="0" err="1" smtClean="0"/>
            <a:t>seperti</a:t>
          </a:r>
          <a:r>
            <a:rPr lang="en-US" sz="1000" b="1" dirty="0" smtClean="0"/>
            <a:t> marketing (endorse, </a:t>
          </a:r>
          <a:r>
            <a:rPr lang="en-US" sz="1000" b="1" dirty="0" err="1" smtClean="0"/>
            <a:t>dll</a:t>
          </a:r>
          <a:r>
            <a:rPr lang="en-US" sz="1000" b="1" dirty="0" smtClean="0"/>
            <a:t>), </a:t>
          </a:r>
          <a:r>
            <a:rPr lang="en-US" sz="1000" b="1" dirty="0" err="1" smtClean="0"/>
            <a:t>operasional</a:t>
          </a:r>
          <a:r>
            <a:rPr lang="en-US" sz="1000" b="1" dirty="0" smtClean="0"/>
            <a:t>, </a:t>
          </a:r>
          <a:r>
            <a:rPr lang="en-US" sz="1000" b="1" dirty="0" err="1" smtClean="0"/>
            <a:t>gaji</a:t>
          </a:r>
          <a:r>
            <a:rPr lang="en-US" sz="1000" b="1" dirty="0" smtClean="0"/>
            <a:t>, </a:t>
          </a:r>
          <a:r>
            <a:rPr lang="en-US" sz="1000" b="1" dirty="0" err="1" smtClean="0"/>
            <a:t>dll</a:t>
          </a:r>
          <a:r>
            <a:rPr lang="en-US" sz="1000" b="1" dirty="0" smtClean="0"/>
            <a:t>.</a:t>
          </a:r>
          <a:endParaRPr lang="en-US" sz="1000" b="1" dirty="0"/>
        </a:p>
      </dgm:t>
    </dgm:pt>
    <dgm:pt modelId="{B93D2C0F-0837-4842-9F37-5DAECF82DFD7}" type="parTrans" cxnId="{4567D5CF-81EF-459C-9C6F-67C03E8BD01A}">
      <dgm:prSet/>
      <dgm:spPr/>
      <dgm:t>
        <a:bodyPr/>
        <a:lstStyle/>
        <a:p>
          <a:endParaRPr lang="en-US"/>
        </a:p>
      </dgm:t>
    </dgm:pt>
    <dgm:pt modelId="{63F45DE2-FA6D-44FC-832E-A608DA49A739}" type="sibTrans" cxnId="{4567D5CF-81EF-459C-9C6F-67C03E8BD01A}">
      <dgm:prSet/>
      <dgm:spPr/>
      <dgm:t>
        <a:bodyPr/>
        <a:lstStyle/>
        <a:p>
          <a:endParaRPr lang="en-US"/>
        </a:p>
      </dgm:t>
    </dgm:pt>
    <dgm:pt modelId="{54478C70-89AF-42E5-B98F-B52C054F6575}">
      <dgm:prSet phldrT="[Text]"/>
      <dgm:spPr/>
      <dgm:t>
        <a:bodyPr/>
        <a:lstStyle/>
        <a:p>
          <a:r>
            <a:rPr lang="en-US" b="1" dirty="0" smtClean="0"/>
            <a:t>Stock </a:t>
          </a:r>
          <a:r>
            <a:rPr lang="en-US" b="1" dirty="0" err="1" smtClean="0"/>
            <a:t>akhir</a:t>
          </a:r>
          <a:r>
            <a:rPr lang="en-US" b="1" dirty="0" smtClean="0"/>
            <a:t>, </a:t>
          </a:r>
          <a:r>
            <a:rPr lang="en-US" b="1" dirty="0" err="1" smtClean="0"/>
            <a:t>hasil</a:t>
          </a:r>
          <a:r>
            <a:rPr lang="en-US" b="1" dirty="0" smtClean="0"/>
            <a:t> </a:t>
          </a:r>
          <a:r>
            <a:rPr lang="en-US" b="1" dirty="0" err="1" smtClean="0"/>
            <a:t>dari</a:t>
          </a:r>
          <a:r>
            <a:rPr lang="en-US" b="1" dirty="0" smtClean="0"/>
            <a:t> </a:t>
          </a:r>
          <a:r>
            <a:rPr lang="en-US" b="1" dirty="0" err="1" smtClean="0"/>
            <a:t>perpaduan</a:t>
          </a:r>
          <a:r>
            <a:rPr lang="en-US" b="1" dirty="0" smtClean="0"/>
            <a:t> </a:t>
          </a:r>
          <a:r>
            <a:rPr lang="en-US" b="1" dirty="0" err="1" smtClean="0"/>
            <a:t>dari</a:t>
          </a:r>
          <a:r>
            <a:rPr lang="en-US" b="1" dirty="0" smtClean="0"/>
            <a:t> </a:t>
          </a:r>
          <a:r>
            <a:rPr lang="en-US" b="1" dirty="0" err="1" smtClean="0"/>
            <a:t>penjualan</a:t>
          </a:r>
          <a:r>
            <a:rPr lang="en-US" b="1" dirty="0" smtClean="0"/>
            <a:t> </a:t>
          </a:r>
          <a:r>
            <a:rPr lang="en-US" b="1" dirty="0" err="1" smtClean="0"/>
            <a:t>dan</a:t>
          </a:r>
          <a:r>
            <a:rPr lang="en-US" b="1" dirty="0" smtClean="0"/>
            <a:t> </a:t>
          </a:r>
          <a:r>
            <a:rPr lang="en-US" b="1" dirty="0" err="1" smtClean="0"/>
            <a:t>pembelian</a:t>
          </a:r>
          <a:r>
            <a:rPr lang="en-US" b="1" dirty="0" smtClean="0"/>
            <a:t> </a:t>
          </a:r>
          <a:r>
            <a:rPr lang="en-US" b="1" dirty="0" err="1" smtClean="0"/>
            <a:t>dalam</a:t>
          </a:r>
          <a:r>
            <a:rPr lang="en-US" b="1" dirty="0" smtClean="0"/>
            <a:t> </a:t>
          </a:r>
          <a:r>
            <a:rPr lang="en-US" b="1" dirty="0" err="1" smtClean="0"/>
            <a:t>periode</a:t>
          </a:r>
          <a:r>
            <a:rPr lang="en-US" b="1" dirty="0" smtClean="0"/>
            <a:t> </a:t>
          </a:r>
          <a:r>
            <a:rPr lang="en-US" b="1" dirty="0" err="1" smtClean="0"/>
            <a:t>tertentu</a:t>
          </a:r>
          <a:endParaRPr lang="en-US" b="1" dirty="0"/>
        </a:p>
      </dgm:t>
    </dgm:pt>
    <dgm:pt modelId="{047CE120-0951-4C28-894F-1241DB604BB5}" type="parTrans" cxnId="{EB4B89B7-A592-4EE5-BEBF-69EE4B9D02F6}">
      <dgm:prSet/>
      <dgm:spPr/>
      <dgm:t>
        <a:bodyPr/>
        <a:lstStyle/>
        <a:p>
          <a:endParaRPr lang="en-US"/>
        </a:p>
      </dgm:t>
    </dgm:pt>
    <dgm:pt modelId="{B36AE542-8406-4637-8C5B-3563316A41B3}" type="sibTrans" cxnId="{EB4B89B7-A592-4EE5-BEBF-69EE4B9D02F6}">
      <dgm:prSet/>
      <dgm:spPr/>
      <dgm:t>
        <a:bodyPr/>
        <a:lstStyle/>
        <a:p>
          <a:endParaRPr lang="en-US"/>
        </a:p>
      </dgm:t>
    </dgm:pt>
    <dgm:pt modelId="{AB781549-9694-48F8-8DC7-1ECE3154C1A3}" type="pres">
      <dgm:prSet presAssocID="{CE05747F-C2B6-48F4-B230-931F3251F608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8A2CC03-1FC3-4C4C-833B-365ED6D15F57}" type="pres">
      <dgm:prSet presAssocID="{0020E811-0813-4AFD-AE7E-6A6D302229F2}" presName="compNode" presStyleCnt="0"/>
      <dgm:spPr/>
    </dgm:pt>
    <dgm:pt modelId="{15D3D1D1-AD8B-4D86-9D35-4DDCD3280354}" type="pres">
      <dgm:prSet presAssocID="{0020E811-0813-4AFD-AE7E-6A6D302229F2}" presName="aNode" presStyleLbl="bgShp" presStyleIdx="0" presStyleCnt="3"/>
      <dgm:spPr/>
      <dgm:t>
        <a:bodyPr/>
        <a:lstStyle/>
        <a:p>
          <a:endParaRPr lang="en-US"/>
        </a:p>
      </dgm:t>
    </dgm:pt>
    <dgm:pt modelId="{94ED5336-E2E6-430A-AB62-387D8CE0B366}" type="pres">
      <dgm:prSet presAssocID="{0020E811-0813-4AFD-AE7E-6A6D302229F2}" presName="textNode" presStyleLbl="bgShp" presStyleIdx="0" presStyleCnt="3"/>
      <dgm:spPr/>
      <dgm:t>
        <a:bodyPr/>
        <a:lstStyle/>
        <a:p>
          <a:endParaRPr lang="en-US"/>
        </a:p>
      </dgm:t>
    </dgm:pt>
    <dgm:pt modelId="{6F063615-E205-4AFC-8240-09473B191CD5}" type="pres">
      <dgm:prSet presAssocID="{0020E811-0813-4AFD-AE7E-6A6D302229F2}" presName="compChildNode" presStyleCnt="0"/>
      <dgm:spPr/>
    </dgm:pt>
    <dgm:pt modelId="{8B6902FE-F104-4E17-83FF-7D2436A6B750}" type="pres">
      <dgm:prSet presAssocID="{0020E811-0813-4AFD-AE7E-6A6D302229F2}" presName="theInnerList" presStyleCnt="0"/>
      <dgm:spPr/>
    </dgm:pt>
    <dgm:pt modelId="{17D24A93-25E9-46B3-B69C-E7FE94697AFF}" type="pres">
      <dgm:prSet presAssocID="{9776405E-D2BA-4D25-A42C-43B3F159C765}" presName="childNode" presStyleLbl="node1" presStyleIdx="0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9E3668-EFE2-4568-AB91-FAB1A290CB02}" type="pres">
      <dgm:prSet presAssocID="{9776405E-D2BA-4D25-A42C-43B3F159C765}" presName="aSpace2" presStyleCnt="0"/>
      <dgm:spPr/>
    </dgm:pt>
    <dgm:pt modelId="{F4AA7186-394F-4F78-9984-517A49ED59A7}" type="pres">
      <dgm:prSet presAssocID="{37317560-DCF0-4770-8354-2C27982A6653}" presName="childNode" presStyleLbl="node1" presStyleIdx="1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395DF4-0CDC-4905-8937-B1F620EB7D21}" type="pres">
      <dgm:prSet presAssocID="{37317560-DCF0-4770-8354-2C27982A6653}" presName="aSpace2" presStyleCnt="0"/>
      <dgm:spPr/>
    </dgm:pt>
    <dgm:pt modelId="{F933D880-9B8C-48D9-816B-00AFDAA85A3B}" type="pres">
      <dgm:prSet presAssocID="{AF8FA07D-1D0E-41D7-9F20-936B8900C72E}" presName="childNode" presStyleLbl="node1" presStyleIdx="2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9F33F2-967A-4BF2-9067-A8F003951306}" type="pres">
      <dgm:prSet presAssocID="{AF8FA07D-1D0E-41D7-9F20-936B8900C72E}" presName="aSpace2" presStyleCnt="0"/>
      <dgm:spPr/>
    </dgm:pt>
    <dgm:pt modelId="{339A7923-9217-41F3-ABFE-CC8BEF769040}" type="pres">
      <dgm:prSet presAssocID="{F0120362-F6A8-4767-8B58-8CA3453C64A1}" presName="childNode" presStyleLbl="node1" presStyleIdx="3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BBF0FA-DC1F-43D3-AB1E-72B83996582B}" type="pres">
      <dgm:prSet presAssocID="{F0120362-F6A8-4767-8B58-8CA3453C64A1}" presName="aSpace2" presStyleCnt="0"/>
      <dgm:spPr/>
    </dgm:pt>
    <dgm:pt modelId="{02B2DDCF-02F3-447D-BB55-8D5992534C82}" type="pres">
      <dgm:prSet presAssocID="{B54A529A-B85A-42E0-A6D2-C73003DE6B95}" presName="childNode" presStyleLbl="node1" presStyleIdx="4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FCC6D4-457A-48B2-9445-4AA81AA18D39}" type="pres">
      <dgm:prSet presAssocID="{0020E811-0813-4AFD-AE7E-6A6D302229F2}" presName="aSpace" presStyleCnt="0"/>
      <dgm:spPr/>
    </dgm:pt>
    <dgm:pt modelId="{A28E074A-64BD-4110-A7A1-A64F8DA8D16A}" type="pres">
      <dgm:prSet presAssocID="{B19729F9-31B2-46C8-9B04-D4E4969A8E86}" presName="compNode" presStyleCnt="0"/>
      <dgm:spPr/>
    </dgm:pt>
    <dgm:pt modelId="{20C66F6F-C2E4-4F02-9203-F62FC416C943}" type="pres">
      <dgm:prSet presAssocID="{B19729F9-31B2-46C8-9B04-D4E4969A8E86}" presName="aNode" presStyleLbl="bgShp" presStyleIdx="1" presStyleCnt="3"/>
      <dgm:spPr/>
      <dgm:t>
        <a:bodyPr/>
        <a:lstStyle/>
        <a:p>
          <a:endParaRPr lang="en-US"/>
        </a:p>
      </dgm:t>
    </dgm:pt>
    <dgm:pt modelId="{09DF3A66-5BFE-46B5-AEDE-49CE36B40F7B}" type="pres">
      <dgm:prSet presAssocID="{B19729F9-31B2-46C8-9B04-D4E4969A8E86}" presName="textNode" presStyleLbl="bgShp" presStyleIdx="1" presStyleCnt="3"/>
      <dgm:spPr/>
      <dgm:t>
        <a:bodyPr/>
        <a:lstStyle/>
        <a:p>
          <a:endParaRPr lang="en-US"/>
        </a:p>
      </dgm:t>
    </dgm:pt>
    <dgm:pt modelId="{CFD3D991-2C2B-45E0-BC94-3BB4C9BCEDE3}" type="pres">
      <dgm:prSet presAssocID="{B19729F9-31B2-46C8-9B04-D4E4969A8E86}" presName="compChildNode" presStyleCnt="0"/>
      <dgm:spPr/>
    </dgm:pt>
    <dgm:pt modelId="{60C2938C-922F-4FEE-B01D-A6FB1E826B7A}" type="pres">
      <dgm:prSet presAssocID="{B19729F9-31B2-46C8-9B04-D4E4969A8E86}" presName="theInnerList" presStyleCnt="0"/>
      <dgm:spPr/>
    </dgm:pt>
    <dgm:pt modelId="{84B7DDE5-E500-4688-AB1E-34CA2E0CEBEB}" type="pres">
      <dgm:prSet presAssocID="{68DB7EB5-31FA-44B4-8678-AF349856468D}" presName="childNode" presStyleLbl="node1" presStyleIdx="5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671ADB-4A0D-4FF4-A0B6-BDD0C0A191B6}" type="pres">
      <dgm:prSet presAssocID="{68DB7EB5-31FA-44B4-8678-AF349856468D}" presName="aSpace2" presStyleCnt="0"/>
      <dgm:spPr/>
    </dgm:pt>
    <dgm:pt modelId="{FE308C91-6533-4300-BC1A-D9555DFC4F26}" type="pres">
      <dgm:prSet presAssocID="{6264161F-6A79-4D86-800C-C2991F39DFEF}" presName="childNode" presStyleLbl="node1" presStyleIdx="6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6DC9DD-6172-4FE9-B9FD-B0502FCAB58E}" type="pres">
      <dgm:prSet presAssocID="{6264161F-6A79-4D86-800C-C2991F39DFEF}" presName="aSpace2" presStyleCnt="0"/>
      <dgm:spPr/>
    </dgm:pt>
    <dgm:pt modelId="{637B573E-F5D5-4077-A6A6-AE80165B2447}" type="pres">
      <dgm:prSet presAssocID="{54478C70-89AF-42E5-B98F-B52C054F6575}" presName="childNode" presStyleLbl="node1" presStyleIdx="7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E7E916-E8ED-4097-82C0-2663DAE78A06}" type="pres">
      <dgm:prSet presAssocID="{B19729F9-31B2-46C8-9B04-D4E4969A8E86}" presName="aSpace" presStyleCnt="0"/>
      <dgm:spPr/>
    </dgm:pt>
    <dgm:pt modelId="{9CA10C6E-D1F6-458A-A472-1AF44E48F924}" type="pres">
      <dgm:prSet presAssocID="{EBEB7D64-0F70-4091-B16E-975220EB76F2}" presName="compNode" presStyleCnt="0"/>
      <dgm:spPr/>
    </dgm:pt>
    <dgm:pt modelId="{E3A97E1C-1BA1-4507-87CA-87DBA6167459}" type="pres">
      <dgm:prSet presAssocID="{EBEB7D64-0F70-4091-B16E-975220EB76F2}" presName="aNode" presStyleLbl="bgShp" presStyleIdx="2" presStyleCnt="3"/>
      <dgm:spPr/>
      <dgm:t>
        <a:bodyPr/>
        <a:lstStyle/>
        <a:p>
          <a:endParaRPr lang="en-US"/>
        </a:p>
      </dgm:t>
    </dgm:pt>
    <dgm:pt modelId="{2D39BBD8-E46C-45D3-A73F-6E9A44AB47B1}" type="pres">
      <dgm:prSet presAssocID="{EBEB7D64-0F70-4091-B16E-975220EB76F2}" presName="textNode" presStyleLbl="bgShp" presStyleIdx="2" presStyleCnt="3"/>
      <dgm:spPr/>
      <dgm:t>
        <a:bodyPr/>
        <a:lstStyle/>
        <a:p>
          <a:endParaRPr lang="en-US"/>
        </a:p>
      </dgm:t>
    </dgm:pt>
    <dgm:pt modelId="{BA54DAC4-CD67-4A3F-9BD1-E5FF0866BC9A}" type="pres">
      <dgm:prSet presAssocID="{EBEB7D64-0F70-4091-B16E-975220EB76F2}" presName="compChildNode" presStyleCnt="0"/>
      <dgm:spPr/>
    </dgm:pt>
    <dgm:pt modelId="{BC41438C-567B-4FD1-8133-6627934E889E}" type="pres">
      <dgm:prSet presAssocID="{EBEB7D64-0F70-4091-B16E-975220EB76F2}" presName="theInnerList" presStyleCnt="0"/>
      <dgm:spPr/>
    </dgm:pt>
    <dgm:pt modelId="{FA931694-AE92-405E-86B7-F00403BDE298}" type="pres">
      <dgm:prSet presAssocID="{A790275C-F7E1-4176-9A98-048A82B82C8D}" presName="childNode" presStyleLbl="node1" presStyleIdx="8" presStyleCnt="13" custLinFactNeighborY="-774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75A779-380A-46EF-AA39-6085F14D8AAE}" type="pres">
      <dgm:prSet presAssocID="{A790275C-F7E1-4176-9A98-048A82B82C8D}" presName="aSpace2" presStyleCnt="0"/>
      <dgm:spPr/>
    </dgm:pt>
    <dgm:pt modelId="{A9B77FD9-91FA-4332-A59C-D9B647ECD2AF}" type="pres">
      <dgm:prSet presAssocID="{B68045F2-4791-4E35-9151-F0248A361C25}" presName="childNode" presStyleLbl="node1" presStyleIdx="9" presStyleCnt="13" custScaleX="97512" custScaleY="1466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B42229-8E49-4F96-82D1-F4F451771DB5}" type="pres">
      <dgm:prSet presAssocID="{B68045F2-4791-4E35-9151-F0248A361C25}" presName="aSpace2" presStyleCnt="0"/>
      <dgm:spPr/>
    </dgm:pt>
    <dgm:pt modelId="{793C9DB1-9099-4F39-8680-6A54F1D94B2D}" type="pres">
      <dgm:prSet presAssocID="{B06E44C8-90CD-47FB-AA21-1C371DB5CEC6}" presName="childNode" presStyleLbl="node1" presStyleIdx="10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7D6FF1-9BE3-4899-8417-730FFA690D6F}" type="pres">
      <dgm:prSet presAssocID="{B06E44C8-90CD-47FB-AA21-1C371DB5CEC6}" presName="aSpace2" presStyleCnt="0"/>
      <dgm:spPr/>
    </dgm:pt>
    <dgm:pt modelId="{90BEDDCF-A545-4C10-B962-C55D520F7482}" type="pres">
      <dgm:prSet presAssocID="{194747FA-6B28-4E7E-949C-31D7C259D756}" presName="childNode" presStyleLbl="node1" presStyleIdx="11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6457D8-28AA-4888-A404-D62CFA25CA73}" type="pres">
      <dgm:prSet presAssocID="{194747FA-6B28-4E7E-949C-31D7C259D756}" presName="aSpace2" presStyleCnt="0"/>
      <dgm:spPr/>
    </dgm:pt>
    <dgm:pt modelId="{77D1F183-90E8-4E17-BCCD-574BACA01F4C}" type="pres">
      <dgm:prSet presAssocID="{5BD64086-18B6-42E7-8E8D-05542D537073}" presName="childNode" presStyleLbl="node1" presStyleIdx="12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A300BF2-BF28-43A4-94B1-B1B1C34BCC06}" srcId="{CE05747F-C2B6-48F4-B230-931F3251F608}" destId="{EBEB7D64-0F70-4091-B16E-975220EB76F2}" srcOrd="2" destOrd="0" parTransId="{08D419BD-3C7D-434B-A2A3-DFF1FBF8C6A8}" sibTransId="{9618F9A4-015A-42BA-BAC0-66DC960E1D40}"/>
    <dgm:cxn modelId="{CFD92563-8F49-4213-87D1-968B49805DB1}" srcId="{EBEB7D64-0F70-4091-B16E-975220EB76F2}" destId="{A790275C-F7E1-4176-9A98-048A82B82C8D}" srcOrd="0" destOrd="0" parTransId="{347489F0-7DAB-4494-860B-09954A50C5B9}" sibTransId="{11EE1BA7-A639-4724-AF07-5046FDB1960F}"/>
    <dgm:cxn modelId="{95B15F9B-8AFF-4096-93F4-5FA843E893A4}" type="presOf" srcId="{37317560-DCF0-4770-8354-2C27982A6653}" destId="{F4AA7186-394F-4F78-9984-517A49ED59A7}" srcOrd="0" destOrd="0" presId="urn:microsoft.com/office/officeart/2005/8/layout/lProcess2"/>
    <dgm:cxn modelId="{B96C3763-43A8-46DA-800A-57770296EDB4}" type="presOf" srcId="{B68045F2-4791-4E35-9151-F0248A361C25}" destId="{A9B77FD9-91FA-4332-A59C-D9B647ECD2AF}" srcOrd="0" destOrd="0" presId="urn:microsoft.com/office/officeart/2005/8/layout/lProcess2"/>
    <dgm:cxn modelId="{2450F36C-2A21-4289-937F-6FD66BCCD6F3}" type="presOf" srcId="{CE05747F-C2B6-48F4-B230-931F3251F608}" destId="{AB781549-9694-48F8-8DC7-1ECE3154C1A3}" srcOrd="0" destOrd="0" presId="urn:microsoft.com/office/officeart/2005/8/layout/lProcess2"/>
    <dgm:cxn modelId="{33B1E15A-7777-4F1E-913B-B1EDFF613ADC}" srcId="{B19729F9-31B2-46C8-9B04-D4E4969A8E86}" destId="{68DB7EB5-31FA-44B4-8678-AF349856468D}" srcOrd="0" destOrd="0" parTransId="{309FA0CA-C76E-4F55-91A6-0A8347A82498}" sibTransId="{7FB42C43-6685-4437-8332-1198DD4EE079}"/>
    <dgm:cxn modelId="{DE68B6CB-DA21-4289-AD31-78D6097D85A9}" type="presOf" srcId="{F0120362-F6A8-4767-8B58-8CA3453C64A1}" destId="{339A7923-9217-41F3-ABFE-CC8BEF769040}" srcOrd="0" destOrd="0" presId="urn:microsoft.com/office/officeart/2005/8/layout/lProcess2"/>
    <dgm:cxn modelId="{E698EBA3-1C93-4C4C-BCDD-614C916EFC06}" srcId="{EBEB7D64-0F70-4091-B16E-975220EB76F2}" destId="{B68045F2-4791-4E35-9151-F0248A361C25}" srcOrd="1" destOrd="0" parTransId="{E618DC2E-5088-4E6E-9ADB-C2993700DDF4}" sibTransId="{D6D2380E-3017-45B1-9FA7-A35C6FD0D1CB}"/>
    <dgm:cxn modelId="{D9706E98-6DC8-429D-928C-9CC751E02CAA}" type="presOf" srcId="{EBEB7D64-0F70-4091-B16E-975220EB76F2}" destId="{2D39BBD8-E46C-45D3-A73F-6E9A44AB47B1}" srcOrd="1" destOrd="0" presId="urn:microsoft.com/office/officeart/2005/8/layout/lProcess2"/>
    <dgm:cxn modelId="{4EA7E57C-C9A3-4DA7-B1E3-413F4FB3CEDC}" srcId="{CE05747F-C2B6-48F4-B230-931F3251F608}" destId="{0020E811-0813-4AFD-AE7E-6A6D302229F2}" srcOrd="0" destOrd="0" parTransId="{C6048CB6-1DBE-4637-8D2D-5F5E965A89BD}" sibTransId="{73FF007C-8060-413F-8689-E2F57E5F5636}"/>
    <dgm:cxn modelId="{417A5711-147E-4CD5-96D1-9B17C53830ED}" type="presOf" srcId="{5BD64086-18B6-42E7-8E8D-05542D537073}" destId="{77D1F183-90E8-4E17-BCCD-574BACA01F4C}" srcOrd="0" destOrd="0" presId="urn:microsoft.com/office/officeart/2005/8/layout/lProcess2"/>
    <dgm:cxn modelId="{41EC364D-A8ED-4DF3-8192-CC3C46F8674F}" type="presOf" srcId="{0020E811-0813-4AFD-AE7E-6A6D302229F2}" destId="{15D3D1D1-AD8B-4D86-9D35-4DDCD3280354}" srcOrd="0" destOrd="0" presId="urn:microsoft.com/office/officeart/2005/8/layout/lProcess2"/>
    <dgm:cxn modelId="{6E19E9A4-96F5-421D-B0C5-62B96C5175DD}" srcId="{0020E811-0813-4AFD-AE7E-6A6D302229F2}" destId="{F0120362-F6A8-4767-8B58-8CA3453C64A1}" srcOrd="3" destOrd="0" parTransId="{68A1A59E-177C-4000-964B-6A0CBE88F1A7}" sibTransId="{778D8D2F-D8B0-44D5-BCD7-14D6909C08E1}"/>
    <dgm:cxn modelId="{99FA0E34-10A7-4C8D-9F7C-B070E999D844}" type="presOf" srcId="{B06E44C8-90CD-47FB-AA21-1C371DB5CEC6}" destId="{793C9DB1-9099-4F39-8680-6A54F1D94B2D}" srcOrd="0" destOrd="0" presId="urn:microsoft.com/office/officeart/2005/8/layout/lProcess2"/>
    <dgm:cxn modelId="{70D9DCA6-C182-4EF8-BE6A-5D3D34FCE6A2}" type="presOf" srcId="{A790275C-F7E1-4176-9A98-048A82B82C8D}" destId="{FA931694-AE92-405E-86B7-F00403BDE298}" srcOrd="0" destOrd="0" presId="urn:microsoft.com/office/officeart/2005/8/layout/lProcess2"/>
    <dgm:cxn modelId="{8FBC48D7-14AA-4F1D-91BB-1DDC4E9BA15E}" srcId="{EBEB7D64-0F70-4091-B16E-975220EB76F2}" destId="{5BD64086-18B6-42E7-8E8D-05542D537073}" srcOrd="4" destOrd="0" parTransId="{BCE258F7-F5AF-41A0-858A-75DF5CA6BCE3}" sibTransId="{7B4A313C-F549-4C4A-B993-6EEBBE22C5AE}"/>
    <dgm:cxn modelId="{B8DA146C-F676-471F-A377-F6F42EBF481E}" srcId="{0020E811-0813-4AFD-AE7E-6A6D302229F2}" destId="{AF8FA07D-1D0E-41D7-9F20-936B8900C72E}" srcOrd="2" destOrd="0" parTransId="{937379AF-6BF9-4158-9B87-57204CBAE1B5}" sibTransId="{BA0A9FDD-2AB4-4294-98E5-EFE8CBD7E1CE}"/>
    <dgm:cxn modelId="{CE2D5B7E-657C-48B3-95EA-AD884B8EF32F}" type="presOf" srcId="{54478C70-89AF-42E5-B98F-B52C054F6575}" destId="{637B573E-F5D5-4077-A6A6-AE80165B2447}" srcOrd="0" destOrd="0" presId="urn:microsoft.com/office/officeart/2005/8/layout/lProcess2"/>
    <dgm:cxn modelId="{6B8268A4-85AE-49CA-8465-8DB1DC801CB7}" srcId="{CE05747F-C2B6-48F4-B230-931F3251F608}" destId="{B19729F9-31B2-46C8-9B04-D4E4969A8E86}" srcOrd="1" destOrd="0" parTransId="{103BEB55-847E-46F0-B475-65BD868E1AA3}" sibTransId="{301F9A36-2F20-4B21-A3E9-98762069E7E3}"/>
    <dgm:cxn modelId="{EB4B89B7-A592-4EE5-BEBF-69EE4B9D02F6}" srcId="{B19729F9-31B2-46C8-9B04-D4E4969A8E86}" destId="{54478C70-89AF-42E5-B98F-B52C054F6575}" srcOrd="2" destOrd="0" parTransId="{047CE120-0951-4C28-894F-1241DB604BB5}" sibTransId="{B36AE542-8406-4637-8C5B-3563316A41B3}"/>
    <dgm:cxn modelId="{1DA0378B-CC45-47A8-9339-B290F8373071}" type="presOf" srcId="{AF8FA07D-1D0E-41D7-9F20-936B8900C72E}" destId="{F933D880-9B8C-48D9-816B-00AFDAA85A3B}" srcOrd="0" destOrd="0" presId="urn:microsoft.com/office/officeart/2005/8/layout/lProcess2"/>
    <dgm:cxn modelId="{5F6CEA14-E840-4C3C-B3F9-00E94F6C1313}" srcId="{B19729F9-31B2-46C8-9B04-D4E4969A8E86}" destId="{6264161F-6A79-4D86-800C-C2991F39DFEF}" srcOrd="1" destOrd="0" parTransId="{ED023C21-3582-4F4C-810A-6D12442FBD49}" sibTransId="{ABF3E17D-4A46-4D72-A4A9-B17171F9D860}"/>
    <dgm:cxn modelId="{78E8FB6C-5A1D-48EB-A8F8-40C9E98B3C9A}" type="presOf" srcId="{EBEB7D64-0F70-4091-B16E-975220EB76F2}" destId="{E3A97E1C-1BA1-4507-87CA-87DBA6167459}" srcOrd="0" destOrd="0" presId="urn:microsoft.com/office/officeart/2005/8/layout/lProcess2"/>
    <dgm:cxn modelId="{4E0B28A7-312A-48FC-9CAC-4F5880177397}" type="presOf" srcId="{194747FA-6B28-4E7E-949C-31D7C259D756}" destId="{90BEDDCF-A545-4C10-B962-C55D520F7482}" srcOrd="0" destOrd="0" presId="urn:microsoft.com/office/officeart/2005/8/layout/lProcess2"/>
    <dgm:cxn modelId="{59EB7856-7546-49A9-819C-26AA642F9708}" type="presOf" srcId="{0020E811-0813-4AFD-AE7E-6A6D302229F2}" destId="{94ED5336-E2E6-430A-AB62-387D8CE0B366}" srcOrd="1" destOrd="0" presId="urn:microsoft.com/office/officeart/2005/8/layout/lProcess2"/>
    <dgm:cxn modelId="{CD6D39DD-1E4B-4C0A-B59E-92A1711371E9}" srcId="{0020E811-0813-4AFD-AE7E-6A6D302229F2}" destId="{B54A529A-B85A-42E0-A6D2-C73003DE6B95}" srcOrd="4" destOrd="0" parTransId="{225A09FD-0660-4EE7-A27A-4D95390CF037}" sibTransId="{C18D7DDE-F045-420E-9B1E-747D2B3F2A52}"/>
    <dgm:cxn modelId="{855E5D5F-045C-4222-AC17-D2466BC036B0}" type="presOf" srcId="{B54A529A-B85A-42E0-A6D2-C73003DE6B95}" destId="{02B2DDCF-02F3-447D-BB55-8D5992534C82}" srcOrd="0" destOrd="0" presId="urn:microsoft.com/office/officeart/2005/8/layout/lProcess2"/>
    <dgm:cxn modelId="{789E0B23-7BCE-424F-8DF9-54130496B9AC}" type="presOf" srcId="{6264161F-6A79-4D86-800C-C2991F39DFEF}" destId="{FE308C91-6533-4300-BC1A-D9555DFC4F26}" srcOrd="0" destOrd="0" presId="urn:microsoft.com/office/officeart/2005/8/layout/lProcess2"/>
    <dgm:cxn modelId="{ECA6155C-004F-4BA9-B23E-C873CE847C37}" type="presOf" srcId="{9776405E-D2BA-4D25-A42C-43B3F159C765}" destId="{17D24A93-25E9-46B3-B69C-E7FE94697AFF}" srcOrd="0" destOrd="0" presId="urn:microsoft.com/office/officeart/2005/8/layout/lProcess2"/>
    <dgm:cxn modelId="{BE5EC2C7-3FC4-445C-858A-BB80B802640F}" srcId="{0020E811-0813-4AFD-AE7E-6A6D302229F2}" destId="{9776405E-D2BA-4D25-A42C-43B3F159C765}" srcOrd="0" destOrd="0" parTransId="{89D3480E-0728-4516-8F42-581BD7AC2840}" sibTransId="{9A46432B-F2DF-434A-9900-35F561B8F0DE}"/>
    <dgm:cxn modelId="{684F8534-9EFC-4960-98D0-FF147B7D0E1D}" type="presOf" srcId="{68DB7EB5-31FA-44B4-8678-AF349856468D}" destId="{84B7DDE5-E500-4688-AB1E-34CA2E0CEBEB}" srcOrd="0" destOrd="0" presId="urn:microsoft.com/office/officeart/2005/8/layout/lProcess2"/>
    <dgm:cxn modelId="{EE9E7EBC-7939-4CAA-ABB0-E378FFECC02E}" type="presOf" srcId="{B19729F9-31B2-46C8-9B04-D4E4969A8E86}" destId="{09DF3A66-5BFE-46B5-AEDE-49CE36B40F7B}" srcOrd="1" destOrd="0" presId="urn:microsoft.com/office/officeart/2005/8/layout/lProcess2"/>
    <dgm:cxn modelId="{DBE9C0EE-B6A5-4E89-8C80-24F2C894D85C}" type="presOf" srcId="{B19729F9-31B2-46C8-9B04-D4E4969A8E86}" destId="{20C66F6F-C2E4-4F02-9203-F62FC416C943}" srcOrd="0" destOrd="0" presId="urn:microsoft.com/office/officeart/2005/8/layout/lProcess2"/>
    <dgm:cxn modelId="{795E4D8A-A515-4995-9DB2-C1CFF1DAD8ED}" srcId="{EBEB7D64-0F70-4091-B16E-975220EB76F2}" destId="{194747FA-6B28-4E7E-949C-31D7C259D756}" srcOrd="3" destOrd="0" parTransId="{1620D965-EAAA-4EAF-B927-0DD15480DDCD}" sibTransId="{4EE99744-FAE0-49EF-8CE4-D2DEED13D934}"/>
    <dgm:cxn modelId="{EA31E49A-8AA6-4747-9B44-D701F48AE06D}" srcId="{0020E811-0813-4AFD-AE7E-6A6D302229F2}" destId="{37317560-DCF0-4770-8354-2C27982A6653}" srcOrd="1" destOrd="0" parTransId="{F2CDAD4E-6E10-4897-BD47-21209E7014A4}" sibTransId="{0BDE8767-F315-462D-806D-3B1E90F776C3}"/>
    <dgm:cxn modelId="{4567D5CF-81EF-459C-9C6F-67C03E8BD01A}" srcId="{EBEB7D64-0F70-4091-B16E-975220EB76F2}" destId="{B06E44C8-90CD-47FB-AA21-1C371DB5CEC6}" srcOrd="2" destOrd="0" parTransId="{B93D2C0F-0837-4842-9F37-5DAECF82DFD7}" sibTransId="{63F45DE2-FA6D-44FC-832E-A608DA49A739}"/>
    <dgm:cxn modelId="{D5B8E977-E7E2-4719-A64B-DF7C702870A3}" type="presParOf" srcId="{AB781549-9694-48F8-8DC7-1ECE3154C1A3}" destId="{18A2CC03-1FC3-4C4C-833B-365ED6D15F57}" srcOrd="0" destOrd="0" presId="urn:microsoft.com/office/officeart/2005/8/layout/lProcess2"/>
    <dgm:cxn modelId="{B4386C18-EDF9-4AA2-B876-4542C32859AC}" type="presParOf" srcId="{18A2CC03-1FC3-4C4C-833B-365ED6D15F57}" destId="{15D3D1D1-AD8B-4D86-9D35-4DDCD3280354}" srcOrd="0" destOrd="0" presId="urn:microsoft.com/office/officeart/2005/8/layout/lProcess2"/>
    <dgm:cxn modelId="{A96CEF09-5D3B-4C23-8422-F6D5E1DDE4B4}" type="presParOf" srcId="{18A2CC03-1FC3-4C4C-833B-365ED6D15F57}" destId="{94ED5336-E2E6-430A-AB62-387D8CE0B366}" srcOrd="1" destOrd="0" presId="urn:microsoft.com/office/officeart/2005/8/layout/lProcess2"/>
    <dgm:cxn modelId="{233A0AAB-AD21-41F4-B307-7E53F13A19AB}" type="presParOf" srcId="{18A2CC03-1FC3-4C4C-833B-365ED6D15F57}" destId="{6F063615-E205-4AFC-8240-09473B191CD5}" srcOrd="2" destOrd="0" presId="urn:microsoft.com/office/officeart/2005/8/layout/lProcess2"/>
    <dgm:cxn modelId="{7EC3D6F0-C1DA-4679-A28C-59086984C1C8}" type="presParOf" srcId="{6F063615-E205-4AFC-8240-09473B191CD5}" destId="{8B6902FE-F104-4E17-83FF-7D2436A6B750}" srcOrd="0" destOrd="0" presId="urn:microsoft.com/office/officeart/2005/8/layout/lProcess2"/>
    <dgm:cxn modelId="{2D784249-1F93-4F7C-BAA1-2ED493243C93}" type="presParOf" srcId="{8B6902FE-F104-4E17-83FF-7D2436A6B750}" destId="{17D24A93-25E9-46B3-B69C-E7FE94697AFF}" srcOrd="0" destOrd="0" presId="urn:microsoft.com/office/officeart/2005/8/layout/lProcess2"/>
    <dgm:cxn modelId="{BC8E9F77-24E2-4E09-BF54-19FF87DBA4BE}" type="presParOf" srcId="{8B6902FE-F104-4E17-83FF-7D2436A6B750}" destId="{719E3668-EFE2-4568-AB91-FAB1A290CB02}" srcOrd="1" destOrd="0" presId="urn:microsoft.com/office/officeart/2005/8/layout/lProcess2"/>
    <dgm:cxn modelId="{E435EE03-8D34-4270-ACF1-F7F185BCFCA8}" type="presParOf" srcId="{8B6902FE-F104-4E17-83FF-7D2436A6B750}" destId="{F4AA7186-394F-4F78-9984-517A49ED59A7}" srcOrd="2" destOrd="0" presId="urn:microsoft.com/office/officeart/2005/8/layout/lProcess2"/>
    <dgm:cxn modelId="{DF5CB721-5A98-436C-BAE5-2556C51F8370}" type="presParOf" srcId="{8B6902FE-F104-4E17-83FF-7D2436A6B750}" destId="{DF395DF4-0CDC-4905-8937-B1F620EB7D21}" srcOrd="3" destOrd="0" presId="urn:microsoft.com/office/officeart/2005/8/layout/lProcess2"/>
    <dgm:cxn modelId="{6E6A8397-BC55-4151-B655-9213356BF4DB}" type="presParOf" srcId="{8B6902FE-F104-4E17-83FF-7D2436A6B750}" destId="{F933D880-9B8C-48D9-816B-00AFDAA85A3B}" srcOrd="4" destOrd="0" presId="urn:microsoft.com/office/officeart/2005/8/layout/lProcess2"/>
    <dgm:cxn modelId="{5E14A3B7-C7A1-4CAF-8431-BBF4D68C2A25}" type="presParOf" srcId="{8B6902FE-F104-4E17-83FF-7D2436A6B750}" destId="{1A9F33F2-967A-4BF2-9067-A8F003951306}" srcOrd="5" destOrd="0" presId="urn:microsoft.com/office/officeart/2005/8/layout/lProcess2"/>
    <dgm:cxn modelId="{9DF57AAF-4CF3-4242-9FD0-92E9F3BD5603}" type="presParOf" srcId="{8B6902FE-F104-4E17-83FF-7D2436A6B750}" destId="{339A7923-9217-41F3-ABFE-CC8BEF769040}" srcOrd="6" destOrd="0" presId="urn:microsoft.com/office/officeart/2005/8/layout/lProcess2"/>
    <dgm:cxn modelId="{A177C9FF-7AD4-4AE8-9897-88E622028B71}" type="presParOf" srcId="{8B6902FE-F104-4E17-83FF-7D2436A6B750}" destId="{5BBBF0FA-DC1F-43D3-AB1E-72B83996582B}" srcOrd="7" destOrd="0" presId="urn:microsoft.com/office/officeart/2005/8/layout/lProcess2"/>
    <dgm:cxn modelId="{76AEF41F-78E6-45F3-96D7-D3A313F03D20}" type="presParOf" srcId="{8B6902FE-F104-4E17-83FF-7D2436A6B750}" destId="{02B2DDCF-02F3-447D-BB55-8D5992534C82}" srcOrd="8" destOrd="0" presId="urn:microsoft.com/office/officeart/2005/8/layout/lProcess2"/>
    <dgm:cxn modelId="{5E1A70C2-32A1-4059-96E7-59AEECF1237F}" type="presParOf" srcId="{AB781549-9694-48F8-8DC7-1ECE3154C1A3}" destId="{2CFCC6D4-457A-48B2-9445-4AA81AA18D39}" srcOrd="1" destOrd="0" presId="urn:microsoft.com/office/officeart/2005/8/layout/lProcess2"/>
    <dgm:cxn modelId="{6986FE93-EA54-49CE-8158-FF02EA273860}" type="presParOf" srcId="{AB781549-9694-48F8-8DC7-1ECE3154C1A3}" destId="{A28E074A-64BD-4110-A7A1-A64F8DA8D16A}" srcOrd="2" destOrd="0" presId="urn:microsoft.com/office/officeart/2005/8/layout/lProcess2"/>
    <dgm:cxn modelId="{CACEA873-3BEE-43F6-B91E-DA5B611FEA19}" type="presParOf" srcId="{A28E074A-64BD-4110-A7A1-A64F8DA8D16A}" destId="{20C66F6F-C2E4-4F02-9203-F62FC416C943}" srcOrd="0" destOrd="0" presId="urn:microsoft.com/office/officeart/2005/8/layout/lProcess2"/>
    <dgm:cxn modelId="{75D529F5-5E9B-4ABB-A518-696020865DB7}" type="presParOf" srcId="{A28E074A-64BD-4110-A7A1-A64F8DA8D16A}" destId="{09DF3A66-5BFE-46B5-AEDE-49CE36B40F7B}" srcOrd="1" destOrd="0" presId="urn:microsoft.com/office/officeart/2005/8/layout/lProcess2"/>
    <dgm:cxn modelId="{16879CE1-F26F-43BC-918C-05136FC8A045}" type="presParOf" srcId="{A28E074A-64BD-4110-A7A1-A64F8DA8D16A}" destId="{CFD3D991-2C2B-45E0-BC94-3BB4C9BCEDE3}" srcOrd="2" destOrd="0" presId="urn:microsoft.com/office/officeart/2005/8/layout/lProcess2"/>
    <dgm:cxn modelId="{5C92F9DF-DF8C-4BC6-A258-12F95712FF1E}" type="presParOf" srcId="{CFD3D991-2C2B-45E0-BC94-3BB4C9BCEDE3}" destId="{60C2938C-922F-4FEE-B01D-A6FB1E826B7A}" srcOrd="0" destOrd="0" presId="urn:microsoft.com/office/officeart/2005/8/layout/lProcess2"/>
    <dgm:cxn modelId="{02FFF129-FC76-4445-90A4-602CF821D333}" type="presParOf" srcId="{60C2938C-922F-4FEE-B01D-A6FB1E826B7A}" destId="{84B7DDE5-E500-4688-AB1E-34CA2E0CEBEB}" srcOrd="0" destOrd="0" presId="urn:microsoft.com/office/officeart/2005/8/layout/lProcess2"/>
    <dgm:cxn modelId="{FF9FB5D5-328F-4559-BC48-FDDA7CF37BE3}" type="presParOf" srcId="{60C2938C-922F-4FEE-B01D-A6FB1E826B7A}" destId="{53671ADB-4A0D-4FF4-A0B6-BDD0C0A191B6}" srcOrd="1" destOrd="0" presId="urn:microsoft.com/office/officeart/2005/8/layout/lProcess2"/>
    <dgm:cxn modelId="{95E33F15-04A2-422D-8D59-B080D2D4A97F}" type="presParOf" srcId="{60C2938C-922F-4FEE-B01D-A6FB1E826B7A}" destId="{FE308C91-6533-4300-BC1A-D9555DFC4F26}" srcOrd="2" destOrd="0" presId="urn:microsoft.com/office/officeart/2005/8/layout/lProcess2"/>
    <dgm:cxn modelId="{452CDFA1-E459-48F2-825E-7A70EE59FA33}" type="presParOf" srcId="{60C2938C-922F-4FEE-B01D-A6FB1E826B7A}" destId="{706DC9DD-6172-4FE9-B9FD-B0502FCAB58E}" srcOrd="3" destOrd="0" presId="urn:microsoft.com/office/officeart/2005/8/layout/lProcess2"/>
    <dgm:cxn modelId="{3DC7F425-D05D-44D5-918B-8020250902EF}" type="presParOf" srcId="{60C2938C-922F-4FEE-B01D-A6FB1E826B7A}" destId="{637B573E-F5D5-4077-A6A6-AE80165B2447}" srcOrd="4" destOrd="0" presId="urn:microsoft.com/office/officeart/2005/8/layout/lProcess2"/>
    <dgm:cxn modelId="{42083616-534C-4C5F-B7A5-2CBCDD71E3CE}" type="presParOf" srcId="{AB781549-9694-48F8-8DC7-1ECE3154C1A3}" destId="{79E7E916-E8ED-4097-82C0-2663DAE78A06}" srcOrd="3" destOrd="0" presId="urn:microsoft.com/office/officeart/2005/8/layout/lProcess2"/>
    <dgm:cxn modelId="{C7A4FCEE-9F94-41B8-8D82-10B81383AF41}" type="presParOf" srcId="{AB781549-9694-48F8-8DC7-1ECE3154C1A3}" destId="{9CA10C6E-D1F6-458A-A472-1AF44E48F924}" srcOrd="4" destOrd="0" presId="urn:microsoft.com/office/officeart/2005/8/layout/lProcess2"/>
    <dgm:cxn modelId="{4A11CFDD-A203-43E6-BE70-C63467C31317}" type="presParOf" srcId="{9CA10C6E-D1F6-458A-A472-1AF44E48F924}" destId="{E3A97E1C-1BA1-4507-87CA-87DBA6167459}" srcOrd="0" destOrd="0" presId="urn:microsoft.com/office/officeart/2005/8/layout/lProcess2"/>
    <dgm:cxn modelId="{3D2780D4-45AD-4315-BE2E-0D07AA42E25A}" type="presParOf" srcId="{9CA10C6E-D1F6-458A-A472-1AF44E48F924}" destId="{2D39BBD8-E46C-45D3-A73F-6E9A44AB47B1}" srcOrd="1" destOrd="0" presId="urn:microsoft.com/office/officeart/2005/8/layout/lProcess2"/>
    <dgm:cxn modelId="{413695BC-EDDF-49EC-BBB5-C184A29AA08B}" type="presParOf" srcId="{9CA10C6E-D1F6-458A-A472-1AF44E48F924}" destId="{BA54DAC4-CD67-4A3F-9BD1-E5FF0866BC9A}" srcOrd="2" destOrd="0" presId="urn:microsoft.com/office/officeart/2005/8/layout/lProcess2"/>
    <dgm:cxn modelId="{74AB6684-5BAC-48D9-AD63-E591813C4BD3}" type="presParOf" srcId="{BA54DAC4-CD67-4A3F-9BD1-E5FF0866BC9A}" destId="{BC41438C-567B-4FD1-8133-6627934E889E}" srcOrd="0" destOrd="0" presId="urn:microsoft.com/office/officeart/2005/8/layout/lProcess2"/>
    <dgm:cxn modelId="{6491F028-4ADD-459E-9521-4C5C177D7D9D}" type="presParOf" srcId="{BC41438C-567B-4FD1-8133-6627934E889E}" destId="{FA931694-AE92-405E-86B7-F00403BDE298}" srcOrd="0" destOrd="0" presId="urn:microsoft.com/office/officeart/2005/8/layout/lProcess2"/>
    <dgm:cxn modelId="{AF582D57-9EAC-46B5-B4C2-7333A9BA7040}" type="presParOf" srcId="{BC41438C-567B-4FD1-8133-6627934E889E}" destId="{A875A779-380A-46EF-AA39-6085F14D8AAE}" srcOrd="1" destOrd="0" presId="urn:microsoft.com/office/officeart/2005/8/layout/lProcess2"/>
    <dgm:cxn modelId="{9F1B4D8E-9FF7-44D0-9016-3AE441BA04B0}" type="presParOf" srcId="{BC41438C-567B-4FD1-8133-6627934E889E}" destId="{A9B77FD9-91FA-4332-A59C-D9B647ECD2AF}" srcOrd="2" destOrd="0" presId="urn:microsoft.com/office/officeart/2005/8/layout/lProcess2"/>
    <dgm:cxn modelId="{A1336E83-0355-46B5-8774-D48B3812177A}" type="presParOf" srcId="{BC41438C-567B-4FD1-8133-6627934E889E}" destId="{59B42229-8E49-4F96-82D1-F4F451771DB5}" srcOrd="3" destOrd="0" presId="urn:microsoft.com/office/officeart/2005/8/layout/lProcess2"/>
    <dgm:cxn modelId="{188E7AA0-7921-498A-815F-00C65A9D044A}" type="presParOf" srcId="{BC41438C-567B-4FD1-8133-6627934E889E}" destId="{793C9DB1-9099-4F39-8680-6A54F1D94B2D}" srcOrd="4" destOrd="0" presId="urn:microsoft.com/office/officeart/2005/8/layout/lProcess2"/>
    <dgm:cxn modelId="{D06D776E-B665-41B6-BD29-0C79716BA17E}" type="presParOf" srcId="{BC41438C-567B-4FD1-8133-6627934E889E}" destId="{A47D6FF1-9BE3-4899-8417-730FFA690D6F}" srcOrd="5" destOrd="0" presId="urn:microsoft.com/office/officeart/2005/8/layout/lProcess2"/>
    <dgm:cxn modelId="{4B461768-8AE8-44D7-90ED-418A08DA4D18}" type="presParOf" srcId="{BC41438C-567B-4FD1-8133-6627934E889E}" destId="{90BEDDCF-A545-4C10-B962-C55D520F7482}" srcOrd="6" destOrd="0" presId="urn:microsoft.com/office/officeart/2005/8/layout/lProcess2"/>
    <dgm:cxn modelId="{A2B73149-A19A-41A7-9D37-C4DC48749926}" type="presParOf" srcId="{BC41438C-567B-4FD1-8133-6627934E889E}" destId="{3A6457D8-28AA-4888-A404-D62CFA25CA73}" srcOrd="7" destOrd="0" presId="urn:microsoft.com/office/officeart/2005/8/layout/lProcess2"/>
    <dgm:cxn modelId="{B5723329-25A1-486E-9B84-4AFC4B5D6DEC}" type="presParOf" srcId="{BC41438C-567B-4FD1-8133-6627934E889E}" destId="{77D1F183-90E8-4E17-BCCD-574BACA01F4C}" srcOrd="8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E05747F-C2B6-48F4-B230-931F3251F608}" type="doc">
      <dgm:prSet loTypeId="urn:microsoft.com/office/officeart/2005/8/layout/funnel1" loCatId="process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DFED188-CD38-4BA5-A115-608D9BDE9FA8}">
      <dgm:prSet phldrT="[Text]"/>
      <dgm:spPr/>
      <dgm:t>
        <a:bodyPr/>
        <a:lstStyle/>
        <a:p>
          <a:r>
            <a:rPr lang="en-US" dirty="0" err="1" smtClean="0"/>
            <a:t>Penjualan</a:t>
          </a:r>
          <a:endParaRPr lang="en-US" dirty="0"/>
        </a:p>
      </dgm:t>
    </dgm:pt>
    <dgm:pt modelId="{AF6BC031-7320-461B-882F-D3C4D89BC444}" type="parTrans" cxnId="{46954786-9EBA-4106-ADAB-37E79B45C95E}">
      <dgm:prSet/>
      <dgm:spPr/>
      <dgm:t>
        <a:bodyPr/>
        <a:lstStyle/>
        <a:p>
          <a:endParaRPr lang="en-US"/>
        </a:p>
      </dgm:t>
    </dgm:pt>
    <dgm:pt modelId="{6952F9FE-8871-4EB3-9995-EC146653C0F6}" type="sibTrans" cxnId="{46954786-9EBA-4106-ADAB-37E79B45C95E}">
      <dgm:prSet/>
      <dgm:spPr/>
      <dgm:t>
        <a:bodyPr/>
        <a:lstStyle/>
        <a:p>
          <a:endParaRPr lang="en-US"/>
        </a:p>
      </dgm:t>
    </dgm:pt>
    <dgm:pt modelId="{9D018DEE-3590-49F4-BDA8-68EAF1BD1C9A}">
      <dgm:prSet phldrT="[Text]"/>
      <dgm:spPr/>
      <dgm:t>
        <a:bodyPr/>
        <a:lstStyle/>
        <a:p>
          <a:r>
            <a:rPr lang="en-US" dirty="0" err="1" smtClean="0"/>
            <a:t>Pembelian</a:t>
          </a:r>
          <a:r>
            <a:rPr lang="en-US" dirty="0" smtClean="0"/>
            <a:t>, </a:t>
          </a:r>
          <a:r>
            <a:rPr lang="en-US" dirty="0" err="1" smtClean="0"/>
            <a:t>Pengeluran</a:t>
          </a:r>
          <a:endParaRPr lang="en-US" dirty="0"/>
        </a:p>
      </dgm:t>
    </dgm:pt>
    <dgm:pt modelId="{047E4C51-1763-4C31-994D-E3DBFCD940D7}" type="parTrans" cxnId="{454477B7-6B3C-4A11-8422-B8149A5190A7}">
      <dgm:prSet/>
      <dgm:spPr/>
      <dgm:t>
        <a:bodyPr/>
        <a:lstStyle/>
        <a:p>
          <a:endParaRPr lang="en-US"/>
        </a:p>
      </dgm:t>
    </dgm:pt>
    <dgm:pt modelId="{64CA0FC1-D459-490E-BB4A-85FAC26122D6}" type="sibTrans" cxnId="{454477B7-6B3C-4A11-8422-B8149A5190A7}">
      <dgm:prSet/>
      <dgm:spPr/>
      <dgm:t>
        <a:bodyPr/>
        <a:lstStyle/>
        <a:p>
          <a:endParaRPr lang="en-US"/>
        </a:p>
      </dgm:t>
    </dgm:pt>
    <dgm:pt modelId="{07113677-B4F4-48D2-B170-85FFF99D12AD}">
      <dgm:prSet phldrT="[Text]"/>
      <dgm:spPr/>
      <dgm:t>
        <a:bodyPr/>
        <a:lstStyle/>
        <a:p>
          <a:r>
            <a:rPr lang="en-US" dirty="0" smtClean="0"/>
            <a:t>Stock</a:t>
          </a:r>
          <a:endParaRPr lang="en-US" dirty="0"/>
        </a:p>
      </dgm:t>
    </dgm:pt>
    <dgm:pt modelId="{EC20A83A-6855-48E2-9731-5A030BE73A2D}" type="parTrans" cxnId="{9FBA717E-2C8A-4BF6-82C5-5AAEA8A4EEC5}">
      <dgm:prSet/>
      <dgm:spPr/>
      <dgm:t>
        <a:bodyPr/>
        <a:lstStyle/>
        <a:p>
          <a:endParaRPr lang="en-US"/>
        </a:p>
      </dgm:t>
    </dgm:pt>
    <dgm:pt modelId="{D953113D-2810-4891-B913-7B5BD21EB9CE}" type="sibTrans" cxnId="{9FBA717E-2C8A-4BF6-82C5-5AAEA8A4EEC5}">
      <dgm:prSet/>
      <dgm:spPr/>
      <dgm:t>
        <a:bodyPr/>
        <a:lstStyle/>
        <a:p>
          <a:endParaRPr lang="en-US"/>
        </a:p>
      </dgm:t>
    </dgm:pt>
    <dgm:pt modelId="{D07A93CD-90F7-426F-80BD-1374070164B4}">
      <dgm:prSet phldrT="[Text]"/>
      <dgm:spPr/>
      <dgm:t>
        <a:bodyPr/>
        <a:lstStyle/>
        <a:p>
          <a:r>
            <a:rPr lang="en-US" dirty="0" err="1" smtClean="0"/>
            <a:t>Laporan</a:t>
          </a:r>
          <a:r>
            <a:rPr lang="en-US" dirty="0" smtClean="0"/>
            <a:t> </a:t>
          </a:r>
          <a:r>
            <a:rPr lang="en-US" dirty="0" err="1" smtClean="0"/>
            <a:t>Penjualan</a:t>
          </a:r>
          <a:r>
            <a:rPr lang="en-US" dirty="0" smtClean="0"/>
            <a:t>, </a:t>
          </a:r>
          <a:r>
            <a:rPr lang="en-US" dirty="0" err="1" smtClean="0"/>
            <a:t>Pembelian</a:t>
          </a:r>
          <a:r>
            <a:rPr lang="en-US" dirty="0" smtClean="0"/>
            <a:t>, </a:t>
          </a:r>
          <a:r>
            <a:rPr lang="en-US" dirty="0" err="1" smtClean="0"/>
            <a:t>Pengeluaran</a:t>
          </a:r>
          <a:r>
            <a:rPr lang="en-US" dirty="0" smtClean="0"/>
            <a:t>, Stock, </a:t>
          </a:r>
          <a:r>
            <a:rPr lang="en-US" dirty="0" err="1" smtClean="0"/>
            <a:t>Omset</a:t>
          </a:r>
          <a:r>
            <a:rPr lang="en-US" dirty="0" smtClean="0"/>
            <a:t>, </a:t>
          </a:r>
          <a:r>
            <a:rPr lang="en-US" dirty="0" err="1" smtClean="0"/>
            <a:t>Laba</a:t>
          </a:r>
          <a:r>
            <a:rPr lang="en-US" dirty="0" smtClean="0"/>
            <a:t>, </a:t>
          </a:r>
          <a:r>
            <a:rPr lang="en-US" dirty="0" err="1" smtClean="0"/>
            <a:t>dll</a:t>
          </a:r>
          <a:r>
            <a:rPr lang="en-US" dirty="0" smtClean="0"/>
            <a:t>.</a:t>
          </a:r>
          <a:endParaRPr lang="en-US" dirty="0"/>
        </a:p>
      </dgm:t>
    </dgm:pt>
    <dgm:pt modelId="{34750AE3-1B7D-4C42-9040-1B51BF20CDE6}" type="parTrans" cxnId="{FABEC129-405A-4AC9-AA15-DAAEF5001EEF}">
      <dgm:prSet/>
      <dgm:spPr/>
      <dgm:t>
        <a:bodyPr/>
        <a:lstStyle/>
        <a:p>
          <a:endParaRPr lang="en-US"/>
        </a:p>
      </dgm:t>
    </dgm:pt>
    <dgm:pt modelId="{43917E76-1676-49BA-8C15-77E0B4DC962A}" type="sibTrans" cxnId="{FABEC129-405A-4AC9-AA15-DAAEF5001EEF}">
      <dgm:prSet/>
      <dgm:spPr/>
      <dgm:t>
        <a:bodyPr/>
        <a:lstStyle/>
        <a:p>
          <a:endParaRPr lang="en-US"/>
        </a:p>
      </dgm:t>
    </dgm:pt>
    <dgm:pt modelId="{0AED48E2-D36C-4A19-B5A4-95F77B969444}" type="pres">
      <dgm:prSet presAssocID="{CE05747F-C2B6-48F4-B230-931F3251F608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FC1E6E5-2E0E-4D76-A154-4954F18C66BA}" type="pres">
      <dgm:prSet presAssocID="{CE05747F-C2B6-48F4-B230-931F3251F608}" presName="ellipse" presStyleLbl="trBgShp" presStyleIdx="0" presStyleCnt="1"/>
      <dgm:spPr/>
    </dgm:pt>
    <dgm:pt modelId="{0861352F-6E8D-40B6-8520-56E5A9224FA2}" type="pres">
      <dgm:prSet presAssocID="{CE05747F-C2B6-48F4-B230-931F3251F608}" presName="arrow1" presStyleLbl="fgShp" presStyleIdx="0" presStyleCnt="1"/>
      <dgm:spPr/>
    </dgm:pt>
    <dgm:pt modelId="{393012FF-5078-4DB6-9007-40160A4127CE}" type="pres">
      <dgm:prSet presAssocID="{CE05747F-C2B6-48F4-B230-931F3251F608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DA9741-89BC-4AA3-8F3C-F2F19B5A6A71}" type="pres">
      <dgm:prSet presAssocID="{9D018DEE-3590-49F4-BDA8-68EAF1BD1C9A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87A488-17CF-4F41-B33D-3BCFBCCFE9A6}" type="pres">
      <dgm:prSet presAssocID="{07113677-B4F4-48D2-B170-85FFF99D12AD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1DC6BC-5E3A-4F0B-840F-6513EBE80E9D}" type="pres">
      <dgm:prSet presAssocID="{D07A93CD-90F7-426F-80BD-1374070164B4}" presName="item3" presStyleLbl="node1" presStyleIdx="2" presStyleCnt="3">
        <dgm:presLayoutVars>
          <dgm:bulletEnabled val="1"/>
        </dgm:presLayoutVars>
      </dgm:prSet>
      <dgm:spPr/>
    </dgm:pt>
    <dgm:pt modelId="{5B99C575-8684-4F5D-9820-2ADD9FADC6D2}" type="pres">
      <dgm:prSet presAssocID="{CE05747F-C2B6-48F4-B230-931F3251F608}" presName="funnel" presStyleLbl="trAlignAcc1" presStyleIdx="0" presStyleCnt="1"/>
      <dgm:spPr/>
    </dgm:pt>
  </dgm:ptLst>
  <dgm:cxnLst>
    <dgm:cxn modelId="{98024641-B215-46B0-97F3-62D4DDDB1D2B}" type="presOf" srcId="{D07A93CD-90F7-426F-80BD-1374070164B4}" destId="{393012FF-5078-4DB6-9007-40160A4127CE}" srcOrd="0" destOrd="0" presId="urn:microsoft.com/office/officeart/2005/8/layout/funnel1"/>
    <dgm:cxn modelId="{454477B7-6B3C-4A11-8422-B8149A5190A7}" srcId="{CE05747F-C2B6-48F4-B230-931F3251F608}" destId="{9D018DEE-3590-49F4-BDA8-68EAF1BD1C9A}" srcOrd="1" destOrd="0" parTransId="{047E4C51-1763-4C31-994D-E3DBFCD940D7}" sibTransId="{64CA0FC1-D459-490E-BB4A-85FAC26122D6}"/>
    <dgm:cxn modelId="{7AAA52AC-D0AD-4F5E-B38F-4567455C3014}" type="presOf" srcId="{07113677-B4F4-48D2-B170-85FFF99D12AD}" destId="{FCDA9741-89BC-4AA3-8F3C-F2F19B5A6A71}" srcOrd="0" destOrd="0" presId="urn:microsoft.com/office/officeart/2005/8/layout/funnel1"/>
    <dgm:cxn modelId="{46954786-9EBA-4106-ADAB-37E79B45C95E}" srcId="{CE05747F-C2B6-48F4-B230-931F3251F608}" destId="{CDFED188-CD38-4BA5-A115-608D9BDE9FA8}" srcOrd="0" destOrd="0" parTransId="{AF6BC031-7320-461B-882F-D3C4D89BC444}" sibTransId="{6952F9FE-8871-4EB3-9995-EC146653C0F6}"/>
    <dgm:cxn modelId="{9FBA717E-2C8A-4BF6-82C5-5AAEA8A4EEC5}" srcId="{CE05747F-C2B6-48F4-B230-931F3251F608}" destId="{07113677-B4F4-48D2-B170-85FFF99D12AD}" srcOrd="2" destOrd="0" parTransId="{EC20A83A-6855-48E2-9731-5A030BE73A2D}" sibTransId="{D953113D-2810-4891-B913-7B5BD21EB9CE}"/>
    <dgm:cxn modelId="{FABEC129-405A-4AC9-AA15-DAAEF5001EEF}" srcId="{CE05747F-C2B6-48F4-B230-931F3251F608}" destId="{D07A93CD-90F7-426F-80BD-1374070164B4}" srcOrd="3" destOrd="0" parTransId="{34750AE3-1B7D-4C42-9040-1B51BF20CDE6}" sibTransId="{43917E76-1676-49BA-8C15-77E0B4DC962A}"/>
    <dgm:cxn modelId="{C6AD3C82-CB38-4968-8085-A2EC7B1E0CB4}" type="presOf" srcId="{9D018DEE-3590-49F4-BDA8-68EAF1BD1C9A}" destId="{CB87A488-17CF-4F41-B33D-3BCFBCCFE9A6}" srcOrd="0" destOrd="0" presId="urn:microsoft.com/office/officeart/2005/8/layout/funnel1"/>
    <dgm:cxn modelId="{6E19F227-E05D-4982-8770-0D03CF1BCAA3}" type="presOf" srcId="{CE05747F-C2B6-48F4-B230-931F3251F608}" destId="{0AED48E2-D36C-4A19-B5A4-95F77B969444}" srcOrd="0" destOrd="0" presId="urn:microsoft.com/office/officeart/2005/8/layout/funnel1"/>
    <dgm:cxn modelId="{F96B854C-ECF5-4CD0-BA62-60A68C25DBCE}" type="presOf" srcId="{CDFED188-CD38-4BA5-A115-608D9BDE9FA8}" destId="{A01DC6BC-5E3A-4F0B-840F-6513EBE80E9D}" srcOrd="0" destOrd="0" presId="urn:microsoft.com/office/officeart/2005/8/layout/funnel1"/>
    <dgm:cxn modelId="{F141B962-9FC7-48E4-8110-0D4A790D572A}" type="presParOf" srcId="{0AED48E2-D36C-4A19-B5A4-95F77B969444}" destId="{FFC1E6E5-2E0E-4D76-A154-4954F18C66BA}" srcOrd="0" destOrd="0" presId="urn:microsoft.com/office/officeart/2005/8/layout/funnel1"/>
    <dgm:cxn modelId="{9134D5B7-07F0-4B44-A182-22165F35BBC4}" type="presParOf" srcId="{0AED48E2-D36C-4A19-B5A4-95F77B969444}" destId="{0861352F-6E8D-40B6-8520-56E5A9224FA2}" srcOrd="1" destOrd="0" presId="urn:microsoft.com/office/officeart/2005/8/layout/funnel1"/>
    <dgm:cxn modelId="{97B862FB-A43D-4F38-8D9D-1A1B781F6E47}" type="presParOf" srcId="{0AED48E2-D36C-4A19-B5A4-95F77B969444}" destId="{393012FF-5078-4DB6-9007-40160A4127CE}" srcOrd="2" destOrd="0" presId="urn:microsoft.com/office/officeart/2005/8/layout/funnel1"/>
    <dgm:cxn modelId="{8EFDB275-CBFE-45CD-B8EF-C9E4169475BB}" type="presParOf" srcId="{0AED48E2-D36C-4A19-B5A4-95F77B969444}" destId="{FCDA9741-89BC-4AA3-8F3C-F2F19B5A6A71}" srcOrd="3" destOrd="0" presId="urn:microsoft.com/office/officeart/2005/8/layout/funnel1"/>
    <dgm:cxn modelId="{35A7A01C-E696-41BA-8F50-27C986D6D228}" type="presParOf" srcId="{0AED48E2-D36C-4A19-B5A4-95F77B969444}" destId="{CB87A488-17CF-4F41-B33D-3BCFBCCFE9A6}" srcOrd="4" destOrd="0" presId="urn:microsoft.com/office/officeart/2005/8/layout/funnel1"/>
    <dgm:cxn modelId="{CA72C4DC-2ED5-4068-81C6-F2ED4748885A}" type="presParOf" srcId="{0AED48E2-D36C-4A19-B5A4-95F77B969444}" destId="{A01DC6BC-5E3A-4F0B-840F-6513EBE80E9D}" srcOrd="5" destOrd="0" presId="urn:microsoft.com/office/officeart/2005/8/layout/funnel1"/>
    <dgm:cxn modelId="{97BA733C-279C-40E5-B857-1DC95B8002AF}" type="presParOf" srcId="{0AED48E2-D36C-4A19-B5A4-95F77B969444}" destId="{5B99C575-8684-4F5D-9820-2ADD9FADC6D2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2D524E-7E30-49A4-979D-E00095F5D29A}">
      <dsp:nvSpPr>
        <dsp:cNvPr id="0" name=""/>
        <dsp:cNvSpPr/>
      </dsp:nvSpPr>
      <dsp:spPr>
        <a:xfrm rot="5400000">
          <a:off x="4808233" y="81597"/>
          <a:ext cx="1248662" cy="1086336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err="1" smtClean="0"/>
            <a:t>Penjualan</a:t>
          </a:r>
          <a:endParaRPr lang="en-US" sz="1000" b="1" kern="1200" dirty="0"/>
        </a:p>
      </dsp:txBody>
      <dsp:txXfrm rot="-5400000">
        <a:off x="5058683" y="195017"/>
        <a:ext cx="747762" cy="859496"/>
      </dsp:txXfrm>
    </dsp:sp>
    <dsp:sp modelId="{5C3DA596-2AA4-4341-8932-FA09D9EC63CF}">
      <dsp:nvSpPr>
        <dsp:cNvPr id="0" name=""/>
        <dsp:cNvSpPr/>
      </dsp:nvSpPr>
      <dsp:spPr>
        <a:xfrm>
          <a:off x="6008696" y="250167"/>
          <a:ext cx="1393507" cy="749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Transaksi</a:t>
          </a:r>
          <a:r>
            <a:rPr lang="en-US" sz="900" kern="1200" dirty="0" smtClean="0"/>
            <a:t> </a:t>
          </a:r>
          <a:r>
            <a:rPr lang="en-US" sz="900" kern="1200" dirty="0" err="1" smtClean="0"/>
            <a:t>Jual</a:t>
          </a:r>
          <a:r>
            <a:rPr lang="en-US" sz="900" kern="1200" dirty="0" smtClean="0"/>
            <a:t> </a:t>
          </a:r>
          <a:r>
            <a:rPr lang="en-US" sz="900" kern="1200" dirty="0" err="1" smtClean="0"/>
            <a:t>ke</a:t>
          </a:r>
          <a:r>
            <a:rPr lang="en-US" sz="900" kern="1200" dirty="0" smtClean="0"/>
            <a:t> </a:t>
          </a:r>
          <a:r>
            <a:rPr lang="en-US" sz="900" kern="1200" dirty="0" err="1" smtClean="0"/>
            <a:t>konsumen</a:t>
          </a:r>
          <a:r>
            <a:rPr lang="en-US" sz="900" kern="1200" dirty="0" smtClean="0"/>
            <a:t> </a:t>
          </a:r>
          <a:endParaRPr lang="en-US" sz="900" kern="1200" dirty="0"/>
        </a:p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Keterangan</a:t>
          </a:r>
          <a:r>
            <a:rPr lang="en-US" sz="900" kern="1200" dirty="0" smtClean="0"/>
            <a:t> </a:t>
          </a:r>
          <a:r>
            <a:rPr lang="en-US" sz="900" kern="1200" dirty="0" err="1" smtClean="0"/>
            <a:t>jenis</a:t>
          </a:r>
          <a:r>
            <a:rPr lang="en-US" sz="900" kern="1200" dirty="0" smtClean="0"/>
            <a:t> </a:t>
          </a:r>
          <a:r>
            <a:rPr lang="en-US" sz="900" kern="1200" dirty="0" err="1" smtClean="0"/>
            <a:t>penjualan</a:t>
          </a:r>
          <a:r>
            <a:rPr lang="en-US" sz="900" kern="1200" dirty="0" smtClean="0"/>
            <a:t> (offline, online, </a:t>
          </a:r>
          <a:r>
            <a:rPr lang="en-US" sz="900" kern="1200" dirty="0" err="1" smtClean="0"/>
            <a:t>ecer</a:t>
          </a:r>
          <a:r>
            <a:rPr lang="en-US" sz="900" kern="1200" dirty="0" smtClean="0"/>
            <a:t>, </a:t>
          </a:r>
          <a:r>
            <a:rPr lang="en-US" sz="900" kern="1200" dirty="0" err="1" smtClean="0"/>
            <a:t>dll</a:t>
          </a:r>
          <a:r>
            <a:rPr lang="en-US" sz="900" kern="1200" dirty="0" smtClean="0"/>
            <a:t>)</a:t>
          </a:r>
          <a:endParaRPr lang="en-US" sz="900" kern="1200" dirty="0"/>
        </a:p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Barang</a:t>
          </a:r>
          <a:r>
            <a:rPr lang="en-US" sz="900" kern="1200" dirty="0" smtClean="0"/>
            <a:t> </a:t>
          </a:r>
          <a:r>
            <a:rPr lang="en-US" sz="900" kern="1200" dirty="0" err="1" smtClean="0"/>
            <a:t>keluar</a:t>
          </a:r>
          <a:r>
            <a:rPr lang="en-US" sz="900" kern="1200" dirty="0" smtClean="0"/>
            <a:t> yang </a:t>
          </a:r>
          <a:r>
            <a:rPr lang="en-US" sz="900" kern="1200" dirty="0" err="1" smtClean="0"/>
            <a:t>menentukan</a:t>
          </a:r>
          <a:r>
            <a:rPr lang="en-US" sz="900" kern="1200" dirty="0" smtClean="0"/>
            <a:t> stock</a:t>
          </a:r>
          <a:endParaRPr lang="en-US" sz="900" kern="1200" dirty="0"/>
        </a:p>
      </dsp:txBody>
      <dsp:txXfrm>
        <a:off x="6008696" y="250167"/>
        <a:ext cx="1393507" cy="749197"/>
      </dsp:txXfrm>
    </dsp:sp>
    <dsp:sp modelId="{9D2CCDB8-041C-4677-BFF0-6B6B303167E7}">
      <dsp:nvSpPr>
        <dsp:cNvPr id="0" name=""/>
        <dsp:cNvSpPr/>
      </dsp:nvSpPr>
      <dsp:spPr>
        <a:xfrm rot="2015910">
          <a:off x="3962432" y="223168"/>
          <a:ext cx="593776" cy="803193"/>
        </a:xfrm>
        <a:prstGeom prst="curvedRightArrow">
          <a:avLst/>
        </a:prstGeom>
        <a:gradFill rotWithShape="0">
          <a:gsLst>
            <a:gs pos="0">
              <a:schemeClr val="accent5">
                <a:hueOff val="1794165"/>
                <a:satOff val="-6234"/>
                <a:lumOff val="-92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1794165"/>
                <a:satOff val="-6234"/>
                <a:lumOff val="-92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1794165"/>
                <a:satOff val="-6234"/>
                <a:lumOff val="-92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 rot="-5400000">
        <a:off x="3857724" y="327876"/>
        <a:ext cx="803193" cy="593776"/>
      </dsp:txXfrm>
    </dsp:sp>
    <dsp:sp modelId="{797CC1C1-2FD3-4A10-99FE-78E97D12A85F}">
      <dsp:nvSpPr>
        <dsp:cNvPr id="0" name=""/>
        <dsp:cNvSpPr/>
      </dsp:nvSpPr>
      <dsp:spPr>
        <a:xfrm rot="5400000">
          <a:off x="4219363" y="1141462"/>
          <a:ext cx="1248662" cy="1086336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5">
                <a:hueOff val="3588330"/>
                <a:satOff val="-12468"/>
                <a:lumOff val="-184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3588330"/>
                <a:satOff val="-12468"/>
                <a:lumOff val="-184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3588330"/>
                <a:satOff val="-12468"/>
                <a:lumOff val="-184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/>
            <a:t>Stock</a:t>
          </a:r>
          <a:endParaRPr lang="en-US" sz="1000" b="1" kern="1200" dirty="0"/>
        </a:p>
      </dsp:txBody>
      <dsp:txXfrm rot="-5400000">
        <a:off x="4469813" y="1254882"/>
        <a:ext cx="747762" cy="859496"/>
      </dsp:txXfrm>
    </dsp:sp>
    <dsp:sp modelId="{F222ECA7-A4AF-43FF-8035-578106391E68}">
      <dsp:nvSpPr>
        <dsp:cNvPr id="0" name=""/>
        <dsp:cNvSpPr/>
      </dsp:nvSpPr>
      <dsp:spPr>
        <a:xfrm>
          <a:off x="2907019" y="1310031"/>
          <a:ext cx="1348555" cy="749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Persedian</a:t>
          </a:r>
          <a:r>
            <a:rPr lang="en-US" sz="900" kern="1200" dirty="0" smtClean="0"/>
            <a:t> </a:t>
          </a:r>
          <a:r>
            <a:rPr lang="en-US" sz="900" kern="1200" dirty="0" err="1" smtClean="0"/>
            <a:t>barang</a:t>
          </a:r>
          <a:endParaRPr lang="en-US" sz="900" kern="1200" dirty="0"/>
        </a:p>
        <a:p>
          <a:pPr lvl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Saling</a:t>
          </a:r>
          <a:r>
            <a:rPr lang="en-US" sz="900" kern="1200" dirty="0" smtClean="0"/>
            <a:t> </a:t>
          </a:r>
          <a:r>
            <a:rPr lang="en-US" sz="900" kern="1200" dirty="0" err="1" smtClean="0"/>
            <a:t>berhubungan</a:t>
          </a:r>
          <a:r>
            <a:rPr lang="en-US" sz="900" kern="1200" dirty="0" smtClean="0"/>
            <a:t> </a:t>
          </a:r>
          <a:r>
            <a:rPr lang="en-US" sz="900" kern="1200" dirty="0" err="1" smtClean="0"/>
            <a:t>antara</a:t>
          </a:r>
          <a:r>
            <a:rPr lang="en-US" sz="900" kern="1200" dirty="0" smtClean="0"/>
            <a:t> </a:t>
          </a:r>
          <a:r>
            <a:rPr lang="en-US" sz="900" kern="1200" dirty="0" err="1" smtClean="0"/>
            <a:t>penjualan</a:t>
          </a:r>
          <a:r>
            <a:rPr lang="en-US" sz="900" kern="1200" dirty="0" smtClean="0"/>
            <a:t> </a:t>
          </a:r>
          <a:r>
            <a:rPr lang="en-US" sz="900" kern="1200" dirty="0" err="1" smtClean="0"/>
            <a:t>dan</a:t>
          </a:r>
          <a:r>
            <a:rPr lang="en-US" sz="900" kern="1200" dirty="0" smtClean="0"/>
            <a:t> </a:t>
          </a:r>
          <a:r>
            <a:rPr lang="en-US" sz="900" kern="1200" dirty="0" err="1" smtClean="0"/>
            <a:t>pembelian</a:t>
          </a:r>
          <a:endParaRPr lang="en-US" sz="900" kern="1200" dirty="0"/>
        </a:p>
      </dsp:txBody>
      <dsp:txXfrm>
        <a:off x="2907019" y="1310031"/>
        <a:ext cx="1348555" cy="749197"/>
      </dsp:txXfrm>
    </dsp:sp>
    <dsp:sp modelId="{6E62BC16-4EE1-4175-88AA-F3C00B436715}">
      <dsp:nvSpPr>
        <dsp:cNvPr id="0" name=""/>
        <dsp:cNvSpPr/>
      </dsp:nvSpPr>
      <dsp:spPr>
        <a:xfrm rot="14306016">
          <a:off x="5448594" y="1452453"/>
          <a:ext cx="830297" cy="464354"/>
        </a:xfrm>
        <a:prstGeom prst="curvedUpArrow">
          <a:avLst/>
        </a:prstGeom>
        <a:gradFill rotWithShape="0">
          <a:gsLst>
            <a:gs pos="0">
              <a:schemeClr val="accent5">
                <a:hueOff val="5382494"/>
                <a:satOff val="-18702"/>
                <a:lumOff val="-277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5382494"/>
                <a:satOff val="-18702"/>
                <a:lumOff val="-277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5382494"/>
                <a:satOff val="-18702"/>
                <a:lumOff val="-277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 rot="-5400000">
        <a:off x="5631565" y="1269482"/>
        <a:ext cx="464354" cy="830297"/>
      </dsp:txXfrm>
    </dsp:sp>
    <dsp:sp modelId="{33DFD48C-09B8-46B3-B395-5E191197D44E}">
      <dsp:nvSpPr>
        <dsp:cNvPr id="0" name=""/>
        <dsp:cNvSpPr/>
      </dsp:nvSpPr>
      <dsp:spPr>
        <a:xfrm rot="5400000">
          <a:off x="4759341" y="2201326"/>
          <a:ext cx="1248662" cy="1086336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5">
                <a:hueOff val="7176659"/>
                <a:satOff val="-24937"/>
                <a:lumOff val="-369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7176659"/>
                <a:satOff val="-24937"/>
                <a:lumOff val="-369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7176659"/>
                <a:satOff val="-24937"/>
                <a:lumOff val="-369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err="1" smtClean="0"/>
            <a:t>Pembelian</a:t>
          </a:r>
          <a:endParaRPr lang="en-US" sz="1000" b="1" kern="1200" dirty="0"/>
        </a:p>
      </dsp:txBody>
      <dsp:txXfrm rot="-5400000">
        <a:off x="5009791" y="2314746"/>
        <a:ext cx="747762" cy="859496"/>
      </dsp:txXfrm>
    </dsp:sp>
    <dsp:sp modelId="{093E39A0-C550-420F-ADAD-2C3EF71A7DB8}">
      <dsp:nvSpPr>
        <dsp:cNvPr id="0" name=""/>
        <dsp:cNvSpPr/>
      </dsp:nvSpPr>
      <dsp:spPr>
        <a:xfrm>
          <a:off x="6202387" y="2222551"/>
          <a:ext cx="1589071" cy="10184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Pembelian</a:t>
          </a:r>
          <a:r>
            <a:rPr lang="en-US" sz="900" kern="1200" dirty="0" smtClean="0"/>
            <a:t> </a:t>
          </a:r>
          <a:r>
            <a:rPr lang="en-US" sz="900" kern="1200" dirty="0" err="1" smtClean="0"/>
            <a:t>barang</a:t>
          </a:r>
          <a:r>
            <a:rPr lang="en-US" sz="900" kern="1200" dirty="0" smtClean="0"/>
            <a:t> </a:t>
          </a:r>
          <a:r>
            <a:rPr lang="en-US" sz="900" kern="1200" dirty="0" err="1" smtClean="0"/>
            <a:t>dari</a:t>
          </a:r>
          <a:r>
            <a:rPr lang="en-US" sz="900" kern="1200" dirty="0" smtClean="0"/>
            <a:t> supplier / </a:t>
          </a:r>
          <a:r>
            <a:rPr lang="en-US" sz="900" kern="1200" dirty="0" err="1" smtClean="0"/>
            <a:t>barang</a:t>
          </a:r>
          <a:r>
            <a:rPr lang="en-US" sz="900" kern="1200" dirty="0" smtClean="0"/>
            <a:t> </a:t>
          </a:r>
          <a:r>
            <a:rPr lang="en-US" sz="900" kern="1200" dirty="0" err="1" smtClean="0"/>
            <a:t>jadi</a:t>
          </a:r>
          <a:r>
            <a:rPr lang="en-US" sz="900" kern="1200" dirty="0" smtClean="0"/>
            <a:t>.</a:t>
          </a:r>
          <a:endParaRPr lang="en-US" sz="900" kern="1200" dirty="0"/>
        </a:p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Barang</a:t>
          </a:r>
          <a:r>
            <a:rPr lang="en-US" sz="900" kern="1200" dirty="0" smtClean="0"/>
            <a:t> </a:t>
          </a:r>
          <a:r>
            <a:rPr lang="en-US" sz="900" kern="1200" dirty="0" err="1" smtClean="0"/>
            <a:t>masuk</a:t>
          </a:r>
          <a:r>
            <a:rPr lang="en-US" sz="900" kern="1200" dirty="0" smtClean="0"/>
            <a:t> yang </a:t>
          </a:r>
          <a:r>
            <a:rPr lang="en-US" sz="900" kern="1200" dirty="0" err="1" smtClean="0"/>
            <a:t>menentukan</a:t>
          </a:r>
          <a:r>
            <a:rPr lang="en-US" sz="900" kern="1200" dirty="0" smtClean="0"/>
            <a:t> stock</a:t>
          </a:r>
        </a:p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Pembelian</a:t>
          </a:r>
          <a:r>
            <a:rPr lang="en-US" sz="900" kern="1200" dirty="0" smtClean="0"/>
            <a:t> </a:t>
          </a:r>
          <a:r>
            <a:rPr lang="en-US" sz="900" kern="1200" dirty="0" err="1" smtClean="0"/>
            <a:t>berfokus</a:t>
          </a:r>
          <a:r>
            <a:rPr lang="en-US" sz="900" kern="1200" dirty="0" smtClean="0"/>
            <a:t> </a:t>
          </a:r>
          <a:r>
            <a:rPr lang="en-US" sz="900" kern="1200" dirty="0" err="1" smtClean="0"/>
            <a:t>pada</a:t>
          </a:r>
          <a:r>
            <a:rPr lang="en-US" sz="900" kern="1200" dirty="0" smtClean="0"/>
            <a:t> </a:t>
          </a:r>
          <a:r>
            <a:rPr lang="en-US" sz="900" kern="1200" dirty="0" err="1" smtClean="0"/>
            <a:t>barang</a:t>
          </a:r>
          <a:r>
            <a:rPr lang="en-US" sz="900" kern="1200" dirty="0" smtClean="0"/>
            <a:t> </a:t>
          </a:r>
          <a:r>
            <a:rPr lang="en-US" sz="900" kern="1200" dirty="0" err="1" smtClean="0"/>
            <a:t>produksi</a:t>
          </a:r>
          <a:r>
            <a:rPr lang="en-US" sz="900" kern="1200" dirty="0" smtClean="0"/>
            <a:t> yang </a:t>
          </a:r>
          <a:r>
            <a:rPr lang="en-US" sz="900" kern="1200" dirty="0" err="1" smtClean="0"/>
            <a:t>ingin</a:t>
          </a:r>
          <a:r>
            <a:rPr lang="en-US" sz="900" kern="1200" dirty="0" smtClean="0"/>
            <a:t> </a:t>
          </a:r>
          <a:r>
            <a:rPr lang="en-US" sz="900" kern="1200" dirty="0" err="1" smtClean="0"/>
            <a:t>dijual</a:t>
          </a:r>
          <a:endParaRPr lang="en-US" sz="900" kern="1200" dirty="0" smtClean="0"/>
        </a:p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Pengeluaran</a:t>
          </a:r>
          <a:r>
            <a:rPr lang="en-US" sz="900" kern="1200" dirty="0" smtClean="0"/>
            <a:t> </a:t>
          </a:r>
          <a:r>
            <a:rPr lang="en-US" sz="900" kern="1200" dirty="0" err="1" smtClean="0"/>
            <a:t>adalah</a:t>
          </a:r>
          <a:r>
            <a:rPr lang="en-US" sz="900" kern="1200" dirty="0" smtClean="0"/>
            <a:t> </a:t>
          </a:r>
          <a:r>
            <a:rPr lang="en-US" sz="900" kern="1200" dirty="0" err="1" smtClean="0"/>
            <a:t>kegiatan-kegiatan</a:t>
          </a:r>
          <a:r>
            <a:rPr lang="en-US" sz="900" kern="1200" dirty="0" smtClean="0"/>
            <a:t> yang </a:t>
          </a:r>
          <a:r>
            <a:rPr lang="en-US" sz="900" kern="1200" dirty="0" err="1" smtClean="0"/>
            <a:t>berhubungan</a:t>
          </a:r>
          <a:r>
            <a:rPr lang="en-US" sz="900" kern="1200" dirty="0" smtClean="0"/>
            <a:t> </a:t>
          </a:r>
          <a:r>
            <a:rPr lang="en-US" sz="900" kern="1200" dirty="0" err="1" smtClean="0"/>
            <a:t>dengan</a:t>
          </a:r>
          <a:r>
            <a:rPr lang="en-US" sz="900" kern="1200" dirty="0" smtClean="0"/>
            <a:t> </a:t>
          </a:r>
          <a:r>
            <a:rPr lang="en-US" sz="900" kern="1200" dirty="0" err="1" smtClean="0"/>
            <a:t>biaya-biaya</a:t>
          </a:r>
          <a:r>
            <a:rPr lang="en-US" sz="900" kern="1200" dirty="0" smtClean="0"/>
            <a:t> </a:t>
          </a:r>
          <a:r>
            <a:rPr lang="en-US" sz="900" kern="1200" dirty="0" err="1" smtClean="0"/>
            <a:t>diluar</a:t>
          </a:r>
          <a:r>
            <a:rPr lang="en-US" sz="900" kern="1200" dirty="0" smtClean="0"/>
            <a:t> </a:t>
          </a:r>
          <a:r>
            <a:rPr lang="en-US" sz="900" kern="1200" dirty="0" err="1" smtClean="0"/>
            <a:t>dari</a:t>
          </a:r>
          <a:r>
            <a:rPr lang="en-US" sz="900" kern="1200" dirty="0" smtClean="0"/>
            <a:t> </a:t>
          </a:r>
          <a:r>
            <a:rPr lang="en-US" sz="900" kern="1200" dirty="0" err="1" smtClean="0"/>
            <a:t>produksi</a:t>
          </a:r>
          <a:endParaRPr lang="en-US" sz="900" kern="1200" dirty="0"/>
        </a:p>
      </dsp:txBody>
      <dsp:txXfrm>
        <a:off x="6202387" y="2222551"/>
        <a:ext cx="1589071" cy="1018488"/>
      </dsp:txXfrm>
    </dsp:sp>
    <dsp:sp modelId="{E709B871-87AE-411A-B574-6D4CFBA412EC}">
      <dsp:nvSpPr>
        <dsp:cNvPr id="0" name=""/>
        <dsp:cNvSpPr/>
      </dsp:nvSpPr>
      <dsp:spPr>
        <a:xfrm rot="1599484">
          <a:off x="4112217" y="2434138"/>
          <a:ext cx="516459" cy="788332"/>
        </a:xfrm>
        <a:prstGeom prst="curvedRightArrow">
          <a:avLst/>
        </a:prstGeom>
        <a:gradFill rotWithShape="0">
          <a:gsLst>
            <a:gs pos="0">
              <a:schemeClr val="accent5">
                <a:hueOff val="8970824"/>
                <a:satOff val="-31171"/>
                <a:lumOff val="-46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8970824"/>
                <a:satOff val="-31171"/>
                <a:lumOff val="-46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8970824"/>
                <a:satOff val="-31171"/>
                <a:lumOff val="-46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 dirty="0"/>
        </a:p>
      </dsp:txBody>
      <dsp:txXfrm rot="-5400000">
        <a:off x="3976281" y="2570074"/>
        <a:ext cx="788332" cy="516459"/>
      </dsp:txXfrm>
    </dsp:sp>
    <dsp:sp modelId="{9CF38C5D-1D12-41BC-849A-BB6350FBEB4B}">
      <dsp:nvSpPr>
        <dsp:cNvPr id="0" name=""/>
        <dsp:cNvSpPr/>
      </dsp:nvSpPr>
      <dsp:spPr>
        <a:xfrm rot="5400000">
          <a:off x="4219363" y="3261191"/>
          <a:ext cx="1248662" cy="1086336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5">
                <a:hueOff val="10764988"/>
                <a:satOff val="-37405"/>
                <a:lumOff val="-554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10764988"/>
                <a:satOff val="-37405"/>
                <a:lumOff val="-554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10764988"/>
                <a:satOff val="-37405"/>
                <a:lumOff val="-554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err="1" smtClean="0"/>
            <a:t>Pengeluaran</a:t>
          </a:r>
          <a:endParaRPr lang="en-US" sz="1000" b="1" kern="1200" dirty="0"/>
        </a:p>
      </dsp:txBody>
      <dsp:txXfrm rot="-5400000">
        <a:off x="4469813" y="3374611"/>
        <a:ext cx="747762" cy="859496"/>
      </dsp:txXfrm>
    </dsp:sp>
    <dsp:sp modelId="{A102BE6D-B45C-4812-AAB4-98D4210D34DE}">
      <dsp:nvSpPr>
        <dsp:cNvPr id="0" name=""/>
        <dsp:cNvSpPr/>
      </dsp:nvSpPr>
      <dsp:spPr>
        <a:xfrm>
          <a:off x="2907019" y="3429760"/>
          <a:ext cx="1348555" cy="749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E7C4C2-283E-4E37-971F-ADF245651202}">
      <dsp:nvSpPr>
        <dsp:cNvPr id="0" name=""/>
        <dsp:cNvSpPr/>
      </dsp:nvSpPr>
      <dsp:spPr>
        <a:xfrm rot="18455721">
          <a:off x="5550142" y="3418585"/>
          <a:ext cx="781200" cy="497216"/>
        </a:xfrm>
        <a:prstGeom prst="curvedUpArrow">
          <a:avLst/>
        </a:prstGeom>
        <a:gradFill rotWithShape="0">
          <a:gsLst>
            <a:gs pos="0">
              <a:schemeClr val="accent5">
                <a:hueOff val="12559153"/>
                <a:satOff val="-43639"/>
                <a:lumOff val="-647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12559153"/>
                <a:satOff val="-43639"/>
                <a:lumOff val="-647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12559153"/>
                <a:satOff val="-43639"/>
                <a:lumOff val="-647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 dirty="0"/>
        </a:p>
      </dsp:txBody>
      <dsp:txXfrm rot="-5400000">
        <a:off x="5692134" y="3276593"/>
        <a:ext cx="497216" cy="7812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D3D1D1-AD8B-4D86-9D35-4DDCD3280354}">
      <dsp:nvSpPr>
        <dsp:cNvPr id="0" name=""/>
        <dsp:cNvSpPr/>
      </dsp:nvSpPr>
      <dsp:spPr>
        <a:xfrm>
          <a:off x="1203" y="0"/>
          <a:ext cx="3129382" cy="4610099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kern="1200" dirty="0" err="1" smtClean="0"/>
            <a:t>Penjualan</a:t>
          </a:r>
          <a:endParaRPr lang="en-US" sz="5000" kern="1200" dirty="0"/>
        </a:p>
      </dsp:txBody>
      <dsp:txXfrm>
        <a:off x="1203" y="0"/>
        <a:ext cx="3129382" cy="1383029"/>
      </dsp:txXfrm>
    </dsp:sp>
    <dsp:sp modelId="{17D24A93-25E9-46B3-B69C-E7FE94697AFF}">
      <dsp:nvSpPr>
        <dsp:cNvPr id="0" name=""/>
        <dsp:cNvSpPr/>
      </dsp:nvSpPr>
      <dsp:spPr>
        <a:xfrm>
          <a:off x="314141" y="1383901"/>
          <a:ext cx="2503505" cy="5333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5400" tIns="19050" rIns="25400" bIns="190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err="1" smtClean="0"/>
            <a:t>Konsumen</a:t>
          </a:r>
          <a:r>
            <a:rPr lang="en-US" sz="1000" b="1" kern="1200" dirty="0" smtClean="0"/>
            <a:t> </a:t>
          </a:r>
          <a:r>
            <a:rPr lang="en-US" sz="1000" b="1" kern="1200" dirty="0" err="1" smtClean="0"/>
            <a:t>melakukan</a:t>
          </a:r>
          <a:r>
            <a:rPr lang="en-US" sz="1000" b="1" kern="1200" dirty="0" smtClean="0"/>
            <a:t> </a:t>
          </a:r>
          <a:r>
            <a:rPr lang="en-US" sz="1000" b="1" kern="1200" dirty="0" err="1" smtClean="0"/>
            <a:t>transaksi</a:t>
          </a:r>
          <a:r>
            <a:rPr lang="en-US" sz="1000" b="1" kern="1200" dirty="0" smtClean="0"/>
            <a:t>. </a:t>
          </a:r>
          <a:r>
            <a:rPr lang="en-US" sz="1000" b="1" kern="1200" dirty="0" err="1" smtClean="0"/>
            <a:t>Dapat</a:t>
          </a:r>
          <a:r>
            <a:rPr lang="en-US" sz="1000" b="1" kern="1200" dirty="0" smtClean="0"/>
            <a:t> </a:t>
          </a:r>
          <a:r>
            <a:rPr lang="en-US" sz="1000" b="1" kern="1200" dirty="0" err="1" smtClean="0"/>
            <a:t>berupa</a:t>
          </a:r>
          <a:r>
            <a:rPr lang="en-US" sz="1000" b="1" kern="1200" dirty="0" smtClean="0"/>
            <a:t> offline, </a:t>
          </a:r>
          <a:r>
            <a:rPr lang="en-US" sz="1000" b="1" kern="1200" dirty="0" err="1" smtClean="0"/>
            <a:t>ecer</a:t>
          </a:r>
          <a:r>
            <a:rPr lang="en-US" sz="1000" b="1" kern="1200" dirty="0" smtClean="0"/>
            <a:t>/reseller, </a:t>
          </a:r>
          <a:r>
            <a:rPr lang="en-US" sz="1000" b="1" kern="1200" dirty="0" err="1" smtClean="0"/>
            <a:t>ataupun</a:t>
          </a:r>
          <a:r>
            <a:rPr lang="en-US" sz="1000" b="1" kern="1200" dirty="0" smtClean="0"/>
            <a:t> online.</a:t>
          </a:r>
          <a:endParaRPr lang="en-US" sz="1000" b="1" kern="1200" dirty="0"/>
        </a:p>
      </dsp:txBody>
      <dsp:txXfrm>
        <a:off x="329762" y="1399522"/>
        <a:ext cx="2472263" cy="502082"/>
      </dsp:txXfrm>
    </dsp:sp>
    <dsp:sp modelId="{F4AA7186-394F-4F78-9984-517A49ED59A7}">
      <dsp:nvSpPr>
        <dsp:cNvPr id="0" name=""/>
        <dsp:cNvSpPr/>
      </dsp:nvSpPr>
      <dsp:spPr>
        <a:xfrm>
          <a:off x="314141" y="1999275"/>
          <a:ext cx="2503505" cy="5333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1046596"/>
                <a:satOff val="-3637"/>
                <a:lumOff val="-53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1046596"/>
                <a:satOff val="-3637"/>
                <a:lumOff val="-53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1046596"/>
                <a:satOff val="-3637"/>
                <a:lumOff val="-53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5400" tIns="19050" rIns="25400" bIns="190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err="1" smtClean="0"/>
            <a:t>Harga</a:t>
          </a:r>
          <a:r>
            <a:rPr lang="en-US" sz="1000" b="1" kern="1200" dirty="0" smtClean="0"/>
            <a:t> </a:t>
          </a:r>
          <a:r>
            <a:rPr lang="en-US" sz="1000" b="1" kern="1200" dirty="0" err="1" smtClean="0"/>
            <a:t>jual</a:t>
          </a:r>
          <a:r>
            <a:rPr lang="en-US" sz="1000" b="1" kern="1200" dirty="0" smtClean="0"/>
            <a:t> </a:t>
          </a:r>
          <a:r>
            <a:rPr lang="en-US" sz="1000" b="1" kern="1200" dirty="0" err="1" smtClean="0"/>
            <a:t>berbeda-beda</a:t>
          </a:r>
          <a:r>
            <a:rPr lang="en-US" sz="1000" b="1" kern="1200" dirty="0" smtClean="0"/>
            <a:t> </a:t>
          </a:r>
          <a:r>
            <a:rPr lang="en-US" sz="1000" b="1" kern="1200" dirty="0" err="1" smtClean="0"/>
            <a:t>tergantung</a:t>
          </a:r>
          <a:r>
            <a:rPr lang="en-US" sz="1000" b="1" kern="1200" dirty="0" smtClean="0"/>
            <a:t> </a:t>
          </a:r>
          <a:r>
            <a:rPr lang="en-US" sz="1000" b="1" kern="1200" dirty="0" err="1" smtClean="0"/>
            <a:t>dari</a:t>
          </a:r>
          <a:r>
            <a:rPr lang="en-US" sz="1000" b="1" kern="1200" dirty="0" smtClean="0"/>
            <a:t> </a:t>
          </a:r>
          <a:r>
            <a:rPr lang="en-US" sz="1000" b="1" kern="1200" dirty="0" err="1" smtClean="0"/>
            <a:t>jenis</a:t>
          </a:r>
          <a:r>
            <a:rPr lang="en-US" sz="1000" b="1" kern="1200" dirty="0" smtClean="0"/>
            <a:t> </a:t>
          </a:r>
          <a:r>
            <a:rPr lang="en-US" sz="1000" b="1" kern="1200" dirty="0" err="1" smtClean="0"/>
            <a:t>transaksi</a:t>
          </a:r>
          <a:r>
            <a:rPr lang="en-US" sz="1000" b="1" kern="1200" dirty="0" smtClean="0"/>
            <a:t>.</a:t>
          </a:r>
        </a:p>
      </dsp:txBody>
      <dsp:txXfrm>
        <a:off x="329762" y="2014896"/>
        <a:ext cx="2472263" cy="502082"/>
      </dsp:txXfrm>
    </dsp:sp>
    <dsp:sp modelId="{F933D880-9B8C-48D9-816B-00AFDAA85A3B}">
      <dsp:nvSpPr>
        <dsp:cNvPr id="0" name=""/>
        <dsp:cNvSpPr/>
      </dsp:nvSpPr>
      <dsp:spPr>
        <a:xfrm>
          <a:off x="314141" y="2614649"/>
          <a:ext cx="2503505" cy="5333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2093192"/>
                <a:satOff val="-7273"/>
                <a:lumOff val="-107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2093192"/>
                <a:satOff val="-7273"/>
                <a:lumOff val="-107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2093192"/>
                <a:satOff val="-7273"/>
                <a:lumOff val="-107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5400" tIns="19050" rIns="25400" bIns="190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err="1" smtClean="0"/>
            <a:t>Diskon</a:t>
          </a:r>
          <a:r>
            <a:rPr lang="en-US" sz="1000" b="1" kern="1200" dirty="0" smtClean="0"/>
            <a:t> </a:t>
          </a:r>
          <a:r>
            <a:rPr lang="en-US" sz="1000" b="1" kern="1200" dirty="0" err="1" smtClean="0"/>
            <a:t>ditentukan</a:t>
          </a:r>
          <a:r>
            <a:rPr lang="en-US" sz="1000" b="1" kern="1200" dirty="0" smtClean="0"/>
            <a:t> </a:t>
          </a:r>
          <a:r>
            <a:rPr lang="en-US" sz="1000" b="1" kern="1200" dirty="0" err="1" smtClean="0"/>
            <a:t>secara</a:t>
          </a:r>
          <a:r>
            <a:rPr lang="en-US" sz="1000" b="1" kern="1200" dirty="0" smtClean="0"/>
            <a:t> manual </a:t>
          </a:r>
          <a:r>
            <a:rPr lang="en-US" sz="1000" b="1" kern="1200" dirty="0" err="1" smtClean="0"/>
            <a:t>oleh</a:t>
          </a:r>
          <a:r>
            <a:rPr lang="en-US" sz="1000" b="1" kern="1200" dirty="0" smtClean="0"/>
            <a:t> </a:t>
          </a:r>
          <a:r>
            <a:rPr lang="en-US" sz="1000" b="1" kern="1200" dirty="0" err="1" smtClean="0"/>
            <a:t>penjual</a:t>
          </a:r>
          <a:r>
            <a:rPr lang="en-US" sz="1000" b="1" kern="1200" dirty="0" smtClean="0"/>
            <a:t>.</a:t>
          </a:r>
        </a:p>
      </dsp:txBody>
      <dsp:txXfrm>
        <a:off x="329762" y="2630270"/>
        <a:ext cx="2472263" cy="502082"/>
      </dsp:txXfrm>
    </dsp:sp>
    <dsp:sp modelId="{339A7923-9217-41F3-ABFE-CC8BEF769040}">
      <dsp:nvSpPr>
        <dsp:cNvPr id="0" name=""/>
        <dsp:cNvSpPr/>
      </dsp:nvSpPr>
      <dsp:spPr>
        <a:xfrm>
          <a:off x="314141" y="3230023"/>
          <a:ext cx="2503505" cy="5333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3139788"/>
                <a:satOff val="-10910"/>
                <a:lumOff val="-161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3139788"/>
                <a:satOff val="-10910"/>
                <a:lumOff val="-161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3139788"/>
                <a:satOff val="-10910"/>
                <a:lumOff val="-161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5400" tIns="19050" rIns="25400" bIns="190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/>
            <a:t>Output </a:t>
          </a:r>
          <a:r>
            <a:rPr lang="en-US" sz="1000" b="1" kern="1200" dirty="0" err="1" smtClean="0"/>
            <a:t>berupa</a:t>
          </a:r>
          <a:r>
            <a:rPr lang="en-US" sz="1000" b="1" kern="1200" dirty="0" smtClean="0"/>
            <a:t> nota.</a:t>
          </a:r>
        </a:p>
      </dsp:txBody>
      <dsp:txXfrm>
        <a:off x="329762" y="3245644"/>
        <a:ext cx="2472263" cy="502082"/>
      </dsp:txXfrm>
    </dsp:sp>
    <dsp:sp modelId="{02B2DDCF-02F3-447D-BB55-8D5992534C82}">
      <dsp:nvSpPr>
        <dsp:cNvPr id="0" name=""/>
        <dsp:cNvSpPr/>
      </dsp:nvSpPr>
      <dsp:spPr>
        <a:xfrm>
          <a:off x="314141" y="3845397"/>
          <a:ext cx="2503505" cy="5333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4186384"/>
                <a:satOff val="-14546"/>
                <a:lumOff val="-215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4186384"/>
                <a:satOff val="-14546"/>
                <a:lumOff val="-215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4186384"/>
                <a:satOff val="-14546"/>
                <a:lumOff val="-215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5400" tIns="19050" rIns="25400" bIns="190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err="1" smtClean="0"/>
            <a:t>Barang</a:t>
          </a:r>
          <a:r>
            <a:rPr lang="en-US" sz="1000" b="1" kern="1200" dirty="0" smtClean="0"/>
            <a:t> yang </a:t>
          </a:r>
          <a:r>
            <a:rPr lang="en-US" sz="1000" b="1" kern="1200" dirty="0" err="1" smtClean="0"/>
            <a:t>terjual</a:t>
          </a:r>
          <a:r>
            <a:rPr lang="en-US" sz="1000" b="1" kern="1200" dirty="0" smtClean="0"/>
            <a:t> </a:t>
          </a:r>
          <a:r>
            <a:rPr lang="en-US" sz="1000" b="1" kern="1200" dirty="0" err="1" smtClean="0"/>
            <a:t>mempengaruhi</a:t>
          </a:r>
          <a:r>
            <a:rPr lang="en-US" sz="1000" b="1" kern="1200" dirty="0" smtClean="0"/>
            <a:t> stock (</a:t>
          </a:r>
          <a:r>
            <a:rPr lang="en-US" sz="1000" b="1" kern="1200" dirty="0" err="1" smtClean="0"/>
            <a:t>barang</a:t>
          </a:r>
          <a:r>
            <a:rPr lang="en-US" sz="1000" b="1" kern="1200" dirty="0" smtClean="0"/>
            <a:t> </a:t>
          </a:r>
          <a:r>
            <a:rPr lang="en-US" sz="1000" b="1" kern="1200" dirty="0" err="1" smtClean="0"/>
            <a:t>keluar</a:t>
          </a:r>
          <a:r>
            <a:rPr lang="en-US" sz="1000" b="1" kern="1200" dirty="0" smtClean="0"/>
            <a:t>).</a:t>
          </a:r>
        </a:p>
      </dsp:txBody>
      <dsp:txXfrm>
        <a:off x="329762" y="3861018"/>
        <a:ext cx="2472263" cy="502082"/>
      </dsp:txXfrm>
    </dsp:sp>
    <dsp:sp modelId="{20C66F6F-C2E4-4F02-9203-F62FC416C943}">
      <dsp:nvSpPr>
        <dsp:cNvPr id="0" name=""/>
        <dsp:cNvSpPr/>
      </dsp:nvSpPr>
      <dsp:spPr>
        <a:xfrm>
          <a:off x="3365289" y="0"/>
          <a:ext cx="3129382" cy="4610099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kern="1200" dirty="0" smtClean="0"/>
            <a:t>Stock</a:t>
          </a:r>
          <a:endParaRPr lang="en-US" sz="5000" kern="1200" dirty="0"/>
        </a:p>
      </dsp:txBody>
      <dsp:txXfrm>
        <a:off x="3365289" y="0"/>
        <a:ext cx="3129382" cy="1383029"/>
      </dsp:txXfrm>
    </dsp:sp>
    <dsp:sp modelId="{84B7DDE5-E500-4688-AB1E-34CA2E0CEBEB}">
      <dsp:nvSpPr>
        <dsp:cNvPr id="0" name=""/>
        <dsp:cNvSpPr/>
      </dsp:nvSpPr>
      <dsp:spPr>
        <a:xfrm>
          <a:off x="3678228" y="1383423"/>
          <a:ext cx="2503505" cy="9056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5232980"/>
                <a:satOff val="-18183"/>
                <a:lumOff val="-269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5232980"/>
                <a:satOff val="-18183"/>
                <a:lumOff val="-269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5232980"/>
                <a:satOff val="-18183"/>
                <a:lumOff val="-269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err="1" smtClean="0"/>
            <a:t>Pendataan</a:t>
          </a:r>
          <a:r>
            <a:rPr lang="en-US" sz="1400" b="1" kern="1200" dirty="0" smtClean="0"/>
            <a:t> </a:t>
          </a:r>
          <a:r>
            <a:rPr lang="en-US" sz="1400" b="1" kern="1200" dirty="0" err="1" smtClean="0"/>
            <a:t>barang</a:t>
          </a:r>
          <a:r>
            <a:rPr lang="en-US" sz="1400" b="1" kern="1200" dirty="0" smtClean="0"/>
            <a:t> </a:t>
          </a:r>
          <a:r>
            <a:rPr lang="en-US" sz="1400" b="1" kern="1200" dirty="0" err="1" smtClean="0"/>
            <a:t>untuk</a:t>
          </a:r>
          <a:r>
            <a:rPr lang="en-US" sz="1400" b="1" kern="1200" dirty="0" smtClean="0"/>
            <a:t> </a:t>
          </a:r>
          <a:r>
            <a:rPr lang="en-US" sz="1400" b="1" kern="1200" dirty="0" err="1" smtClean="0"/>
            <a:t>mengetahui</a:t>
          </a:r>
          <a:r>
            <a:rPr lang="en-US" sz="1400" b="1" kern="1200" dirty="0" smtClean="0"/>
            <a:t> </a:t>
          </a:r>
          <a:r>
            <a:rPr lang="en-US" sz="1400" b="1" kern="1200" dirty="0" err="1" smtClean="0"/>
            <a:t>persedian</a:t>
          </a:r>
          <a:r>
            <a:rPr lang="en-US" sz="1400" b="1" kern="1200" dirty="0" smtClean="0"/>
            <a:t> </a:t>
          </a:r>
          <a:r>
            <a:rPr lang="en-US" sz="1400" b="1" kern="1200" dirty="0" err="1" smtClean="0"/>
            <a:t>barang</a:t>
          </a:r>
          <a:r>
            <a:rPr lang="en-US" sz="1400" b="1" kern="1200" dirty="0" smtClean="0"/>
            <a:t>.</a:t>
          </a:r>
          <a:endParaRPr lang="en-US" sz="1400" b="1" kern="1200" dirty="0"/>
        </a:p>
      </dsp:txBody>
      <dsp:txXfrm>
        <a:off x="3704755" y="1409950"/>
        <a:ext cx="2450451" cy="852645"/>
      </dsp:txXfrm>
    </dsp:sp>
    <dsp:sp modelId="{FE308C91-6533-4300-BC1A-D9555DFC4F26}">
      <dsp:nvSpPr>
        <dsp:cNvPr id="0" name=""/>
        <dsp:cNvSpPr/>
      </dsp:nvSpPr>
      <dsp:spPr>
        <a:xfrm>
          <a:off x="3678228" y="2428461"/>
          <a:ext cx="2503505" cy="9056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6279576"/>
                <a:satOff val="-21819"/>
                <a:lumOff val="-323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6279576"/>
                <a:satOff val="-21819"/>
                <a:lumOff val="-323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6279576"/>
                <a:satOff val="-21819"/>
                <a:lumOff val="-323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Stock </a:t>
          </a:r>
          <a:r>
            <a:rPr lang="en-US" sz="1400" b="1" kern="1200" dirty="0" err="1" smtClean="0"/>
            <a:t>awal</a:t>
          </a:r>
          <a:r>
            <a:rPr lang="en-US" sz="1400" b="1" kern="1200" dirty="0" smtClean="0"/>
            <a:t>, </a:t>
          </a:r>
          <a:r>
            <a:rPr lang="en-US" sz="1400" b="1" kern="1200" dirty="0" err="1" smtClean="0"/>
            <a:t>inputan</a:t>
          </a:r>
          <a:r>
            <a:rPr lang="en-US" sz="1400" b="1" kern="1200" dirty="0" smtClean="0"/>
            <a:t> manual </a:t>
          </a:r>
          <a:r>
            <a:rPr lang="en-US" sz="1400" b="1" kern="1200" dirty="0" err="1" smtClean="0"/>
            <a:t>dari</a:t>
          </a:r>
          <a:r>
            <a:rPr lang="en-US" sz="1400" b="1" kern="1200" dirty="0" smtClean="0"/>
            <a:t> </a:t>
          </a:r>
          <a:r>
            <a:rPr lang="en-US" sz="1400" b="1" kern="1200" dirty="0" err="1" smtClean="0"/>
            <a:t>penjual</a:t>
          </a:r>
          <a:r>
            <a:rPr lang="en-US" sz="1400" b="1" kern="1200" dirty="0" smtClean="0"/>
            <a:t>.</a:t>
          </a:r>
          <a:endParaRPr lang="en-US" sz="1400" b="1" kern="1200" dirty="0"/>
        </a:p>
      </dsp:txBody>
      <dsp:txXfrm>
        <a:off x="3704755" y="2454988"/>
        <a:ext cx="2450451" cy="852645"/>
      </dsp:txXfrm>
    </dsp:sp>
    <dsp:sp modelId="{637B573E-F5D5-4077-A6A6-AE80165B2447}">
      <dsp:nvSpPr>
        <dsp:cNvPr id="0" name=""/>
        <dsp:cNvSpPr/>
      </dsp:nvSpPr>
      <dsp:spPr>
        <a:xfrm>
          <a:off x="3678228" y="3473500"/>
          <a:ext cx="2503505" cy="9056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7326172"/>
                <a:satOff val="-25456"/>
                <a:lumOff val="-377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7326172"/>
                <a:satOff val="-25456"/>
                <a:lumOff val="-377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7326172"/>
                <a:satOff val="-25456"/>
                <a:lumOff val="-377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Stock </a:t>
          </a:r>
          <a:r>
            <a:rPr lang="en-US" sz="1400" b="1" kern="1200" dirty="0" err="1" smtClean="0"/>
            <a:t>akhir</a:t>
          </a:r>
          <a:r>
            <a:rPr lang="en-US" sz="1400" b="1" kern="1200" dirty="0" smtClean="0"/>
            <a:t>, </a:t>
          </a:r>
          <a:r>
            <a:rPr lang="en-US" sz="1400" b="1" kern="1200" dirty="0" err="1" smtClean="0"/>
            <a:t>hasil</a:t>
          </a:r>
          <a:r>
            <a:rPr lang="en-US" sz="1400" b="1" kern="1200" dirty="0" smtClean="0"/>
            <a:t> </a:t>
          </a:r>
          <a:r>
            <a:rPr lang="en-US" sz="1400" b="1" kern="1200" dirty="0" err="1" smtClean="0"/>
            <a:t>dari</a:t>
          </a:r>
          <a:r>
            <a:rPr lang="en-US" sz="1400" b="1" kern="1200" dirty="0" smtClean="0"/>
            <a:t> </a:t>
          </a:r>
          <a:r>
            <a:rPr lang="en-US" sz="1400" b="1" kern="1200" dirty="0" err="1" smtClean="0"/>
            <a:t>perpaduan</a:t>
          </a:r>
          <a:r>
            <a:rPr lang="en-US" sz="1400" b="1" kern="1200" dirty="0" smtClean="0"/>
            <a:t> </a:t>
          </a:r>
          <a:r>
            <a:rPr lang="en-US" sz="1400" b="1" kern="1200" dirty="0" err="1" smtClean="0"/>
            <a:t>dari</a:t>
          </a:r>
          <a:r>
            <a:rPr lang="en-US" sz="1400" b="1" kern="1200" dirty="0" smtClean="0"/>
            <a:t> </a:t>
          </a:r>
          <a:r>
            <a:rPr lang="en-US" sz="1400" b="1" kern="1200" dirty="0" err="1" smtClean="0"/>
            <a:t>penjualan</a:t>
          </a:r>
          <a:r>
            <a:rPr lang="en-US" sz="1400" b="1" kern="1200" dirty="0" smtClean="0"/>
            <a:t> </a:t>
          </a:r>
          <a:r>
            <a:rPr lang="en-US" sz="1400" b="1" kern="1200" dirty="0" err="1" smtClean="0"/>
            <a:t>dan</a:t>
          </a:r>
          <a:r>
            <a:rPr lang="en-US" sz="1400" b="1" kern="1200" dirty="0" smtClean="0"/>
            <a:t> </a:t>
          </a:r>
          <a:r>
            <a:rPr lang="en-US" sz="1400" b="1" kern="1200" dirty="0" err="1" smtClean="0"/>
            <a:t>pembelian</a:t>
          </a:r>
          <a:r>
            <a:rPr lang="en-US" sz="1400" b="1" kern="1200" dirty="0" smtClean="0"/>
            <a:t> </a:t>
          </a:r>
          <a:r>
            <a:rPr lang="en-US" sz="1400" b="1" kern="1200" dirty="0" err="1" smtClean="0"/>
            <a:t>dalam</a:t>
          </a:r>
          <a:r>
            <a:rPr lang="en-US" sz="1400" b="1" kern="1200" dirty="0" smtClean="0"/>
            <a:t> </a:t>
          </a:r>
          <a:r>
            <a:rPr lang="en-US" sz="1400" b="1" kern="1200" dirty="0" err="1" smtClean="0"/>
            <a:t>periode</a:t>
          </a:r>
          <a:r>
            <a:rPr lang="en-US" sz="1400" b="1" kern="1200" dirty="0" smtClean="0"/>
            <a:t> </a:t>
          </a:r>
          <a:r>
            <a:rPr lang="en-US" sz="1400" b="1" kern="1200" dirty="0" err="1" smtClean="0"/>
            <a:t>tertentu</a:t>
          </a:r>
          <a:endParaRPr lang="en-US" sz="1400" b="1" kern="1200" dirty="0"/>
        </a:p>
      </dsp:txBody>
      <dsp:txXfrm>
        <a:off x="3704755" y="3500027"/>
        <a:ext cx="2450451" cy="852645"/>
      </dsp:txXfrm>
    </dsp:sp>
    <dsp:sp modelId="{E3A97E1C-1BA1-4507-87CA-87DBA6167459}">
      <dsp:nvSpPr>
        <dsp:cNvPr id="0" name=""/>
        <dsp:cNvSpPr/>
      </dsp:nvSpPr>
      <dsp:spPr>
        <a:xfrm>
          <a:off x="6729375" y="0"/>
          <a:ext cx="3129382" cy="4610099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kern="1200" dirty="0" err="1" smtClean="0"/>
            <a:t>Pembelian</a:t>
          </a:r>
          <a:endParaRPr lang="en-US" sz="5000" kern="1200" dirty="0"/>
        </a:p>
      </dsp:txBody>
      <dsp:txXfrm>
        <a:off x="6729375" y="0"/>
        <a:ext cx="3129382" cy="1383029"/>
      </dsp:txXfrm>
    </dsp:sp>
    <dsp:sp modelId="{FA931694-AE92-405E-86B7-F00403BDE298}">
      <dsp:nvSpPr>
        <dsp:cNvPr id="0" name=""/>
        <dsp:cNvSpPr/>
      </dsp:nvSpPr>
      <dsp:spPr>
        <a:xfrm>
          <a:off x="7042314" y="1378302"/>
          <a:ext cx="2503505" cy="4923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8372769"/>
                <a:satOff val="-29093"/>
                <a:lumOff val="-43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8372769"/>
                <a:satOff val="-29093"/>
                <a:lumOff val="-43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8372769"/>
                <a:satOff val="-29093"/>
                <a:lumOff val="-43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5400" tIns="19050" rIns="25400" bIns="190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err="1" smtClean="0"/>
            <a:t>Penjual</a:t>
          </a:r>
          <a:r>
            <a:rPr lang="en-US" sz="1000" b="1" kern="1200" dirty="0" smtClean="0"/>
            <a:t> </a:t>
          </a:r>
          <a:r>
            <a:rPr lang="en-US" sz="1000" b="1" kern="1200" dirty="0" err="1" smtClean="0"/>
            <a:t>melakukan</a:t>
          </a:r>
          <a:r>
            <a:rPr lang="en-US" sz="1000" b="1" kern="1200" dirty="0" smtClean="0"/>
            <a:t> </a:t>
          </a:r>
          <a:r>
            <a:rPr lang="en-US" sz="1000" b="1" kern="1200" dirty="0" err="1" smtClean="0"/>
            <a:t>transaksi</a:t>
          </a:r>
          <a:r>
            <a:rPr lang="en-US" sz="1000" b="1" kern="1200" dirty="0" smtClean="0"/>
            <a:t> </a:t>
          </a:r>
          <a:r>
            <a:rPr lang="en-US" sz="1000" b="1" kern="1200" dirty="0" err="1" smtClean="0"/>
            <a:t>kepada</a:t>
          </a:r>
          <a:r>
            <a:rPr lang="en-US" sz="1000" b="1" kern="1200" dirty="0" smtClean="0"/>
            <a:t> supplier/</a:t>
          </a:r>
          <a:r>
            <a:rPr lang="en-US" sz="1000" b="1" kern="1200" dirty="0" err="1" smtClean="0"/>
            <a:t>pihak</a:t>
          </a:r>
          <a:r>
            <a:rPr lang="en-US" sz="1000" b="1" kern="1200" dirty="0" smtClean="0"/>
            <a:t> yang </a:t>
          </a:r>
          <a:r>
            <a:rPr lang="en-US" sz="1000" b="1" kern="1200" dirty="0" err="1" smtClean="0"/>
            <a:t>bersangkutan</a:t>
          </a:r>
          <a:r>
            <a:rPr lang="en-US" sz="1000" b="1" kern="1200" dirty="0" smtClean="0"/>
            <a:t> </a:t>
          </a:r>
          <a:r>
            <a:rPr lang="en-US" sz="1000" b="1" kern="1200" dirty="0" err="1" smtClean="0"/>
            <a:t>untuk</a:t>
          </a:r>
          <a:r>
            <a:rPr lang="en-US" sz="1000" b="1" kern="1200" dirty="0" smtClean="0"/>
            <a:t> </a:t>
          </a:r>
          <a:r>
            <a:rPr lang="en-US" sz="1000" b="1" kern="1200" dirty="0" err="1" smtClean="0"/>
            <a:t>mendapatkan</a:t>
          </a:r>
          <a:r>
            <a:rPr lang="en-US" sz="1000" b="1" kern="1200" dirty="0" smtClean="0"/>
            <a:t> </a:t>
          </a:r>
          <a:r>
            <a:rPr lang="en-US" sz="1000" b="1" kern="1200" dirty="0" err="1" smtClean="0"/>
            <a:t>barang</a:t>
          </a:r>
          <a:r>
            <a:rPr lang="en-US" sz="1000" b="1" kern="1200" dirty="0" smtClean="0"/>
            <a:t> </a:t>
          </a:r>
          <a:r>
            <a:rPr lang="en-US" sz="1000" b="1" kern="1200" dirty="0" err="1" smtClean="0"/>
            <a:t>produksi</a:t>
          </a:r>
          <a:r>
            <a:rPr lang="en-US" sz="1000" b="1" kern="1200" dirty="0" smtClean="0"/>
            <a:t> yang </a:t>
          </a:r>
          <a:r>
            <a:rPr lang="en-US" sz="1000" b="1" kern="1200" dirty="0" err="1" smtClean="0"/>
            <a:t>siap</a:t>
          </a:r>
          <a:r>
            <a:rPr lang="en-US" sz="1000" b="1" kern="1200" dirty="0" smtClean="0"/>
            <a:t> </a:t>
          </a:r>
          <a:r>
            <a:rPr lang="en-US" sz="1000" b="1" kern="1200" dirty="0" err="1" smtClean="0"/>
            <a:t>jual</a:t>
          </a:r>
          <a:r>
            <a:rPr lang="en-US" sz="1000" b="1" kern="1200" dirty="0" smtClean="0"/>
            <a:t>.</a:t>
          </a:r>
          <a:endParaRPr lang="en-US" sz="1000" b="1" kern="1200" dirty="0"/>
        </a:p>
      </dsp:txBody>
      <dsp:txXfrm>
        <a:off x="7056735" y="1392723"/>
        <a:ext cx="2474663" cy="463513"/>
      </dsp:txXfrm>
    </dsp:sp>
    <dsp:sp modelId="{A9B77FD9-91FA-4332-A59C-D9B647ECD2AF}">
      <dsp:nvSpPr>
        <dsp:cNvPr id="0" name=""/>
        <dsp:cNvSpPr/>
      </dsp:nvSpPr>
      <dsp:spPr>
        <a:xfrm>
          <a:off x="7073457" y="1952273"/>
          <a:ext cx="2441218" cy="7218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9419365"/>
                <a:satOff val="-32729"/>
                <a:lumOff val="-485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9419365"/>
                <a:satOff val="-32729"/>
                <a:lumOff val="-485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9419365"/>
                <a:satOff val="-32729"/>
                <a:lumOff val="-485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5400" tIns="19050" rIns="25400" bIns="190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err="1" smtClean="0"/>
            <a:t>Pembelian</a:t>
          </a:r>
          <a:r>
            <a:rPr lang="en-US" sz="1000" b="1" kern="1200" dirty="0" smtClean="0"/>
            <a:t> </a:t>
          </a:r>
          <a:r>
            <a:rPr lang="en-US" sz="1000" b="1" kern="1200" dirty="0" err="1" smtClean="0"/>
            <a:t>menjadi</a:t>
          </a:r>
          <a:r>
            <a:rPr lang="en-US" sz="1000" b="1" kern="1200" dirty="0" smtClean="0"/>
            <a:t> 2 </a:t>
          </a:r>
          <a:r>
            <a:rPr lang="en-US" sz="1000" b="1" kern="1200" dirty="0" err="1" smtClean="0"/>
            <a:t>jenis</a:t>
          </a:r>
          <a:r>
            <a:rPr lang="en-US" sz="1000" b="1" kern="1200" dirty="0" smtClean="0"/>
            <a:t> </a:t>
          </a:r>
          <a:r>
            <a:rPr lang="en-US" sz="1000" b="1" kern="1200" dirty="0" err="1" smtClean="0"/>
            <a:t>yaitu</a:t>
          </a:r>
          <a:r>
            <a:rPr lang="en-US" sz="1000" b="1" kern="1200" dirty="0" smtClean="0"/>
            <a:t> </a:t>
          </a:r>
          <a:r>
            <a:rPr lang="en-US" sz="1000" b="1" kern="1200" dirty="0" err="1" smtClean="0"/>
            <a:t>pembelian</a:t>
          </a:r>
          <a:r>
            <a:rPr lang="en-US" sz="1000" b="1" kern="1200" dirty="0" smtClean="0"/>
            <a:t>, </a:t>
          </a:r>
          <a:r>
            <a:rPr lang="en-US" sz="1000" b="1" kern="1200" dirty="0" err="1" smtClean="0"/>
            <a:t>dan</a:t>
          </a:r>
          <a:r>
            <a:rPr lang="en-US" sz="1000" b="1" kern="1200" dirty="0" smtClean="0"/>
            <a:t> </a:t>
          </a:r>
          <a:r>
            <a:rPr lang="en-US" sz="1000" b="1" kern="1200" dirty="0" err="1" smtClean="0"/>
            <a:t>pengeluaran</a:t>
          </a:r>
          <a:r>
            <a:rPr lang="en-US" sz="1000" b="1" kern="1200" dirty="0" smtClean="0"/>
            <a:t>. </a:t>
          </a:r>
          <a:r>
            <a:rPr lang="en-US" sz="1000" b="1" kern="1200" dirty="0" err="1" smtClean="0"/>
            <a:t>Pembelian</a:t>
          </a:r>
          <a:r>
            <a:rPr lang="en-US" sz="1000" b="1" kern="1200" dirty="0" smtClean="0"/>
            <a:t> </a:t>
          </a:r>
          <a:r>
            <a:rPr lang="en-US" sz="1000" b="1" kern="1200" dirty="0" err="1" smtClean="0"/>
            <a:t>berfokus</a:t>
          </a:r>
          <a:r>
            <a:rPr lang="en-US" sz="1000" b="1" kern="1200" dirty="0" smtClean="0"/>
            <a:t> </a:t>
          </a:r>
          <a:r>
            <a:rPr lang="en-US" sz="1000" b="1" kern="1200" dirty="0" err="1" smtClean="0"/>
            <a:t>pada</a:t>
          </a:r>
          <a:r>
            <a:rPr lang="en-US" sz="1000" b="1" kern="1200" dirty="0" smtClean="0"/>
            <a:t> </a:t>
          </a:r>
          <a:r>
            <a:rPr lang="en-US" sz="1000" b="1" kern="1200" dirty="0" err="1" smtClean="0"/>
            <a:t>pengadaan</a:t>
          </a:r>
          <a:r>
            <a:rPr lang="en-US" sz="1000" b="1" kern="1200" dirty="0" smtClean="0"/>
            <a:t> </a:t>
          </a:r>
          <a:r>
            <a:rPr lang="en-US" sz="1000" b="1" kern="1200" dirty="0" err="1" smtClean="0"/>
            <a:t>barang</a:t>
          </a:r>
          <a:r>
            <a:rPr lang="en-US" sz="1000" b="1" kern="1200" dirty="0" smtClean="0"/>
            <a:t>, </a:t>
          </a:r>
          <a:r>
            <a:rPr lang="en-US" sz="1000" b="1" kern="1200" dirty="0" err="1" smtClean="0"/>
            <a:t>sedangkan</a:t>
          </a:r>
          <a:r>
            <a:rPr lang="en-US" sz="1000" b="1" kern="1200" dirty="0" smtClean="0"/>
            <a:t> </a:t>
          </a:r>
          <a:r>
            <a:rPr lang="en-US" sz="1000" b="1" kern="1200" dirty="0" err="1" smtClean="0"/>
            <a:t>pengeluaran</a:t>
          </a:r>
          <a:r>
            <a:rPr lang="en-US" sz="1000" b="1" kern="1200" dirty="0" smtClean="0"/>
            <a:t> </a:t>
          </a:r>
          <a:r>
            <a:rPr lang="en-US" sz="1000" b="1" kern="1200" dirty="0" err="1" smtClean="0"/>
            <a:t>berfokus</a:t>
          </a:r>
          <a:r>
            <a:rPr lang="en-US" sz="1000" b="1" kern="1200" dirty="0" smtClean="0"/>
            <a:t> </a:t>
          </a:r>
          <a:r>
            <a:rPr lang="en-US" sz="1000" b="1" kern="1200" dirty="0" err="1" smtClean="0"/>
            <a:t>pada</a:t>
          </a:r>
          <a:r>
            <a:rPr lang="en-US" sz="1000" b="1" kern="1200" dirty="0" smtClean="0"/>
            <a:t> </a:t>
          </a:r>
          <a:r>
            <a:rPr lang="en-US" sz="1000" b="1" kern="1200" dirty="0" err="1" smtClean="0"/>
            <a:t>kegiatan-kegiatan</a:t>
          </a:r>
          <a:r>
            <a:rPr lang="en-US" sz="1000" b="1" kern="1200" dirty="0" smtClean="0"/>
            <a:t> </a:t>
          </a:r>
          <a:r>
            <a:rPr lang="en-US" sz="1000" b="1" kern="1200" dirty="0" err="1" smtClean="0"/>
            <a:t>diluar</a:t>
          </a:r>
          <a:r>
            <a:rPr lang="en-US" sz="1000" b="1" kern="1200" dirty="0" smtClean="0"/>
            <a:t> </a:t>
          </a:r>
          <a:r>
            <a:rPr lang="en-US" sz="1000" b="1" kern="1200" dirty="0" err="1" smtClean="0"/>
            <a:t>pengadaan</a:t>
          </a:r>
          <a:r>
            <a:rPr lang="en-US" sz="1000" b="1" kern="1200" dirty="0" smtClean="0"/>
            <a:t> </a:t>
          </a:r>
          <a:r>
            <a:rPr lang="en-US" sz="1000" b="1" kern="1200" dirty="0" err="1" smtClean="0"/>
            <a:t>barang</a:t>
          </a:r>
          <a:r>
            <a:rPr lang="en-US" sz="1000" b="1" kern="1200" dirty="0" smtClean="0"/>
            <a:t>.</a:t>
          </a:r>
          <a:endParaRPr lang="en-US" sz="1000" b="1" kern="1200" dirty="0"/>
        </a:p>
      </dsp:txBody>
      <dsp:txXfrm>
        <a:off x="7094600" y="1973416"/>
        <a:ext cx="2398932" cy="679585"/>
      </dsp:txXfrm>
    </dsp:sp>
    <dsp:sp modelId="{793C9DB1-9099-4F39-8680-6A54F1D94B2D}">
      <dsp:nvSpPr>
        <dsp:cNvPr id="0" name=""/>
        <dsp:cNvSpPr/>
      </dsp:nvSpPr>
      <dsp:spPr>
        <a:xfrm>
          <a:off x="7042314" y="2749892"/>
          <a:ext cx="2503505" cy="4923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10465961"/>
                <a:satOff val="-36366"/>
                <a:lumOff val="-539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10465961"/>
                <a:satOff val="-36366"/>
                <a:lumOff val="-539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10465961"/>
                <a:satOff val="-36366"/>
                <a:lumOff val="-539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5400" tIns="19050" rIns="25400" bIns="190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err="1" smtClean="0"/>
            <a:t>Pengeluaran</a:t>
          </a:r>
          <a:r>
            <a:rPr lang="en-US" sz="1000" b="1" kern="1200" dirty="0" smtClean="0"/>
            <a:t> </a:t>
          </a:r>
          <a:r>
            <a:rPr lang="en-US" sz="1000" b="1" kern="1200" dirty="0" err="1" smtClean="0"/>
            <a:t>antara</a:t>
          </a:r>
          <a:r>
            <a:rPr lang="en-US" sz="1000" b="1" kern="1200" dirty="0" smtClean="0"/>
            <a:t> lain </a:t>
          </a:r>
          <a:r>
            <a:rPr lang="en-US" sz="1000" b="1" kern="1200" dirty="0" err="1" smtClean="0"/>
            <a:t>seperti</a:t>
          </a:r>
          <a:r>
            <a:rPr lang="en-US" sz="1000" b="1" kern="1200" dirty="0" smtClean="0"/>
            <a:t> marketing (endorse, </a:t>
          </a:r>
          <a:r>
            <a:rPr lang="en-US" sz="1000" b="1" kern="1200" dirty="0" err="1" smtClean="0"/>
            <a:t>dll</a:t>
          </a:r>
          <a:r>
            <a:rPr lang="en-US" sz="1000" b="1" kern="1200" dirty="0" smtClean="0"/>
            <a:t>), </a:t>
          </a:r>
          <a:r>
            <a:rPr lang="en-US" sz="1000" b="1" kern="1200" dirty="0" err="1" smtClean="0"/>
            <a:t>operasional</a:t>
          </a:r>
          <a:r>
            <a:rPr lang="en-US" sz="1000" b="1" kern="1200" dirty="0" smtClean="0"/>
            <a:t>, </a:t>
          </a:r>
          <a:r>
            <a:rPr lang="en-US" sz="1000" b="1" kern="1200" dirty="0" err="1" smtClean="0"/>
            <a:t>gaji</a:t>
          </a:r>
          <a:r>
            <a:rPr lang="en-US" sz="1000" b="1" kern="1200" dirty="0" smtClean="0"/>
            <a:t>, </a:t>
          </a:r>
          <a:r>
            <a:rPr lang="en-US" sz="1000" b="1" kern="1200" dirty="0" err="1" smtClean="0"/>
            <a:t>dll</a:t>
          </a:r>
          <a:r>
            <a:rPr lang="en-US" sz="1000" b="1" kern="1200" dirty="0" smtClean="0"/>
            <a:t>.</a:t>
          </a:r>
          <a:endParaRPr lang="en-US" sz="1000" b="1" kern="1200" dirty="0"/>
        </a:p>
      </dsp:txBody>
      <dsp:txXfrm>
        <a:off x="7056735" y="2764313"/>
        <a:ext cx="2474663" cy="463513"/>
      </dsp:txXfrm>
    </dsp:sp>
    <dsp:sp modelId="{90BEDDCF-A545-4C10-B962-C55D520F7482}">
      <dsp:nvSpPr>
        <dsp:cNvPr id="0" name=""/>
        <dsp:cNvSpPr/>
      </dsp:nvSpPr>
      <dsp:spPr>
        <a:xfrm>
          <a:off x="7042314" y="3317994"/>
          <a:ext cx="2503505" cy="4923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11512557"/>
                <a:satOff val="-40002"/>
                <a:lumOff val="-593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11512557"/>
                <a:satOff val="-40002"/>
                <a:lumOff val="-593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11512557"/>
                <a:satOff val="-40002"/>
                <a:lumOff val="-593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5400" tIns="19050" rIns="25400" bIns="190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/>
            <a:t>Output </a:t>
          </a:r>
          <a:r>
            <a:rPr lang="en-US" sz="1000" b="1" kern="1200" dirty="0" err="1" smtClean="0"/>
            <a:t>berupa</a:t>
          </a:r>
          <a:r>
            <a:rPr lang="en-US" sz="1000" b="1" kern="1200" dirty="0" smtClean="0"/>
            <a:t> nota.</a:t>
          </a:r>
          <a:endParaRPr lang="en-US" sz="1000" b="1" kern="1200" dirty="0"/>
        </a:p>
      </dsp:txBody>
      <dsp:txXfrm>
        <a:off x="7056735" y="3332415"/>
        <a:ext cx="2474663" cy="463513"/>
      </dsp:txXfrm>
    </dsp:sp>
    <dsp:sp modelId="{77D1F183-90E8-4E17-BCCD-574BACA01F4C}">
      <dsp:nvSpPr>
        <dsp:cNvPr id="0" name=""/>
        <dsp:cNvSpPr/>
      </dsp:nvSpPr>
      <dsp:spPr>
        <a:xfrm>
          <a:off x="7042314" y="3886097"/>
          <a:ext cx="2503505" cy="4923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12559153"/>
                <a:satOff val="-43639"/>
                <a:lumOff val="-647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12559153"/>
                <a:satOff val="-43639"/>
                <a:lumOff val="-647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12559153"/>
                <a:satOff val="-43639"/>
                <a:lumOff val="-647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5400" tIns="19050" rIns="25400" bIns="190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err="1" smtClean="0"/>
            <a:t>Barang</a:t>
          </a:r>
          <a:r>
            <a:rPr lang="en-US" sz="1000" b="1" kern="1200" dirty="0" smtClean="0"/>
            <a:t> </a:t>
          </a:r>
          <a:r>
            <a:rPr lang="en-US" sz="1000" b="1" kern="1200" dirty="0" err="1" smtClean="0"/>
            <a:t>masuk</a:t>
          </a:r>
          <a:r>
            <a:rPr lang="en-US" sz="1000" b="1" kern="1200" dirty="0" smtClean="0"/>
            <a:t> </a:t>
          </a:r>
          <a:r>
            <a:rPr lang="en-US" sz="1000" b="1" kern="1200" dirty="0" err="1" smtClean="0"/>
            <a:t>mempengaruhi</a:t>
          </a:r>
          <a:r>
            <a:rPr lang="en-US" sz="1000" b="1" kern="1200" dirty="0" smtClean="0"/>
            <a:t> stock (</a:t>
          </a:r>
          <a:r>
            <a:rPr lang="en-US" sz="1000" b="1" kern="1200" dirty="0" err="1" smtClean="0"/>
            <a:t>barang</a:t>
          </a:r>
          <a:r>
            <a:rPr lang="en-US" sz="1000" b="1" kern="1200" dirty="0" smtClean="0"/>
            <a:t> </a:t>
          </a:r>
          <a:r>
            <a:rPr lang="en-US" sz="1000" b="1" kern="1200" dirty="0" err="1" smtClean="0"/>
            <a:t>masuk</a:t>
          </a:r>
          <a:r>
            <a:rPr lang="en-US" sz="1000" b="1" kern="1200" dirty="0" smtClean="0"/>
            <a:t>). </a:t>
          </a:r>
          <a:endParaRPr lang="en-US" sz="1000" b="1" kern="1200" dirty="0"/>
        </a:p>
      </dsp:txBody>
      <dsp:txXfrm>
        <a:off x="7056735" y="3900518"/>
        <a:ext cx="2474663" cy="46351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C1E6E5-2E0E-4D76-A154-4954F18C66BA}">
      <dsp:nvSpPr>
        <dsp:cNvPr id="0" name=""/>
        <dsp:cNvSpPr/>
      </dsp:nvSpPr>
      <dsp:spPr>
        <a:xfrm>
          <a:off x="3065772" y="187285"/>
          <a:ext cx="3716892" cy="1290827"/>
        </a:xfrm>
        <a:prstGeom prst="ellipse">
          <a:avLst/>
        </a:prstGeom>
        <a:solidFill>
          <a:schemeClr val="accent5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61352F-6E8D-40B6-8520-56E5A9224FA2}">
      <dsp:nvSpPr>
        <dsp:cNvPr id="0" name=""/>
        <dsp:cNvSpPr/>
      </dsp:nvSpPr>
      <dsp:spPr>
        <a:xfrm>
          <a:off x="4569817" y="3348084"/>
          <a:ext cx="720327" cy="461009"/>
        </a:xfrm>
        <a:prstGeom prst="downArrow">
          <a:avLst/>
        </a:prstGeom>
        <a:gradFill rotWithShape="0">
          <a:gsLst>
            <a:gs pos="0">
              <a:schemeClr val="accent5">
                <a:tint val="4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tint val="4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tint val="4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/>
      </dsp:style>
    </dsp:sp>
    <dsp:sp modelId="{393012FF-5078-4DB6-9007-40160A4127CE}">
      <dsp:nvSpPr>
        <dsp:cNvPr id="0" name=""/>
        <dsp:cNvSpPr/>
      </dsp:nvSpPr>
      <dsp:spPr>
        <a:xfrm>
          <a:off x="3201193" y="3716892"/>
          <a:ext cx="3457574" cy="8643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Laporan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Penjualan</a:t>
          </a:r>
          <a:r>
            <a:rPr lang="en-US" sz="1600" kern="1200" dirty="0" smtClean="0"/>
            <a:t>, </a:t>
          </a:r>
          <a:r>
            <a:rPr lang="en-US" sz="1600" kern="1200" dirty="0" err="1" smtClean="0"/>
            <a:t>Pembelian</a:t>
          </a:r>
          <a:r>
            <a:rPr lang="en-US" sz="1600" kern="1200" dirty="0" smtClean="0"/>
            <a:t>, </a:t>
          </a:r>
          <a:r>
            <a:rPr lang="en-US" sz="1600" kern="1200" dirty="0" err="1" smtClean="0"/>
            <a:t>Pengeluaran</a:t>
          </a:r>
          <a:r>
            <a:rPr lang="en-US" sz="1600" kern="1200" dirty="0" smtClean="0"/>
            <a:t>, Stock, </a:t>
          </a:r>
          <a:r>
            <a:rPr lang="en-US" sz="1600" kern="1200" dirty="0" err="1" smtClean="0"/>
            <a:t>Omset</a:t>
          </a:r>
          <a:r>
            <a:rPr lang="en-US" sz="1600" kern="1200" dirty="0" smtClean="0"/>
            <a:t>, </a:t>
          </a:r>
          <a:r>
            <a:rPr lang="en-US" sz="1600" kern="1200" dirty="0" err="1" smtClean="0"/>
            <a:t>Laba</a:t>
          </a:r>
          <a:r>
            <a:rPr lang="en-US" sz="1600" kern="1200" dirty="0" smtClean="0"/>
            <a:t>, </a:t>
          </a:r>
          <a:r>
            <a:rPr lang="en-US" sz="1600" kern="1200" dirty="0" err="1" smtClean="0"/>
            <a:t>dll</a:t>
          </a:r>
          <a:r>
            <a:rPr lang="en-US" sz="1600" kern="1200" dirty="0" smtClean="0"/>
            <a:t>.</a:t>
          </a:r>
          <a:endParaRPr lang="en-US" sz="1600" kern="1200" dirty="0"/>
        </a:p>
      </dsp:txBody>
      <dsp:txXfrm>
        <a:off x="3201193" y="3716892"/>
        <a:ext cx="3457574" cy="864393"/>
      </dsp:txXfrm>
    </dsp:sp>
    <dsp:sp modelId="{FCDA9741-89BC-4AA3-8F3C-F2F19B5A6A71}">
      <dsp:nvSpPr>
        <dsp:cNvPr id="0" name=""/>
        <dsp:cNvSpPr/>
      </dsp:nvSpPr>
      <dsp:spPr>
        <a:xfrm>
          <a:off x="4417107" y="1577806"/>
          <a:ext cx="1296590" cy="1296590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Stock</a:t>
          </a:r>
          <a:endParaRPr lang="en-US" sz="1500" kern="1200" dirty="0"/>
        </a:p>
      </dsp:txBody>
      <dsp:txXfrm>
        <a:off x="4606988" y="1767687"/>
        <a:ext cx="916828" cy="916828"/>
      </dsp:txXfrm>
    </dsp:sp>
    <dsp:sp modelId="{CB87A488-17CF-4F41-B33D-3BCFBCCFE9A6}">
      <dsp:nvSpPr>
        <dsp:cNvPr id="0" name=""/>
        <dsp:cNvSpPr/>
      </dsp:nvSpPr>
      <dsp:spPr>
        <a:xfrm>
          <a:off x="3489325" y="605075"/>
          <a:ext cx="1296590" cy="1296590"/>
        </a:xfrm>
        <a:prstGeom prst="ellipse">
          <a:avLst/>
        </a:prstGeom>
        <a:gradFill rotWithShape="0">
          <a:gsLst>
            <a:gs pos="0">
              <a:schemeClr val="accent5">
                <a:hueOff val="6279576"/>
                <a:satOff val="-21819"/>
                <a:lumOff val="-323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6279576"/>
                <a:satOff val="-21819"/>
                <a:lumOff val="-323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6279576"/>
                <a:satOff val="-21819"/>
                <a:lumOff val="-323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Pembelian</a:t>
          </a:r>
          <a:r>
            <a:rPr lang="en-US" sz="1500" kern="1200" dirty="0" smtClean="0"/>
            <a:t>, </a:t>
          </a:r>
          <a:r>
            <a:rPr lang="en-US" sz="1500" kern="1200" dirty="0" err="1" smtClean="0"/>
            <a:t>Pengeluran</a:t>
          </a:r>
          <a:endParaRPr lang="en-US" sz="1500" kern="1200" dirty="0"/>
        </a:p>
      </dsp:txBody>
      <dsp:txXfrm>
        <a:off x="3679206" y="794956"/>
        <a:ext cx="916828" cy="916828"/>
      </dsp:txXfrm>
    </dsp:sp>
    <dsp:sp modelId="{A01DC6BC-5E3A-4F0B-840F-6513EBE80E9D}">
      <dsp:nvSpPr>
        <dsp:cNvPr id="0" name=""/>
        <dsp:cNvSpPr/>
      </dsp:nvSpPr>
      <dsp:spPr>
        <a:xfrm>
          <a:off x="4814728" y="291588"/>
          <a:ext cx="1296590" cy="1296590"/>
        </a:xfrm>
        <a:prstGeom prst="ellipse">
          <a:avLst/>
        </a:prstGeom>
        <a:gradFill rotWithShape="0">
          <a:gsLst>
            <a:gs pos="0">
              <a:schemeClr val="accent5">
                <a:hueOff val="12559153"/>
                <a:satOff val="-43639"/>
                <a:lumOff val="-647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12559153"/>
                <a:satOff val="-43639"/>
                <a:lumOff val="-647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12559153"/>
                <a:satOff val="-43639"/>
                <a:lumOff val="-647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Penjualan</a:t>
          </a:r>
          <a:endParaRPr lang="en-US" sz="1500" kern="1200" dirty="0"/>
        </a:p>
      </dsp:txBody>
      <dsp:txXfrm>
        <a:off x="5004609" y="481469"/>
        <a:ext cx="916828" cy="916828"/>
      </dsp:txXfrm>
    </dsp:sp>
    <dsp:sp modelId="{5B99C575-8684-4F5D-9820-2ADD9FADC6D2}">
      <dsp:nvSpPr>
        <dsp:cNvPr id="0" name=""/>
        <dsp:cNvSpPr/>
      </dsp:nvSpPr>
      <dsp:spPr>
        <a:xfrm>
          <a:off x="2913062" y="28813"/>
          <a:ext cx="4033836" cy="3227069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7/13/2017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7/13/2017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056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9122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850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" y="0"/>
            <a:ext cx="12188826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-1" y="5102352"/>
            <a:ext cx="12188826" cy="175564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2286000"/>
            <a:ext cx="9601200" cy="1517904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959352"/>
            <a:ext cx="960120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056B7-329B-4E98-A7DE-1095F29C9987}" type="datetime1">
              <a:rPr lang="en-US" smtClean="0"/>
              <a:t>7/13/2017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EAD2-84F0-424D-85FA-C85CE5D7B84D}" type="datetime1">
              <a:rPr lang="en-US" smtClean="0"/>
              <a:t>7/13/2017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A335-28DE-461F-86D4-4A540BEA59B0}" type="datetime1">
              <a:rPr lang="en-US" smtClean="0"/>
              <a:t>7/13/2017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74320"/>
            <a:ext cx="12192000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2359152"/>
          </a:xfrm>
        </p:spPr>
        <p:txBody>
          <a:bodyPr anchor="b">
            <a:normAutofit/>
          </a:bodyPr>
          <a:lstStyle>
            <a:lvl1pPr algn="ctr">
              <a:defRPr sz="5400" b="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572000"/>
            <a:ext cx="9601200" cy="841248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CF9C1-51F7-4E92-A279-1FFCE980DDD9}" type="datetime1">
              <a:rPr lang="en-US" smtClean="0"/>
              <a:t>7/13/2017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038D-FDC8-4BB1-AD53-DEF36236CCF5}" type="datetime1">
              <a:rPr lang="en-US" smtClean="0"/>
              <a:t>7/13/2017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EF73-9DB8-4763-865F-2F88181A47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305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729E3-7C8F-407D-B4C1-8AD873D40758}" type="datetime1">
              <a:rPr lang="en-US" smtClean="0"/>
              <a:t>7/13/2017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605C7-DA32-47E3-8E60-0B60D86BAF89}" type="datetime1">
              <a:rPr lang="en-US" smtClean="0"/>
              <a:t>7/13/2017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260F-252E-49E9-8B36-9D774100BA25}" type="datetime1">
              <a:rPr lang="en-US" smtClean="0"/>
              <a:t>7/13/2017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58952"/>
            <a:ext cx="6629400" cy="533095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5DA44-6BB8-4FCD-946A-1E2EFA3D1A5F}" type="datetime1">
              <a:rPr lang="en-US" smtClean="0"/>
              <a:t>7/13/2017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301752" y="502920"/>
            <a:ext cx="6702552" cy="5843016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C8DE-E6DB-42D9-BE6D-D9F39E19B42A}" type="datetime1">
              <a:rPr lang="en-US" smtClean="0"/>
              <a:t>7/13/2017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58368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2A66FFC4-1542-4DAA-837B-D6921D33E8CC}" type="datetime1">
              <a:rPr lang="en-US" smtClean="0"/>
              <a:pPr/>
              <a:t>7/13/2017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.xml"/><Relationship Id="rId3" Type="http://schemas.openxmlformats.org/officeDocument/2006/relationships/image" Target="../media/image4.emf"/><Relationship Id="rId7" Type="http://schemas.openxmlformats.org/officeDocument/2006/relationships/chart" Target="../charts/chart1.xml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Analisis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Zaco</a:t>
            </a:r>
            <a:r>
              <a:rPr lang="en-US" dirty="0" smtClean="0"/>
              <a:t> Hijab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67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Pengkodean</a:t>
            </a:r>
            <a:r>
              <a:rPr lang="en-US" dirty="0" smtClean="0"/>
              <a:t> </a:t>
            </a:r>
            <a:r>
              <a:rPr lang="en-US" dirty="0" err="1" smtClean="0"/>
              <a:t>Barang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KODE </a:t>
            </a:r>
            <a:r>
              <a:rPr lang="en-US" dirty="0" err="1" smtClean="0"/>
              <a:t>barang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3627120" y="4760321"/>
            <a:ext cx="4572000" cy="1767681"/>
          </a:xfrm>
        </p:spPr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Pengkodean</a:t>
            </a:r>
            <a:r>
              <a:rPr lang="en-US" dirty="0" smtClean="0"/>
              <a:t> </a:t>
            </a:r>
            <a:r>
              <a:rPr lang="en-US" dirty="0" err="1" smtClean="0"/>
              <a:t>barang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 smtClean="0"/>
              <a:t>kerudung</a:t>
            </a:r>
            <a:r>
              <a:rPr lang="en-US" dirty="0" smtClean="0"/>
              <a:t> </a:t>
            </a:r>
            <a:r>
              <a:rPr lang="en-US" dirty="0" err="1" smtClean="0"/>
              <a:t>Halimah</a:t>
            </a:r>
            <a:r>
              <a:rPr lang="en-US" dirty="0" smtClean="0"/>
              <a:t> =&gt; HLM</a:t>
            </a:r>
            <a:br>
              <a:rPr lang="en-US" dirty="0" smtClean="0"/>
            </a:br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 smtClean="0"/>
              <a:t>warna</a:t>
            </a:r>
            <a:r>
              <a:rPr lang="en-US" dirty="0" smtClean="0"/>
              <a:t> </a:t>
            </a:r>
            <a:r>
              <a:rPr lang="en-US" dirty="0" err="1" smtClean="0"/>
              <a:t>merah</a:t>
            </a:r>
            <a:r>
              <a:rPr lang="en-US" dirty="0" smtClean="0"/>
              <a:t> =&gt; 001</a:t>
            </a:r>
            <a:br>
              <a:rPr lang="en-US" dirty="0" smtClean="0"/>
            </a:br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barang</a:t>
            </a:r>
            <a:r>
              <a:rPr lang="en-US" dirty="0" smtClean="0"/>
              <a:t> yang </a:t>
            </a:r>
            <a:r>
              <a:rPr lang="en-US" dirty="0" err="1" smtClean="0"/>
              <a:t>dihasilkan</a:t>
            </a:r>
            <a:r>
              <a:rPr lang="en-US" dirty="0" smtClean="0"/>
              <a:t> =&gt; HLM001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 smtClean="0"/>
              <a:t>barang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>
          <a:xfrm>
            <a:off x="6337300" y="2893132"/>
            <a:ext cx="4572000" cy="1578109"/>
          </a:xfrm>
        </p:spPr>
        <p:txBody>
          <a:bodyPr/>
          <a:lstStyle/>
          <a:p>
            <a:r>
              <a:rPr lang="en-US" dirty="0" err="1" smtClean="0"/>
              <a:t>Barang</a:t>
            </a:r>
            <a:r>
              <a:rPr lang="en-US" dirty="0" smtClean="0"/>
              <a:t> yang </a:t>
            </a:r>
            <a:r>
              <a:rPr lang="en-US" dirty="0" err="1" smtClean="0"/>
              <a:t>dijual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/>
              <a:t> </a:t>
            </a:r>
            <a:r>
              <a:rPr lang="en-US" dirty="0" err="1" smtClean="0"/>
              <a:t>kerudung</a:t>
            </a:r>
            <a:r>
              <a:rPr lang="en-US" dirty="0" smtClean="0"/>
              <a:t> / hijab yang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jadi</a:t>
            </a:r>
            <a:r>
              <a:rPr lang="en-US" dirty="0" smtClean="0"/>
              <a:t>/</a:t>
            </a:r>
            <a:r>
              <a:rPr lang="en-US" dirty="0" err="1" smtClean="0"/>
              <a:t>instan</a:t>
            </a:r>
            <a:r>
              <a:rPr lang="en-US" dirty="0" smtClean="0"/>
              <a:t>.</a:t>
            </a:r>
          </a:p>
          <a:p>
            <a:r>
              <a:rPr lang="en-US" dirty="0" smtClean="0"/>
              <a:t>1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warna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contoh</a:t>
            </a:r>
            <a:r>
              <a:rPr lang="en-US" dirty="0"/>
              <a:t>: </a:t>
            </a:r>
            <a:r>
              <a:rPr lang="en-US" dirty="0" err="1"/>
              <a:t>Kerudung</a:t>
            </a:r>
            <a:r>
              <a:rPr lang="en-US" dirty="0"/>
              <a:t> </a:t>
            </a:r>
            <a:r>
              <a:rPr lang="en-US" dirty="0" err="1"/>
              <a:t>Halimah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6 </a:t>
            </a:r>
            <a:r>
              <a:rPr lang="en-US" dirty="0" err="1"/>
              <a:t>macam</a:t>
            </a:r>
            <a:r>
              <a:rPr lang="en-US" dirty="0"/>
              <a:t> </a:t>
            </a:r>
            <a:r>
              <a:rPr lang="en-US" dirty="0" err="1"/>
              <a:t>warna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12" name="Content Placeholder 8"/>
          <p:cNvSpPr txBox="1">
            <a:spLocks/>
          </p:cNvSpPr>
          <p:nvPr/>
        </p:nvSpPr>
        <p:spPr>
          <a:xfrm>
            <a:off x="1493520" y="2893132"/>
            <a:ext cx="4572000" cy="16534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745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146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346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Pengkodean</a:t>
            </a:r>
            <a:r>
              <a:rPr lang="en-US" dirty="0" smtClean="0"/>
              <a:t> </a:t>
            </a:r>
            <a:r>
              <a:rPr lang="en-US" dirty="0" err="1" smtClean="0"/>
              <a:t>bertujuan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memudahkan</a:t>
            </a:r>
            <a:r>
              <a:rPr lang="en-US" dirty="0" smtClean="0"/>
              <a:t> </a:t>
            </a:r>
            <a:r>
              <a:rPr lang="en-US" dirty="0" err="1" smtClean="0"/>
              <a:t>pencarian</a:t>
            </a:r>
            <a:r>
              <a:rPr lang="en-US" dirty="0" smtClean="0"/>
              <a:t> </a:t>
            </a:r>
            <a:r>
              <a:rPr lang="en-US" dirty="0" err="1" smtClean="0"/>
              <a:t>barang</a:t>
            </a:r>
            <a:r>
              <a:rPr lang="en-US" dirty="0" smtClean="0"/>
              <a:t>, </a:t>
            </a:r>
            <a:r>
              <a:rPr lang="en-US" dirty="0" err="1" smtClean="0"/>
              <a:t>pendataan</a:t>
            </a:r>
            <a:r>
              <a:rPr lang="en-US" dirty="0" smtClean="0"/>
              <a:t> stock </a:t>
            </a:r>
            <a:r>
              <a:rPr lang="en-US" dirty="0" err="1" smtClean="0"/>
              <a:t>barang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Pengkodean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bersifat</a:t>
            </a:r>
            <a:r>
              <a:rPr lang="en-US" dirty="0" smtClean="0"/>
              <a:t> </a:t>
            </a:r>
            <a:r>
              <a:rPr lang="en-US" dirty="0" err="1" smtClean="0"/>
              <a:t>unik</a:t>
            </a:r>
            <a:r>
              <a:rPr lang="en-US" dirty="0" smtClean="0"/>
              <a:t>,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terdiri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gabungan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karakter</a:t>
            </a:r>
            <a:r>
              <a:rPr lang="en-US" dirty="0" smtClean="0"/>
              <a:t> </a:t>
            </a:r>
            <a:r>
              <a:rPr lang="en-US" dirty="0" err="1" smtClean="0"/>
              <a:t>angka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huruf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1470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Pengkodean</a:t>
            </a:r>
            <a:r>
              <a:rPr lang="en-US" dirty="0" smtClean="0"/>
              <a:t> </a:t>
            </a:r>
            <a:r>
              <a:rPr lang="en-US" dirty="0" err="1" smtClean="0"/>
              <a:t>Transaksi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KODE </a:t>
            </a:r>
            <a:r>
              <a:rPr lang="en-US" dirty="0" err="1" smtClean="0"/>
              <a:t>Transaksi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 smtClean="0"/>
              <a:t>Transaksi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>
          <a:xfrm>
            <a:off x="6337300" y="2893132"/>
            <a:ext cx="4572000" cy="1578109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Transaksi</a:t>
            </a:r>
            <a:r>
              <a:rPr lang="en-US" dirty="0" smtClean="0"/>
              <a:t> </a:t>
            </a:r>
            <a:r>
              <a:rPr lang="en-US" dirty="0" err="1" smtClean="0"/>
              <a:t>penjualan</a:t>
            </a:r>
            <a:endParaRPr lang="en-US" dirty="0" smtClean="0"/>
          </a:p>
          <a:p>
            <a:r>
              <a:rPr lang="en-US" dirty="0" err="1" smtClean="0"/>
              <a:t>Transaksi</a:t>
            </a:r>
            <a:r>
              <a:rPr lang="en-US" dirty="0" smtClean="0"/>
              <a:t> </a:t>
            </a:r>
            <a:r>
              <a:rPr lang="en-US" dirty="0" err="1" smtClean="0"/>
              <a:t>pembelian</a:t>
            </a:r>
            <a:endParaRPr lang="en-US" dirty="0" smtClean="0"/>
          </a:p>
          <a:p>
            <a:r>
              <a:rPr lang="en-US" dirty="0" err="1" smtClean="0"/>
              <a:t>Transaksi</a:t>
            </a:r>
            <a:r>
              <a:rPr lang="en-US" dirty="0" smtClean="0"/>
              <a:t> </a:t>
            </a:r>
            <a:r>
              <a:rPr lang="en-US" dirty="0" err="1" smtClean="0"/>
              <a:t>pengeluaran</a:t>
            </a:r>
            <a:endParaRPr lang="en-US" dirty="0" smtClean="0"/>
          </a:p>
          <a:p>
            <a:r>
              <a:rPr lang="en-US" dirty="0" err="1" smtClean="0"/>
              <a:t>Dll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12" name="Content Placeholder 8"/>
          <p:cNvSpPr txBox="1">
            <a:spLocks/>
          </p:cNvSpPr>
          <p:nvPr/>
        </p:nvSpPr>
        <p:spPr>
          <a:xfrm>
            <a:off x="1493520" y="2893132"/>
            <a:ext cx="4572000" cy="165346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745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146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346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Pengkodean</a:t>
            </a:r>
            <a:r>
              <a:rPr lang="en-US" dirty="0" smtClean="0"/>
              <a:t> </a:t>
            </a:r>
            <a:r>
              <a:rPr lang="en-US" dirty="0" err="1" smtClean="0"/>
              <a:t>bertujuan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memudahkan</a:t>
            </a:r>
            <a:r>
              <a:rPr lang="en-US" dirty="0" smtClean="0"/>
              <a:t> </a:t>
            </a:r>
            <a:r>
              <a:rPr lang="en-US" dirty="0" err="1" smtClean="0"/>
              <a:t>pencarian</a:t>
            </a:r>
            <a:r>
              <a:rPr lang="en-US" dirty="0" smtClean="0"/>
              <a:t> </a:t>
            </a:r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 smtClean="0"/>
              <a:t>transaksi</a:t>
            </a:r>
            <a:r>
              <a:rPr lang="en-US" dirty="0" smtClean="0"/>
              <a:t>,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transaksi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detail </a:t>
            </a:r>
            <a:r>
              <a:rPr lang="en-US" dirty="0" err="1" smtClean="0"/>
              <a:t>transaksi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Pengkodean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bersifat</a:t>
            </a:r>
            <a:r>
              <a:rPr lang="en-US" dirty="0" smtClean="0"/>
              <a:t> </a:t>
            </a:r>
            <a:r>
              <a:rPr lang="en-US" dirty="0" err="1" smtClean="0"/>
              <a:t>unik</a:t>
            </a:r>
            <a:r>
              <a:rPr lang="en-US" dirty="0" smtClean="0"/>
              <a:t>,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terdiri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gabungan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karakter</a:t>
            </a:r>
            <a:r>
              <a:rPr lang="en-US" dirty="0" smtClean="0"/>
              <a:t> </a:t>
            </a:r>
            <a:r>
              <a:rPr lang="en-US" dirty="0" err="1" smtClean="0"/>
              <a:t>angka</a:t>
            </a:r>
            <a:r>
              <a:rPr lang="en-US" dirty="0" smtClean="0"/>
              <a:t>, </a:t>
            </a:r>
            <a:r>
              <a:rPr lang="en-US" dirty="0" err="1" smtClean="0"/>
              <a:t>huruf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tanggal</a:t>
            </a:r>
            <a:r>
              <a:rPr lang="en-US" dirty="0" smtClean="0"/>
              <a:t> </a:t>
            </a:r>
            <a:r>
              <a:rPr lang="en-US" dirty="0" err="1" smtClean="0"/>
              <a:t>transaksi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68752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Pengkodean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1968500"/>
            <a:ext cx="10363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/>
              <a:t>Pengkodean</a:t>
            </a:r>
            <a:r>
              <a:rPr lang="en-US" sz="2400" dirty="0" smtClean="0"/>
              <a:t> </a:t>
            </a:r>
            <a:r>
              <a:rPr lang="en-US" sz="2400" dirty="0" err="1" smtClean="0"/>
              <a:t>barang</a:t>
            </a:r>
            <a:r>
              <a:rPr lang="en-US" sz="2400" dirty="0" smtClean="0"/>
              <a:t> </a:t>
            </a:r>
            <a:r>
              <a:rPr lang="en-US" sz="2400" dirty="0" err="1" smtClean="0"/>
              <a:t>mungkin</a:t>
            </a:r>
            <a:r>
              <a:rPr lang="en-US" sz="2400" dirty="0" smtClean="0"/>
              <a:t> </a:t>
            </a:r>
            <a:r>
              <a:rPr lang="en-US" sz="2400" dirty="0" err="1" smtClean="0"/>
              <a:t>akan</a:t>
            </a:r>
            <a:r>
              <a:rPr lang="en-US" sz="2400" dirty="0" smtClean="0"/>
              <a:t> </a:t>
            </a:r>
            <a:r>
              <a:rPr lang="en-US" sz="2400" dirty="0" err="1" smtClean="0"/>
              <a:t>bersifat</a:t>
            </a:r>
            <a:r>
              <a:rPr lang="en-US" sz="2400" dirty="0" smtClean="0"/>
              <a:t> manual, </a:t>
            </a:r>
            <a:r>
              <a:rPr lang="en-US" sz="2400" dirty="0" err="1" smtClean="0"/>
              <a:t>karena</a:t>
            </a:r>
            <a:r>
              <a:rPr lang="en-US" sz="2400" dirty="0" smtClean="0"/>
              <a:t> </a:t>
            </a:r>
            <a:r>
              <a:rPr lang="en-US" sz="2400" dirty="0" err="1" smtClean="0"/>
              <a:t>menyesuaikan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nama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jenis</a:t>
            </a:r>
            <a:r>
              <a:rPr lang="en-US" sz="2400" dirty="0" smtClean="0"/>
              <a:t> </a:t>
            </a:r>
            <a:r>
              <a:rPr lang="en-US" sz="2400" dirty="0" err="1" smtClean="0"/>
              <a:t>barang</a:t>
            </a:r>
            <a:r>
              <a:rPr lang="en-US" sz="2400" dirty="0" smtClean="0"/>
              <a:t>.</a:t>
            </a:r>
          </a:p>
          <a:p>
            <a:pPr algn="ctr"/>
            <a:r>
              <a:rPr lang="en-US" sz="2400" dirty="0" err="1" smtClean="0"/>
              <a:t>Sedangkan</a:t>
            </a:r>
            <a:r>
              <a:rPr lang="en-US" sz="2400" dirty="0" smtClean="0"/>
              <a:t> </a:t>
            </a:r>
            <a:r>
              <a:rPr lang="en-US" sz="2400" dirty="0" err="1" smtClean="0"/>
              <a:t>pengkodean</a:t>
            </a:r>
            <a:r>
              <a:rPr lang="en-US" sz="2400" dirty="0" smtClean="0"/>
              <a:t> </a:t>
            </a:r>
            <a:r>
              <a:rPr lang="en-US" sz="2400" dirty="0" err="1" smtClean="0"/>
              <a:t>transaksi</a:t>
            </a:r>
            <a:r>
              <a:rPr lang="en-US" sz="2400" dirty="0" smtClean="0"/>
              <a:t> </a:t>
            </a:r>
            <a:r>
              <a:rPr lang="en-US" sz="2400" dirty="0" err="1" smtClean="0"/>
              <a:t>akan</a:t>
            </a:r>
            <a:r>
              <a:rPr lang="en-US" sz="2400" dirty="0" smtClean="0"/>
              <a:t> </a:t>
            </a:r>
            <a:r>
              <a:rPr lang="en-US" sz="2400" dirty="0" err="1" smtClean="0"/>
              <a:t>bersifat</a:t>
            </a:r>
            <a:r>
              <a:rPr lang="en-US" sz="2400" dirty="0" smtClean="0"/>
              <a:t> </a:t>
            </a:r>
            <a:r>
              <a:rPr lang="en-US" sz="2400" dirty="0" err="1" smtClean="0"/>
              <a:t>otomatis</a:t>
            </a:r>
            <a:r>
              <a:rPr lang="en-US" sz="2400" dirty="0" smtClean="0"/>
              <a:t> </a:t>
            </a:r>
            <a:r>
              <a:rPr lang="en-US" sz="2400" dirty="0" err="1" smtClean="0"/>
              <a:t>ditentukan</a:t>
            </a:r>
            <a:r>
              <a:rPr lang="en-US" sz="2400" dirty="0" smtClean="0"/>
              <a:t> </a:t>
            </a:r>
            <a:r>
              <a:rPr lang="en-US" sz="2400" dirty="0" err="1" smtClean="0"/>
              <a:t>oleh</a:t>
            </a:r>
            <a:r>
              <a:rPr lang="en-US" sz="2400" dirty="0" smtClean="0"/>
              <a:t> </a:t>
            </a:r>
            <a:r>
              <a:rPr lang="en-US" sz="2400" dirty="0" err="1" smtClean="0"/>
              <a:t>sistem</a:t>
            </a:r>
            <a:r>
              <a:rPr lang="en-US" sz="2400" dirty="0" smtClean="0"/>
              <a:t>, </a:t>
            </a:r>
            <a:r>
              <a:rPr lang="en-US" sz="2400" dirty="0" err="1" smtClean="0"/>
              <a:t>dimana</a:t>
            </a:r>
            <a:r>
              <a:rPr lang="en-US" sz="2400" dirty="0" smtClean="0"/>
              <a:t> </a:t>
            </a:r>
            <a:r>
              <a:rPr lang="en-US" sz="2400" dirty="0" err="1" smtClean="0"/>
              <a:t>kodenya</a:t>
            </a:r>
            <a:r>
              <a:rPr lang="en-US" sz="2400" dirty="0" smtClean="0"/>
              <a:t> </a:t>
            </a:r>
            <a:r>
              <a:rPr lang="en-US" sz="2400" dirty="0" err="1" smtClean="0"/>
              <a:t>akan</a:t>
            </a:r>
            <a:r>
              <a:rPr lang="en-US" sz="2400" dirty="0" smtClean="0"/>
              <a:t> </a:t>
            </a:r>
            <a:r>
              <a:rPr lang="en-US" sz="2400" dirty="0" err="1" smtClean="0"/>
              <a:t>menyesuaikan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jenis</a:t>
            </a:r>
            <a:r>
              <a:rPr lang="en-US" sz="2400" dirty="0" smtClean="0"/>
              <a:t> </a:t>
            </a:r>
            <a:r>
              <a:rPr lang="en-US" sz="2400" dirty="0" err="1" smtClean="0"/>
              <a:t>transaksinya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55699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ERD </a:t>
            </a:r>
            <a:br>
              <a:rPr lang="en-US" sz="2400" dirty="0" smtClean="0"/>
            </a:br>
            <a:r>
              <a:rPr lang="en-US" sz="2400" dirty="0" smtClean="0"/>
              <a:t>(Entity Relationship Diagram)</a:t>
            </a:r>
            <a:endParaRPr lang="en-US" sz="24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 smtClean="0"/>
              <a:t>Rancangan</a:t>
            </a:r>
            <a:r>
              <a:rPr lang="en-US" dirty="0" smtClean="0"/>
              <a:t> database </a:t>
            </a:r>
            <a:r>
              <a:rPr lang="en-US" dirty="0" err="1" smtClean="0"/>
              <a:t>berupa</a:t>
            </a:r>
            <a:r>
              <a:rPr lang="en-US" dirty="0" smtClean="0"/>
              <a:t> </a:t>
            </a:r>
            <a:r>
              <a:rPr lang="en-US" dirty="0" err="1" smtClean="0"/>
              <a:t>entitas-entitas</a:t>
            </a:r>
            <a:r>
              <a:rPr lang="en-US" dirty="0" smtClean="0"/>
              <a:t> (</a:t>
            </a:r>
            <a:r>
              <a:rPr lang="en-US" dirty="0" err="1" smtClean="0"/>
              <a:t>tabel</a:t>
            </a:r>
            <a:r>
              <a:rPr lang="en-US" dirty="0" smtClean="0"/>
              <a:t>) yang </a:t>
            </a:r>
            <a:r>
              <a:rPr lang="en-US" dirty="0" err="1" smtClean="0"/>
              <a:t>berfungsi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menyimpan</a:t>
            </a:r>
            <a:r>
              <a:rPr lang="en-US" dirty="0" smtClean="0"/>
              <a:t> data yang </a:t>
            </a:r>
            <a:r>
              <a:rPr lang="en-US" dirty="0" err="1" smtClean="0"/>
              <a:t>saling</a:t>
            </a:r>
            <a:r>
              <a:rPr lang="en-US" dirty="0" smtClean="0"/>
              <a:t> </a:t>
            </a:r>
            <a:r>
              <a:rPr lang="en-US" dirty="0" err="1" smtClean="0"/>
              <a:t>berhubungan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75" y="82550"/>
            <a:ext cx="7302142" cy="635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48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Skema</a:t>
            </a:r>
            <a:r>
              <a:rPr lang="en-US" dirty="0" smtClean="0"/>
              <a:t> </a:t>
            </a:r>
            <a:r>
              <a:rPr lang="en-US" dirty="0" err="1" smtClean="0"/>
              <a:t>Relasi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 smtClean="0"/>
              <a:t>Penjabaran</a:t>
            </a:r>
            <a:r>
              <a:rPr lang="en-US" dirty="0" smtClean="0"/>
              <a:t> ERD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database </a:t>
            </a:r>
            <a:r>
              <a:rPr lang="en-US" dirty="0" err="1" smtClean="0"/>
              <a:t>langsung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68" y="127508"/>
            <a:ext cx="6945035" cy="6362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746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Mockup </a:t>
            </a:r>
            <a:r>
              <a:rPr lang="en-US" dirty="0" err="1" smtClean="0"/>
              <a:t>Sistem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99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Mockup </a:t>
            </a:r>
            <a:r>
              <a:rPr lang="en-US" dirty="0" err="1" smtClean="0"/>
              <a:t>Sistem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1968500"/>
            <a:ext cx="1036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/>
              <a:t>Gambaran</a:t>
            </a:r>
            <a:r>
              <a:rPr lang="en-US" sz="2400" dirty="0" smtClean="0"/>
              <a:t> </a:t>
            </a:r>
            <a:r>
              <a:rPr lang="en-US" sz="2400" dirty="0" err="1" smtClean="0"/>
              <a:t>secara</a:t>
            </a:r>
            <a:r>
              <a:rPr lang="en-US" sz="2400" dirty="0" smtClean="0"/>
              <a:t> </a:t>
            </a:r>
            <a:r>
              <a:rPr lang="en-US" sz="2400" dirty="0" err="1" smtClean="0"/>
              <a:t>umum</a:t>
            </a:r>
            <a:r>
              <a:rPr lang="en-US" sz="2400" dirty="0" smtClean="0"/>
              <a:t> </a:t>
            </a:r>
            <a:r>
              <a:rPr lang="en-US" sz="2400" dirty="0" err="1" smtClean="0"/>
              <a:t>sistem</a:t>
            </a:r>
            <a:r>
              <a:rPr lang="en-US" sz="2400" dirty="0" smtClean="0"/>
              <a:t> </a:t>
            </a:r>
            <a:r>
              <a:rPr lang="en-US" sz="2400" dirty="0" err="1" smtClean="0"/>
              <a:t>bekerja</a:t>
            </a:r>
            <a:r>
              <a:rPr lang="en-US" sz="2400" dirty="0" smtClean="0"/>
              <a:t>.</a:t>
            </a:r>
          </a:p>
          <a:p>
            <a:pPr algn="ctr"/>
            <a:r>
              <a:rPr lang="en-US" sz="2400" dirty="0" err="1" smtClean="0"/>
              <a:t>Menjelaskan</a:t>
            </a:r>
            <a:r>
              <a:rPr lang="en-US" sz="2400" dirty="0" smtClean="0"/>
              <a:t> </a:t>
            </a:r>
            <a:r>
              <a:rPr lang="en-US" sz="2400" dirty="0" err="1" smtClean="0"/>
              <a:t>alur</a:t>
            </a:r>
            <a:r>
              <a:rPr lang="en-US" sz="2400" dirty="0" smtClean="0"/>
              <a:t> </a:t>
            </a:r>
            <a:r>
              <a:rPr lang="en-US" sz="2400" dirty="0" err="1" smtClean="0"/>
              <a:t>sistem</a:t>
            </a:r>
            <a:r>
              <a:rPr lang="en-US" sz="2400" dirty="0" smtClean="0"/>
              <a:t> </a:t>
            </a:r>
            <a:r>
              <a:rPr lang="en-US" sz="2400" dirty="0" err="1" smtClean="0"/>
              <a:t>mengelola</a:t>
            </a:r>
            <a:r>
              <a:rPr lang="en-US" sz="2400" dirty="0" smtClean="0"/>
              <a:t> data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awal</a:t>
            </a:r>
            <a:r>
              <a:rPr lang="en-US" sz="2400" dirty="0" smtClean="0"/>
              <a:t> </a:t>
            </a:r>
            <a:r>
              <a:rPr lang="en-US" sz="2400" dirty="0" err="1" smtClean="0"/>
              <a:t>hingga</a:t>
            </a:r>
            <a:r>
              <a:rPr lang="en-US" sz="2400" dirty="0" smtClean="0"/>
              <a:t> </a:t>
            </a:r>
            <a:r>
              <a:rPr lang="en-US" sz="2400" dirty="0" err="1" smtClean="0"/>
              <a:t>akhir</a:t>
            </a:r>
            <a:r>
              <a:rPr lang="en-US" sz="2400" dirty="0" smtClean="0"/>
              <a:t> yang </a:t>
            </a:r>
            <a:r>
              <a:rPr lang="en-US" sz="2400" dirty="0" err="1" smtClean="0"/>
              <a:t>nantinya</a:t>
            </a:r>
            <a:r>
              <a:rPr lang="en-US" sz="2400" dirty="0" smtClean="0"/>
              <a:t> </a:t>
            </a:r>
            <a:r>
              <a:rPr lang="en-US" sz="2400" dirty="0" err="1" smtClean="0"/>
              <a:t>akan</a:t>
            </a:r>
            <a:r>
              <a:rPr lang="en-US" sz="2400" dirty="0" smtClean="0"/>
              <a:t> </a:t>
            </a:r>
            <a:r>
              <a:rPr lang="en-US" sz="2400" dirty="0" err="1" smtClean="0"/>
              <a:t>menghasilkan</a:t>
            </a:r>
            <a:r>
              <a:rPr lang="en-US" sz="2400" dirty="0" smtClean="0"/>
              <a:t> </a:t>
            </a:r>
            <a:r>
              <a:rPr lang="en-US" sz="2400" dirty="0" err="1" smtClean="0"/>
              <a:t>informasi</a:t>
            </a:r>
            <a:r>
              <a:rPr lang="en-US" sz="2400" dirty="0" smtClean="0"/>
              <a:t> yang </a:t>
            </a:r>
            <a:r>
              <a:rPr lang="en-US" sz="2400" dirty="0" err="1" smtClean="0"/>
              <a:t>dibutuhkan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83911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192" y="2166455"/>
            <a:ext cx="1139120" cy="10392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027" y="4176675"/>
            <a:ext cx="1229666" cy="10461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4992" y="3951538"/>
            <a:ext cx="867844" cy="126651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0968" y="3931315"/>
            <a:ext cx="1237810" cy="105421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5750" y="3517462"/>
            <a:ext cx="1237810" cy="1029891"/>
          </a:xfrm>
          <a:prstGeom prst="rect">
            <a:avLst/>
          </a:prstGeom>
        </p:spPr>
      </p:pic>
      <p:sp>
        <p:nvSpPr>
          <p:cNvPr id="13" name="Curved Right Arrow 12"/>
          <p:cNvSpPr/>
          <p:nvPr/>
        </p:nvSpPr>
        <p:spPr>
          <a:xfrm rot="1715430">
            <a:off x="3389035" y="2815539"/>
            <a:ext cx="548017" cy="123864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Curved Right Arrow 13"/>
          <p:cNvSpPr/>
          <p:nvPr/>
        </p:nvSpPr>
        <p:spPr>
          <a:xfrm rot="16200000">
            <a:off x="4930881" y="4066285"/>
            <a:ext cx="817123" cy="326389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Down Arrow 15"/>
          <p:cNvSpPr/>
          <p:nvPr/>
        </p:nvSpPr>
        <p:spPr>
          <a:xfrm>
            <a:off x="4927643" y="3321196"/>
            <a:ext cx="404460" cy="4309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urved Right Arrow 16"/>
          <p:cNvSpPr/>
          <p:nvPr/>
        </p:nvSpPr>
        <p:spPr>
          <a:xfrm rot="7958026">
            <a:off x="6379506" y="2672771"/>
            <a:ext cx="548017" cy="123864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604836" y="5071562"/>
            <a:ext cx="1061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Fom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713042" y="4920339"/>
            <a:ext cx="10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259314" y="1797123"/>
            <a:ext cx="1741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942617" y="5124554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Validasi</a:t>
            </a:r>
            <a:endParaRPr lang="en-US" dirty="0"/>
          </a:p>
        </p:txBody>
      </p:sp>
      <p:sp>
        <p:nvSpPr>
          <p:cNvPr id="22" name="Right Arrow 21"/>
          <p:cNvSpPr/>
          <p:nvPr/>
        </p:nvSpPr>
        <p:spPr>
          <a:xfrm>
            <a:off x="1745751" y="3835771"/>
            <a:ext cx="827492" cy="4750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4" name="Content Placeholder 6" descr="Clustered column chart representing&#10;2 series and 1 line combination chart for 4 categories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3473261"/>
              </p:ext>
            </p:extLst>
          </p:nvPr>
        </p:nvGraphicFramePr>
        <p:xfrm>
          <a:off x="9158823" y="2902333"/>
          <a:ext cx="2215561" cy="16996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28" name="Chart 27"/>
          <p:cNvGraphicFramePr/>
          <p:nvPr>
            <p:extLst>
              <p:ext uri="{D42A27DB-BD31-4B8C-83A1-F6EECF244321}">
                <p14:modId xmlns:p14="http://schemas.microsoft.com/office/powerpoint/2010/main" val="559793826"/>
              </p:ext>
            </p:extLst>
          </p:nvPr>
        </p:nvGraphicFramePr>
        <p:xfrm>
          <a:off x="9203379" y="4714308"/>
          <a:ext cx="2290122" cy="15591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29" name="Right Arrow 28"/>
          <p:cNvSpPr/>
          <p:nvPr/>
        </p:nvSpPr>
        <p:spPr>
          <a:xfrm>
            <a:off x="7612865" y="3856414"/>
            <a:ext cx="827492" cy="4750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0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9553980"/>
              </p:ext>
            </p:extLst>
          </p:nvPr>
        </p:nvGraphicFramePr>
        <p:xfrm>
          <a:off x="9095506" y="1164189"/>
          <a:ext cx="2505868" cy="150684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5293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5293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81499">
                <a:tc>
                  <a:txBody>
                    <a:bodyPr/>
                    <a:lstStyle/>
                    <a:p>
                      <a:r>
                        <a:rPr lang="en-US" dirty="0" smtClean="0"/>
                        <a:t>Category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26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626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553476" y="5071562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33" name="Title 2"/>
          <p:cNvSpPr txBox="1">
            <a:spLocks/>
          </p:cNvSpPr>
          <p:nvPr/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Mockup </a:t>
            </a:r>
            <a:r>
              <a:rPr lang="en-US" dirty="0" err="1" smtClean="0"/>
              <a:t>Sistem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9599411" y="507514"/>
            <a:ext cx="1774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Laporan-Laporan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427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Apakah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revisi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pertanyaan</a:t>
            </a:r>
            <a:r>
              <a:rPr lang="en-US" dirty="0" smtClean="0"/>
              <a:t> 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Terima</a:t>
            </a:r>
            <a:r>
              <a:rPr lang="en-US" dirty="0" smtClean="0"/>
              <a:t> </a:t>
            </a:r>
            <a:r>
              <a:rPr lang="en-US" dirty="0" err="1" smtClean="0"/>
              <a:t>kasih</a:t>
            </a:r>
            <a:r>
              <a:rPr lang="en-US" dirty="0" smtClean="0"/>
              <a:t> :D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358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Analisis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Proses </a:t>
            </a:r>
            <a:r>
              <a:rPr lang="en-US" dirty="0" err="1" smtClean="0"/>
              <a:t>Bisnis</a:t>
            </a:r>
            <a:r>
              <a:rPr lang="en-US" dirty="0" smtClean="0"/>
              <a:t> Yang </a:t>
            </a:r>
            <a:r>
              <a:rPr lang="en-US" dirty="0" err="1" smtClean="0"/>
              <a:t>Berjalan</a:t>
            </a:r>
            <a:endParaRPr lang="en-US" dirty="0"/>
          </a:p>
          <a:p>
            <a:r>
              <a:rPr lang="en-US" dirty="0" err="1" smtClean="0"/>
              <a:t>Perancangan</a:t>
            </a:r>
            <a:r>
              <a:rPr lang="en-US" dirty="0" smtClean="0"/>
              <a:t> Database</a:t>
            </a:r>
            <a:endParaRPr lang="en-US" dirty="0"/>
          </a:p>
          <a:p>
            <a:r>
              <a:rPr lang="en-US" dirty="0" smtClean="0"/>
              <a:t>Mockup </a:t>
            </a:r>
            <a:r>
              <a:rPr lang="en-US" dirty="0" err="1" smtClean="0"/>
              <a:t>Sistem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859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Proses </a:t>
            </a:r>
            <a:r>
              <a:rPr lang="en-US" dirty="0" err="1" smtClean="0"/>
              <a:t>Bisnis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137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Proses </a:t>
            </a:r>
            <a:r>
              <a:rPr lang="en-US" dirty="0" err="1" smtClean="0"/>
              <a:t>Bisnis</a:t>
            </a:r>
            <a:endParaRPr lang="en-US" dirty="0"/>
          </a:p>
        </p:txBody>
      </p:sp>
      <p:graphicFrame>
        <p:nvGraphicFramePr>
          <p:cNvPr id="3" name="Content Placeholder 2" descr="Vertical accent list showing 3 groups arranged one below the other with bullet points for task descriptions under each group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5840235"/>
              </p:ext>
            </p:extLst>
          </p:nvPr>
        </p:nvGraphicFramePr>
        <p:xfrm>
          <a:off x="942976" y="1600200"/>
          <a:ext cx="10309224" cy="4429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45761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Proses </a:t>
            </a:r>
            <a:r>
              <a:rPr lang="en-US" dirty="0" err="1" smtClean="0"/>
              <a:t>Bisnis</a:t>
            </a:r>
            <a:endParaRPr lang="en-US" dirty="0"/>
          </a:p>
        </p:txBody>
      </p:sp>
      <p:graphicFrame>
        <p:nvGraphicFramePr>
          <p:cNvPr id="3" name="Content Placeholder 2" descr="Vertical accent list showing 3 groups arranged one below the other with bullet points for task descriptions under each group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8287404"/>
              </p:ext>
            </p:extLst>
          </p:nvPr>
        </p:nvGraphicFramePr>
        <p:xfrm>
          <a:off x="1166019" y="1841500"/>
          <a:ext cx="9859962" cy="46100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7719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Proses </a:t>
            </a:r>
            <a:r>
              <a:rPr lang="en-US" dirty="0" err="1" smtClean="0"/>
              <a:t>Bisnis</a:t>
            </a:r>
            <a:endParaRPr lang="en-US" dirty="0"/>
          </a:p>
        </p:txBody>
      </p:sp>
      <p:graphicFrame>
        <p:nvGraphicFramePr>
          <p:cNvPr id="3" name="Content Placeholder 2" descr="Vertical accent list showing 3 groups arranged one below the other with bullet points for task descriptions under each group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1665431"/>
              </p:ext>
            </p:extLst>
          </p:nvPr>
        </p:nvGraphicFramePr>
        <p:xfrm>
          <a:off x="1166019" y="1841500"/>
          <a:ext cx="9859962" cy="46100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88000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ATURAN BISNIS ?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14400" y="1968500"/>
            <a:ext cx="1036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/>
              <a:t>Kebijakan</a:t>
            </a:r>
            <a:r>
              <a:rPr lang="en-US" sz="2400" dirty="0" smtClean="0"/>
              <a:t>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ketentuan</a:t>
            </a:r>
            <a:r>
              <a:rPr lang="en-US" sz="2400" dirty="0" smtClean="0"/>
              <a:t> yang </a:t>
            </a:r>
            <a:r>
              <a:rPr lang="en-US" sz="2400" dirty="0" err="1" smtClean="0"/>
              <a:t>ditentukan</a:t>
            </a:r>
            <a:r>
              <a:rPr lang="en-US" sz="2400" dirty="0" smtClean="0"/>
              <a:t> </a:t>
            </a:r>
            <a:r>
              <a:rPr lang="en-US" sz="2400" dirty="0" err="1" smtClean="0"/>
              <a:t>oleh</a:t>
            </a:r>
            <a:r>
              <a:rPr lang="en-US" sz="2400" dirty="0" smtClean="0"/>
              <a:t> </a:t>
            </a:r>
            <a:r>
              <a:rPr lang="en-US" sz="2400" dirty="0" err="1" smtClean="0"/>
              <a:t>pemilik</a:t>
            </a:r>
            <a:r>
              <a:rPr lang="en-US" sz="2400" dirty="0" smtClean="0"/>
              <a:t>.</a:t>
            </a:r>
          </a:p>
          <a:p>
            <a:pPr algn="ctr"/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memudahkan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memvalidasi</a:t>
            </a:r>
            <a:r>
              <a:rPr lang="en-US" sz="2400" dirty="0" smtClean="0"/>
              <a:t> </a:t>
            </a:r>
            <a:r>
              <a:rPr lang="en-US" sz="2400" dirty="0" err="1" smtClean="0"/>
              <a:t>suatu</a:t>
            </a:r>
            <a:r>
              <a:rPr lang="en-US" sz="2400" dirty="0" smtClean="0"/>
              <a:t> </a:t>
            </a:r>
            <a:r>
              <a:rPr lang="en-US" sz="2400" dirty="0" err="1" smtClean="0"/>
              <a:t>inputan</a:t>
            </a:r>
            <a:r>
              <a:rPr lang="en-US" sz="2400" dirty="0" smtClean="0"/>
              <a:t>/data yang </a:t>
            </a:r>
            <a:r>
              <a:rPr lang="en-US" sz="2400" dirty="0" err="1" smtClean="0"/>
              <a:t>berguna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menghasilkan</a:t>
            </a:r>
            <a:r>
              <a:rPr lang="en-US" sz="2400" dirty="0" smtClean="0"/>
              <a:t> </a:t>
            </a:r>
            <a:r>
              <a:rPr lang="en-US" sz="2400" dirty="0" err="1" smtClean="0"/>
              <a:t>informasi</a:t>
            </a:r>
            <a:r>
              <a:rPr lang="en-US" sz="2400" dirty="0" smtClean="0"/>
              <a:t> yang </a:t>
            </a:r>
            <a:r>
              <a:rPr lang="en-US" sz="2400" dirty="0" err="1" smtClean="0"/>
              <a:t>sesuai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83158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Perancangan</a:t>
            </a:r>
            <a:r>
              <a:rPr lang="en-US" dirty="0" smtClean="0"/>
              <a:t> Database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484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biasa</a:t>
            </a:r>
            <a:r>
              <a:rPr lang="en-US" dirty="0" smtClean="0"/>
              <a:t> </a:t>
            </a:r>
            <a:r>
              <a:rPr lang="en-US" dirty="0" err="1" smtClean="0"/>
              <a:t>disebut</a:t>
            </a:r>
            <a:r>
              <a:rPr lang="en-US" dirty="0" smtClean="0"/>
              <a:t> basis data.</a:t>
            </a:r>
            <a:endParaRPr lang="en-US" dirty="0"/>
          </a:p>
          <a:p>
            <a:r>
              <a:rPr lang="en-US" dirty="0" err="1" smtClean="0"/>
              <a:t>Sekumpulan</a:t>
            </a:r>
            <a:r>
              <a:rPr lang="en-US" dirty="0" smtClean="0"/>
              <a:t> data-data yang </a:t>
            </a:r>
            <a:r>
              <a:rPr lang="en-US" dirty="0" err="1" smtClean="0"/>
              <a:t>dikelompokkan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r>
              <a:rPr lang="en-US" dirty="0" smtClean="0"/>
              <a:t> yang </a:t>
            </a:r>
            <a:r>
              <a:rPr lang="en-US" dirty="0" err="1" smtClean="0"/>
              <a:t>saling</a:t>
            </a:r>
            <a:r>
              <a:rPr lang="en-US" dirty="0" smtClean="0"/>
              <a:t> </a:t>
            </a:r>
            <a:r>
              <a:rPr lang="en-US" dirty="0" err="1" smtClean="0"/>
              <a:t>terhubung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lainnya</a:t>
            </a:r>
            <a:r>
              <a:rPr lang="en-US" dirty="0" smtClean="0"/>
              <a:t> agar </a:t>
            </a:r>
            <a:r>
              <a:rPr lang="en-US" dirty="0" err="1" smtClean="0"/>
              <a:t>menghasilkan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data yang </a:t>
            </a:r>
            <a:r>
              <a:rPr lang="en-US" dirty="0" err="1" smtClean="0"/>
              <a:t>terintegrasi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yang </a:t>
            </a:r>
            <a:r>
              <a:rPr lang="en-US" dirty="0" err="1" smtClean="0"/>
              <a:t>berkualitas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Simplenya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pendataan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excel.</a:t>
            </a:r>
            <a:endParaRPr lang="en-US" dirty="0"/>
          </a:p>
          <a:p>
            <a:pPr marL="45720" indent="0">
              <a:buNone/>
            </a:pP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29435379"/>
              </p:ext>
            </p:extLst>
          </p:nvPr>
        </p:nvGraphicFramePr>
        <p:xfrm>
          <a:off x="6278563" y="1700784"/>
          <a:ext cx="2505868" cy="150684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5293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5293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8149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Id_barang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Nama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2672">
                <a:tc>
                  <a:txBody>
                    <a:bodyPr/>
                    <a:lstStyle/>
                    <a:p>
                      <a:r>
                        <a:rPr lang="en-US" dirty="0" smtClean="0"/>
                        <a:t>HLM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HALIMAH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62672">
                <a:tc>
                  <a:txBody>
                    <a:bodyPr/>
                    <a:lstStyle/>
                    <a:p>
                      <a:r>
                        <a:rPr lang="en-US" dirty="0" smtClean="0"/>
                        <a:t>AZZ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AZIZAH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4099545"/>
              </p:ext>
            </p:extLst>
          </p:nvPr>
        </p:nvGraphicFramePr>
        <p:xfrm>
          <a:off x="6723063" y="3963924"/>
          <a:ext cx="4572000" cy="165864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143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43000"/>
              </a:tblGrid>
              <a:tr h="50928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Kode_barang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Id_barang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Id_warna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Harga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09282">
                <a:tc>
                  <a:txBody>
                    <a:bodyPr/>
                    <a:lstStyle/>
                    <a:p>
                      <a:r>
                        <a:rPr lang="en-US" dirty="0" smtClean="0"/>
                        <a:t>HLM001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HLM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100000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09282">
                <a:tc>
                  <a:txBody>
                    <a:bodyPr/>
                    <a:lstStyle/>
                    <a:p>
                      <a:r>
                        <a:rPr lang="en-US" dirty="0" smtClean="0"/>
                        <a:t>AZZ002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AZZ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250000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8560631"/>
              </p:ext>
            </p:extLst>
          </p:nvPr>
        </p:nvGraphicFramePr>
        <p:xfrm>
          <a:off x="9009063" y="1700783"/>
          <a:ext cx="2505868" cy="150684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5293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5293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8149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Id_warna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Nama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2672">
                <a:tc>
                  <a:txBody>
                    <a:bodyPr/>
                    <a:lstStyle/>
                    <a:p>
                      <a:r>
                        <a:rPr lang="en-US" dirty="0" smtClean="0"/>
                        <a:t>001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MERAH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62672">
                <a:tc>
                  <a:txBody>
                    <a:bodyPr/>
                    <a:lstStyle/>
                    <a:p>
                      <a:r>
                        <a:rPr lang="en-US" dirty="0" smtClean="0"/>
                        <a:t>002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BIRU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9323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nded Design Teal 16x9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al banded presentation (widescreen).potx" id="{B406ACAC-00B1-42BF-BB2F-E3D15ABECF6C}" vid="{0B02E048-6427-466F-87B7-97BF0689D5BD}"/>
    </a:ext>
  </a:extLst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ED65A2C9-CB67-4F36-A412-EEC1AD297F3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AC2023F-644C-4F7E-8E8C-CDBE4A63C7D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0B0D886-CB8D-4564-A797-C05BC7D513A8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40262f94-9f35-4ac3-9a90-690165a166b7"/>
    <ds:schemaRef ds:uri="a4f35948-e619-41b3-aa29-22878b09cfd2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Teal banded presentation (widescreen)</Template>
  <TotalTime>337</TotalTime>
  <Words>556</Words>
  <Application>Microsoft Office PowerPoint</Application>
  <PresentationFormat>Widescreen</PresentationFormat>
  <Paragraphs>119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Banded Design Teal 16x9</vt:lpstr>
      <vt:lpstr>Analisis Kebutuhan Sistem</vt:lpstr>
      <vt:lpstr>Analisis Kebutuhan Sistem</vt:lpstr>
      <vt:lpstr>Proses Bisnis</vt:lpstr>
      <vt:lpstr>Proses Bisnis</vt:lpstr>
      <vt:lpstr>Proses Bisnis</vt:lpstr>
      <vt:lpstr>Proses Bisnis</vt:lpstr>
      <vt:lpstr>ATURAN BISNIS ?</vt:lpstr>
      <vt:lpstr>Perancangan Database</vt:lpstr>
      <vt:lpstr>Database</vt:lpstr>
      <vt:lpstr>Pengkodean Barang</vt:lpstr>
      <vt:lpstr>Pengkodean Transaksi</vt:lpstr>
      <vt:lpstr>Pengkodean</vt:lpstr>
      <vt:lpstr>ERD  (Entity Relationship Diagram)</vt:lpstr>
      <vt:lpstr>Skema Relasi</vt:lpstr>
      <vt:lpstr>Mockup Sistem</vt:lpstr>
      <vt:lpstr>Mockup Sistem</vt:lpstr>
      <vt:lpstr>PowerPoint Presentation</vt:lpstr>
      <vt:lpstr>Apakah ada revisi dan pertanyaan 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Analisis Kebutuhan Sistem</dc:title>
  <dc:creator>Ramadan</dc:creator>
  <cp:lastModifiedBy>Ramadan</cp:lastModifiedBy>
  <cp:revision>17</cp:revision>
  <dcterms:created xsi:type="dcterms:W3CDTF">2017-07-12T14:37:22Z</dcterms:created>
  <dcterms:modified xsi:type="dcterms:W3CDTF">2017-07-13T06:35:52Z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