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351" r:id="rId2"/>
    <p:sldId id="352" r:id="rId3"/>
    <p:sldId id="355" r:id="rId4"/>
    <p:sldId id="357" r:id="rId5"/>
    <p:sldId id="354" r:id="rId6"/>
    <p:sldId id="327" r:id="rId7"/>
    <p:sldId id="358" r:id="rId8"/>
    <p:sldId id="359" r:id="rId9"/>
    <p:sldId id="388" r:id="rId10"/>
    <p:sldId id="360" r:id="rId11"/>
    <p:sldId id="361" r:id="rId12"/>
    <p:sldId id="390" r:id="rId13"/>
    <p:sldId id="391" r:id="rId14"/>
    <p:sldId id="389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7" r:id="rId27"/>
    <p:sldId id="375" r:id="rId28"/>
    <p:sldId id="378" r:id="rId29"/>
    <p:sldId id="374" r:id="rId30"/>
    <p:sldId id="392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46" r:id="rId39"/>
    <p:sldId id="386" r:id="rId40"/>
    <p:sldId id="3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6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Multidimensional </a:t>
            </a:r>
            <a:r>
              <a:rPr lang="en-US" sz="6000" dirty="0" smtClean="0"/>
              <a:t>Array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Md.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2960" y="1889732"/>
            <a:ext cx="2493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will it look like?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55920"/>
              </p:ext>
            </p:extLst>
          </p:nvPr>
        </p:nvGraphicFramePr>
        <p:xfrm>
          <a:off x="5761422" y="2763717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3"/>
            <a:ext cx="7543801" cy="4469341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Two-dimensional Array: </a:t>
            </a:r>
            <a:r>
              <a:rPr lang="en-US" sz="2400" dirty="0"/>
              <a:t>a collection of a fixed number </a:t>
            </a:r>
            <a:r>
              <a:rPr lang="en-US" sz="2400" dirty="0" smtClean="0"/>
              <a:t>of components </a:t>
            </a:r>
            <a:r>
              <a:rPr lang="en-US" sz="2400" dirty="0"/>
              <a:t>arranged in two dimensions</a:t>
            </a:r>
          </a:p>
          <a:p>
            <a:pPr marL="525780" lvl="2" indent="-342900">
              <a:spcBef>
                <a:spcPct val="400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All components are of the same </a:t>
            </a:r>
            <a:r>
              <a:rPr lang="en-US" sz="2400" dirty="0" smtClean="0"/>
              <a:t>type</a:t>
            </a:r>
          </a:p>
          <a:p>
            <a:pPr marL="182880" lvl="2" indent="0">
              <a:spcBef>
                <a:spcPct val="40000"/>
              </a:spcBef>
              <a:spcAft>
                <a:spcPts val="200"/>
              </a:spcAft>
              <a:buSzPct val="100000"/>
              <a:buNone/>
            </a:pPr>
            <a:endParaRPr lang="en-US" sz="2400" dirty="0"/>
          </a:p>
          <a:p>
            <a:pPr>
              <a:spcBef>
                <a:spcPct val="40000"/>
              </a:spcBef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syntax for declaring a two-dimensional array is:</a:t>
            </a:r>
          </a:p>
          <a:p>
            <a:pPr lvl="1">
              <a:spcBef>
                <a:spcPct val="40000"/>
              </a:spcBef>
              <a:buFont typeface="Arial" charset="0"/>
              <a:buNone/>
            </a:pPr>
            <a:r>
              <a:rPr lang="en-US" sz="2400" dirty="0" err="1">
                <a:latin typeface="Courier New" pitchFamily="49" charset="0"/>
              </a:rPr>
              <a:t>dataType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arrayName</a:t>
            </a:r>
            <a:r>
              <a:rPr lang="en-US" sz="2400" dirty="0" smtClean="0">
                <a:latin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</a:rPr>
              <a:t>rowsize</a:t>
            </a:r>
            <a:r>
              <a:rPr lang="en-US" sz="2400" dirty="0" smtClean="0">
                <a:latin typeface="Courier New" pitchFamily="49" charset="0"/>
              </a:rPr>
              <a:t>][</a:t>
            </a:r>
            <a:r>
              <a:rPr lang="en-US" sz="2400" dirty="0" err="1" smtClean="0">
                <a:latin typeface="Courier New" pitchFamily="49" charset="0"/>
              </a:rPr>
              <a:t>colsize</a:t>
            </a:r>
            <a:r>
              <a:rPr lang="en-US" sz="2400" dirty="0" smtClean="0">
                <a:latin typeface="Courier New" pitchFamily="49" charset="0"/>
              </a:rPr>
              <a:t>];</a:t>
            </a:r>
          </a:p>
          <a:p>
            <a:pPr lvl="1">
              <a:spcBef>
                <a:spcPct val="40000"/>
              </a:spcBef>
              <a:buFont typeface="Arial" charset="0"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4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where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rowsize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colsize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are expressions yielding positive integer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values.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2400" dirty="0"/>
              <a:t>The two expressions </a:t>
            </a:r>
            <a:r>
              <a:rPr lang="en-US" sz="2400" dirty="0" err="1">
                <a:latin typeface="Courier New" pitchFamily="49" charset="0"/>
              </a:rPr>
              <a:t>rowsize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>
                <a:latin typeface="Courier New" pitchFamily="49" charset="0"/>
              </a:rPr>
              <a:t>colsize</a:t>
            </a:r>
            <a:r>
              <a:rPr lang="en-US" sz="2400" dirty="0" smtClean="0"/>
              <a:t> </a:t>
            </a:r>
            <a:r>
              <a:rPr lang="en-US" sz="2400" dirty="0"/>
              <a:t>specify the number of rows and the number of columns, respectively, in the array</a:t>
            </a:r>
          </a:p>
          <a:p>
            <a:pPr>
              <a:spcBef>
                <a:spcPct val="100000"/>
              </a:spcBef>
            </a:pPr>
            <a:r>
              <a:rPr lang="en-US" sz="2400" dirty="0"/>
              <a:t>Two-dimensional arrays are sometimes called matrices or tables</a:t>
            </a:r>
          </a:p>
        </p:txBody>
      </p:sp>
    </p:spTree>
    <p:extLst>
      <p:ext uri="{BB962C8B-B14F-4D97-AF65-F5344CB8AC3E}">
        <p14:creationId xmlns:p14="http://schemas.microsoft.com/office/powerpoint/2010/main" val="30512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55920"/>
              </p:ext>
            </p:extLst>
          </p:nvPr>
        </p:nvGraphicFramePr>
        <p:xfrm>
          <a:off x="5761422" y="2763717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92231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4005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How 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	 Row?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	 Column?</a:t>
            </a: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92638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4005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How 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Row?</a:t>
            </a: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Column?</a:t>
            </a: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92638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3966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Column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38946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3966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Column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768299"/>
            <a:ext cx="2690871" cy="5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3842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3966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 ?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Column ?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</a:t>
            </a: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0" y="2209801"/>
            <a:ext cx="17335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2376487"/>
            <a:ext cx="1014052" cy="1400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35431" y="2376487"/>
            <a:ext cx="1014052" cy="1400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29801" y="2376487"/>
            <a:ext cx="1014052" cy="1400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24171" y="2376487"/>
            <a:ext cx="1014052" cy="14001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73040" y="2376487"/>
            <a:ext cx="1014052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3842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3966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Column = 1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-D Array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2843107" cy="66984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97100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882" y="2990461"/>
            <a:ext cx="3966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we access this element?</a:t>
            </a: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 = 0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Column = 1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93" y="4768299"/>
            <a:ext cx="3100731" cy="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50054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01" y="4150410"/>
            <a:ext cx="3100731" cy="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1359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01" y="4150410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01" y="4719932"/>
            <a:ext cx="2737824" cy="6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04836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01" y="4150410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01" y="4719932"/>
            <a:ext cx="2737824" cy="6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453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3" y="4073204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6" y="4642726"/>
            <a:ext cx="2737824" cy="675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36" y="5395180"/>
            <a:ext cx="2785393" cy="5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453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3" y="4073204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6" y="4642726"/>
            <a:ext cx="2737824" cy="675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36" y="5395180"/>
            <a:ext cx="2785393" cy="590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1181" y="1889732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Column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453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3" y="4073204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6" y="4642726"/>
            <a:ext cx="2737824" cy="675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36" y="5395180"/>
            <a:ext cx="2785393" cy="590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1181" y="1889732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Column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8110" y="4002117"/>
            <a:ext cx="2083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Row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453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3" y="4073204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6" y="4642726"/>
            <a:ext cx="2737824" cy="675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36" y="5395180"/>
            <a:ext cx="2785393" cy="590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1181" y="1889732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Column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8110" y="4002117"/>
            <a:ext cx="2083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Row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2304048" y="5864962"/>
            <a:ext cx="2020777" cy="198265"/>
          </a:xfrm>
          <a:prstGeom prst="bentConnector3">
            <a:avLst>
              <a:gd name="adj1" fmla="val 1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4167" y="5823408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Column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453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8" y="2705733"/>
            <a:ext cx="2843107" cy="669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8" y="3446662"/>
            <a:ext cx="2690871" cy="55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3" y="4073204"/>
            <a:ext cx="3100731" cy="56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6" y="4642726"/>
            <a:ext cx="2737824" cy="675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36" y="5395180"/>
            <a:ext cx="2785393" cy="5908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1181" y="1889732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Column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8110" y="4002117"/>
            <a:ext cx="2083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Row             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1766571" y="5872163"/>
            <a:ext cx="2605404" cy="198265"/>
          </a:xfrm>
          <a:prstGeom prst="bentConnector3">
            <a:avLst>
              <a:gd name="adj1" fmla="val -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4167" y="5823408"/>
            <a:ext cx="1249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Row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0" y="2209801"/>
            <a:ext cx="17335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2376487"/>
            <a:ext cx="1014052" cy="1400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35431" y="2376487"/>
            <a:ext cx="1014052" cy="1400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29801" y="2376487"/>
            <a:ext cx="1014052" cy="1400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24171" y="2376487"/>
            <a:ext cx="1014052" cy="1400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04" y="4474104"/>
            <a:ext cx="2547382" cy="8245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73040" y="2376487"/>
            <a:ext cx="1014052" cy="1400176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44205"/>
              </p:ext>
            </p:extLst>
          </p:nvPr>
        </p:nvGraphicFramePr>
        <p:xfrm>
          <a:off x="3370341" y="4564989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Array Components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syntax to access a component of a two-dimensional array is:</a:t>
            </a:r>
          </a:p>
          <a:p>
            <a:pPr lvl="1">
              <a:buFont typeface="Arial" charset="0"/>
              <a:buNone/>
            </a:pPr>
            <a:r>
              <a:rPr lang="en-US" sz="2400" dirty="0" err="1" smtClean="0">
                <a:latin typeface="Courier New" pitchFamily="49" charset="0"/>
              </a:rPr>
              <a:t>arrayName</a:t>
            </a:r>
            <a:r>
              <a:rPr lang="en-US" sz="2400" dirty="0" smtClean="0">
                <a:latin typeface="Courier New" pitchFamily="49" charset="0"/>
              </a:rPr>
              <a:t>[index1</a:t>
            </a:r>
            <a:r>
              <a:rPr lang="en-US" sz="2400" dirty="0">
                <a:latin typeface="Courier New" pitchFamily="49" charset="0"/>
              </a:rPr>
              <a:t>][</a:t>
            </a:r>
            <a:r>
              <a:rPr lang="en-US" sz="2400" dirty="0" smtClean="0">
                <a:latin typeface="Courier New" pitchFamily="49" charset="0"/>
              </a:rPr>
              <a:t>index2]</a:t>
            </a:r>
          </a:p>
          <a:p>
            <a:pPr lvl="1">
              <a:buFont typeface="Arial" charset="0"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/>
              <a:t>	where </a:t>
            </a:r>
            <a:r>
              <a:rPr lang="en-US" sz="2400" dirty="0" smtClean="0">
                <a:latin typeface="Courier New" pitchFamily="49" charset="0"/>
              </a:rPr>
              <a:t>index1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latin typeface="Courier New" pitchFamily="49" charset="0"/>
              </a:rPr>
              <a:t>index2</a:t>
            </a:r>
            <a:r>
              <a:rPr lang="en-US" sz="2400" dirty="0" smtClean="0"/>
              <a:t> </a:t>
            </a:r>
            <a:r>
              <a:rPr lang="en-US" sz="2400" dirty="0"/>
              <a:t>are expressions yielding nonnegative integer </a:t>
            </a:r>
            <a:r>
              <a:rPr lang="en-US" sz="2400" dirty="0" smtClean="0"/>
              <a:t>values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 smtClean="0">
                <a:latin typeface="Courier New" pitchFamily="49" charset="0"/>
              </a:rPr>
              <a:t>index1</a:t>
            </a:r>
            <a:r>
              <a:rPr lang="en-US" sz="2400" dirty="0" smtClean="0"/>
              <a:t> </a:t>
            </a:r>
            <a:r>
              <a:rPr lang="en-US" sz="2400" dirty="0"/>
              <a:t>specifies the row position and </a:t>
            </a:r>
            <a:r>
              <a:rPr lang="en-US" sz="2400" dirty="0" smtClean="0">
                <a:latin typeface="Courier New" pitchFamily="49" charset="0"/>
              </a:rPr>
              <a:t>index2</a:t>
            </a:r>
            <a:r>
              <a:rPr lang="en-US" sz="2400" dirty="0" smtClean="0"/>
              <a:t> </a:t>
            </a:r>
            <a:r>
              <a:rPr lang="en-US" sz="2400" dirty="0"/>
              <a:t>specifies the column position</a:t>
            </a:r>
          </a:p>
        </p:txBody>
      </p:sp>
    </p:spTree>
    <p:extLst>
      <p:ext uri="{BB962C8B-B14F-4D97-AF65-F5344CB8AC3E}">
        <p14:creationId xmlns:p14="http://schemas.microsoft.com/office/powerpoint/2010/main" val="22418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2030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6585"/>
            <a:ext cx="2843107" cy="669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3334764"/>
            <a:ext cx="44453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Task 1: </a:t>
            </a:r>
            <a:r>
              <a:rPr lang="en-US" sz="2400" dirty="0"/>
              <a:t>Use for loop to take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 from </a:t>
            </a:r>
            <a:r>
              <a:rPr lang="en-US" sz="2400" dirty="0"/>
              <a:t>user and populate </a:t>
            </a:r>
            <a:r>
              <a:rPr lang="en-US" sz="2400" dirty="0" smtClean="0"/>
              <a:t>the </a:t>
            </a:r>
            <a:r>
              <a:rPr lang="en-US" sz="2400" dirty="0"/>
              <a:t>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2030"/>
              </p:ext>
            </p:extLst>
          </p:nvPr>
        </p:nvGraphicFramePr>
        <p:xfrm>
          <a:off x="5761422" y="2769963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1182" y="2320619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7757" y="2908250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6585"/>
            <a:ext cx="2843107" cy="669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3334764"/>
            <a:ext cx="44453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Task 1: </a:t>
            </a:r>
            <a:r>
              <a:rPr lang="en-US" sz="2400" dirty="0"/>
              <a:t>Use for loop to take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 from </a:t>
            </a:r>
            <a:r>
              <a:rPr lang="en-US" sz="2400" dirty="0"/>
              <a:t>user and populate </a:t>
            </a:r>
            <a:r>
              <a:rPr lang="en-US" sz="2400" dirty="0" smtClean="0"/>
              <a:t>the </a:t>
            </a:r>
            <a:r>
              <a:rPr lang="en-US" sz="2400" dirty="0"/>
              <a:t>array.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" y="4456120"/>
            <a:ext cx="4718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Task 2: </a:t>
            </a:r>
            <a:r>
              <a:rPr lang="en-US" sz="2400" dirty="0" smtClean="0"/>
              <a:t>Print the </a:t>
            </a:r>
            <a:r>
              <a:rPr lang="en-US" sz="2400" dirty="0"/>
              <a:t>matrix into </a:t>
            </a:r>
            <a:r>
              <a:rPr lang="en-US" sz="2400" dirty="0" smtClean="0"/>
              <a:t>console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6961872" cy="20226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4355" y="2320619"/>
            <a:ext cx="3043094" cy="186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36198"/>
              </p:ext>
            </p:extLst>
          </p:nvPr>
        </p:nvGraphicFramePr>
        <p:xfrm>
          <a:off x="971335" y="3640854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27" y="3695377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28" y="3154113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335" y="1864727"/>
            <a:ext cx="1559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6961872" cy="20226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72652" y="2892119"/>
            <a:ext cx="3043094" cy="186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39078"/>
              </p:ext>
            </p:extLst>
          </p:nvPr>
        </p:nvGraphicFramePr>
        <p:xfrm>
          <a:off x="971335" y="3640854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27" y="3695377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28" y="3154113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335" y="1864727"/>
            <a:ext cx="1559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6961872" cy="20226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72652" y="3369556"/>
            <a:ext cx="3043094" cy="186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3606"/>
              </p:ext>
            </p:extLst>
          </p:nvPr>
        </p:nvGraphicFramePr>
        <p:xfrm>
          <a:off x="971335" y="3640854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27" y="3695377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28" y="3154113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335" y="1864727"/>
            <a:ext cx="1559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6961872" cy="20226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3896" y="3798181"/>
            <a:ext cx="3043094" cy="186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3254"/>
              </p:ext>
            </p:extLst>
          </p:nvPr>
        </p:nvGraphicFramePr>
        <p:xfrm>
          <a:off x="971335" y="3640854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27" y="3695377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28" y="3154113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335" y="1864727"/>
            <a:ext cx="1559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20619"/>
            <a:ext cx="6961872" cy="20226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4263"/>
              </p:ext>
            </p:extLst>
          </p:nvPr>
        </p:nvGraphicFramePr>
        <p:xfrm>
          <a:off x="971335" y="3640854"/>
          <a:ext cx="2605338" cy="257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30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40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15</a:t>
                      </a:r>
                      <a:endParaRPr kumimoji="0" 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  <a:endParaRPr kumimoji="0" 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25</a:t>
                      </a:r>
                      <a:endParaRPr kumimoji="0" 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27" y="3695377"/>
            <a:ext cx="51969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0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2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3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228" y="3154113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0          1             2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335" y="1864727"/>
            <a:ext cx="1559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1940032"/>
            <a:ext cx="110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Task 1</a:t>
            </a:r>
            <a:endParaRPr lang="en-US" sz="30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06739"/>
              </p:ext>
            </p:extLst>
          </p:nvPr>
        </p:nvGraphicFramePr>
        <p:xfrm>
          <a:off x="3381858" y="3556537"/>
          <a:ext cx="2605340" cy="209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509"/>
                <a:gridCol w="745588"/>
                <a:gridCol w="731520"/>
                <a:gridCol w="831723"/>
              </a:tblGrid>
              <a:tr h="25976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2423441"/>
            <a:ext cx="64822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Initialize the following matrix. Multiply all by 10. Print it.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0674" y="3135365"/>
            <a:ext cx="105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Column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3726" y="4553033"/>
            <a:ext cx="672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Row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40209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1940032"/>
            <a:ext cx="110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Task </a:t>
            </a:r>
            <a:r>
              <a:rPr lang="en-US" sz="30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30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" y="2423441"/>
            <a:ext cx="662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Initialize the following two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matrices. Add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them. Print the </a:t>
            </a:r>
          </a:p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resultant matrix.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53830"/>
              </p:ext>
            </p:extLst>
          </p:nvPr>
        </p:nvGraphicFramePr>
        <p:xfrm>
          <a:off x="1022118" y="3676291"/>
          <a:ext cx="3306807" cy="209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72"/>
                <a:gridCol w="717332"/>
                <a:gridCol w="703797"/>
                <a:gridCol w="800203"/>
                <a:gridCol w="800203"/>
              </a:tblGrid>
              <a:tr h="25976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87493"/>
              </p:ext>
            </p:extLst>
          </p:nvPr>
        </p:nvGraphicFramePr>
        <p:xfrm>
          <a:off x="4915748" y="3666407"/>
          <a:ext cx="3306807" cy="209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72"/>
                <a:gridCol w="717332"/>
                <a:gridCol w="703797"/>
                <a:gridCol w="800203"/>
                <a:gridCol w="800203"/>
              </a:tblGrid>
              <a:tr h="25976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0" y="2209801"/>
            <a:ext cx="17335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2376487"/>
            <a:ext cx="1014052" cy="1400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35431" y="2376487"/>
            <a:ext cx="1014052" cy="1400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29801" y="2376487"/>
            <a:ext cx="1014052" cy="1400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24171" y="2376487"/>
            <a:ext cx="1014052" cy="14001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73040" y="2376487"/>
            <a:ext cx="1014052" cy="1400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36679"/>
          <a:stretch/>
        </p:blipFill>
        <p:spPr>
          <a:xfrm>
            <a:off x="919521" y="4022080"/>
            <a:ext cx="1733550" cy="1600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4122790"/>
            <a:ext cx="1014052" cy="14001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35431" y="4122790"/>
            <a:ext cx="1014052" cy="1400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29801" y="4122790"/>
            <a:ext cx="1014052" cy="1400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24171" y="4122790"/>
            <a:ext cx="1014052" cy="14001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73040" y="4122790"/>
            <a:ext cx="1014052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1940032"/>
            <a:ext cx="110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Task </a:t>
            </a:r>
            <a:r>
              <a:rPr lang="en-US" sz="3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30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" y="2423441"/>
            <a:ext cx="7243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Multiply the following two matrices. Print the resultant matrix.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53830"/>
              </p:ext>
            </p:extLst>
          </p:nvPr>
        </p:nvGraphicFramePr>
        <p:xfrm>
          <a:off x="1022118" y="3676291"/>
          <a:ext cx="3306807" cy="209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72"/>
                <a:gridCol w="717332"/>
                <a:gridCol w="703797"/>
                <a:gridCol w="800203"/>
                <a:gridCol w="800203"/>
              </a:tblGrid>
              <a:tr h="25976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46204"/>
              </p:ext>
            </p:extLst>
          </p:nvPr>
        </p:nvGraphicFramePr>
        <p:xfrm>
          <a:off x="5080439" y="3388375"/>
          <a:ext cx="2605340" cy="266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509"/>
                <a:gridCol w="745588"/>
                <a:gridCol w="731520"/>
                <a:gridCol w="831723"/>
              </a:tblGrid>
              <a:tr h="25976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0" y="2209801"/>
            <a:ext cx="1037868" cy="10378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2376487"/>
            <a:ext cx="645102" cy="890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35431" y="2376487"/>
            <a:ext cx="645102" cy="890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29801" y="2376487"/>
            <a:ext cx="645102" cy="890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24171" y="2376487"/>
            <a:ext cx="645102" cy="890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73040" y="2376487"/>
            <a:ext cx="645102" cy="890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36679"/>
          <a:stretch/>
        </p:blipFill>
        <p:spPr>
          <a:xfrm>
            <a:off x="876679" y="3403632"/>
            <a:ext cx="1037868" cy="9580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941061" y="3443292"/>
            <a:ext cx="645102" cy="8907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4044002" y="3437278"/>
            <a:ext cx="645102" cy="8907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5143587" y="3437278"/>
            <a:ext cx="645102" cy="8907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6246528" y="3437278"/>
            <a:ext cx="645102" cy="8907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7390616" y="3437278"/>
            <a:ext cx="645102" cy="8907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04" y="4474104"/>
            <a:ext cx="2547382" cy="824586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57800"/>
              </p:ext>
            </p:extLst>
          </p:nvPr>
        </p:nvGraphicFramePr>
        <p:xfrm>
          <a:off x="3370341" y="4564989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04" y="5217042"/>
            <a:ext cx="2547382" cy="824586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830"/>
              </p:ext>
            </p:extLst>
          </p:nvPr>
        </p:nvGraphicFramePr>
        <p:xfrm>
          <a:off x="3370341" y="5307927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1577"/>
              </p:ext>
            </p:extLst>
          </p:nvPr>
        </p:nvGraphicFramePr>
        <p:xfrm>
          <a:off x="1926187" y="2911438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</a:t>
            </a:r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6927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06865"/>
              </p:ext>
            </p:extLst>
          </p:nvPr>
        </p:nvGraphicFramePr>
        <p:xfrm>
          <a:off x="1926187" y="2911438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25219"/>
              </p:ext>
            </p:extLst>
          </p:nvPr>
        </p:nvGraphicFramePr>
        <p:xfrm>
          <a:off x="1926187" y="2911438"/>
          <a:ext cx="4342230" cy="128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197737" y="306104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197737" y="373151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06865"/>
              </p:ext>
            </p:extLst>
          </p:nvPr>
        </p:nvGraphicFramePr>
        <p:xfrm>
          <a:off x="1926187" y="2911438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25219"/>
              </p:ext>
            </p:extLst>
          </p:nvPr>
        </p:nvGraphicFramePr>
        <p:xfrm>
          <a:off x="1926187" y="2911438"/>
          <a:ext cx="4342230" cy="128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197737" y="306104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197737" y="373151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2037773" y="4535703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2918836" y="4566552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787746" y="4566554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4658790" y="453570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539853" y="4566553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82" y="1996655"/>
            <a:ext cx="2999623" cy="68868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06865"/>
              </p:ext>
            </p:extLst>
          </p:nvPr>
        </p:nvGraphicFramePr>
        <p:xfrm>
          <a:off x="1926187" y="2911438"/>
          <a:ext cx="4342230" cy="64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25219"/>
              </p:ext>
            </p:extLst>
          </p:nvPr>
        </p:nvGraphicFramePr>
        <p:xfrm>
          <a:off x="1926187" y="2911438"/>
          <a:ext cx="4342230" cy="128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446"/>
                <a:gridCol w="868446"/>
                <a:gridCol w="868446"/>
                <a:gridCol w="868446"/>
                <a:gridCol w="868446"/>
              </a:tblGrid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2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197737" y="306104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197737" y="373151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2037773" y="4535703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2918836" y="4566552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787746" y="4566554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4658790" y="4535705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539853" y="4566553"/>
            <a:ext cx="548640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814</Words>
  <Application>Microsoft Office PowerPoint</Application>
  <PresentationFormat>On-screen Show (4:3)</PresentationFormat>
  <Paragraphs>443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Open Sans</vt:lpstr>
      <vt:lpstr>Retrospect</vt:lpstr>
      <vt:lpstr>Multidimensional Array</vt:lpstr>
      <vt:lpstr>One-Dimensional Arrays</vt:lpstr>
      <vt:lpstr>One-Dimensional Arrays</vt:lpstr>
      <vt:lpstr>One-Dimensional Arrays</vt:lpstr>
      <vt:lpstr>One-Dimensional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2-D Array 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Accessing Array Components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61</cp:revision>
  <dcterms:created xsi:type="dcterms:W3CDTF">2017-08-23T22:49:27Z</dcterms:created>
  <dcterms:modified xsi:type="dcterms:W3CDTF">2019-04-06T14:36:34Z</dcterms:modified>
</cp:coreProperties>
</file>