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324" r:id="rId2"/>
    <p:sldId id="257" r:id="rId3"/>
    <p:sldId id="351" r:id="rId4"/>
    <p:sldId id="362" r:id="rId5"/>
    <p:sldId id="363" r:id="rId6"/>
    <p:sldId id="364" r:id="rId7"/>
    <p:sldId id="355" r:id="rId8"/>
    <p:sldId id="356" r:id="rId9"/>
    <p:sldId id="348" r:id="rId10"/>
    <p:sldId id="361" r:id="rId11"/>
    <p:sldId id="365" r:id="rId12"/>
    <p:sldId id="357" r:id="rId13"/>
    <p:sldId id="3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34C68-5805-4807-B65F-78862F29EDD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8309-1F74-4F7D-993A-75318AC8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0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45D91A-54D4-4637-9CBF-358FF1BD72E9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sz="1400" smtClean="0"/>
          </a:p>
        </p:txBody>
      </p:sp>
      <p:sp>
        <p:nvSpPr>
          <p:cNvPr id="409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E70AC5BD-D16B-4490-BF5B-85651D20C7A3}" type="slidenum">
              <a:rPr 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sz="1400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102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316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33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6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5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2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7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4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6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388273" y="2094121"/>
            <a:ext cx="6602176" cy="6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7676" rIns="81638" bIns="40819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98000"/>
              </a:lnSpc>
              <a:spcAft>
                <a:spcPct val="0"/>
              </a:spcAft>
              <a:buClrTx/>
              <a:buFontTx/>
              <a:buNone/>
            </a:pPr>
            <a:endParaRPr lang="en-US" sz="3991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Md. Jakaria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</a:t>
            </a:r>
            <a:r>
              <a:rPr lang="en-US" dirty="0" err="1" smtClean="0"/>
              <a:t>cse</a:t>
            </a:r>
            <a:r>
              <a:rPr lang="en-US" dirty="0" smtClean="0"/>
              <a:t>, mist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80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0733" y="3100783"/>
            <a:ext cx="3115789" cy="609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>
              <a:lnSpc>
                <a:spcPct val="150000"/>
              </a:lnSpc>
            </a:pPr>
            <a:r>
              <a:rPr lang="en-US" sz="2500" dirty="0" smtClean="0">
                <a:solidFill>
                  <a:prstClr val="black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24 </a:t>
            </a:r>
            <a:r>
              <a:rPr lang="en-US" sz="2500" dirty="0">
                <a:solidFill>
                  <a:prstClr val="black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September, 2018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What if we want to store this</a:t>
            </a:r>
            <a:r>
              <a:rPr lang="en-US" dirty="0" smtClean="0"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1415" y="1956864"/>
            <a:ext cx="6699976" cy="3300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Design a </a:t>
            </a:r>
            <a:r>
              <a:rPr lang="en-US" sz="22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struct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that can hold the following information</a:t>
            </a:r>
          </a:p>
          <a:p>
            <a:r>
              <a:rPr lang="en-US" sz="105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 smtClean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Student 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Roll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Batch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Cgpa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US" sz="2200" dirty="0" smtClean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Typedef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it</a:t>
            </a:r>
          </a:p>
          <a:p>
            <a:endParaRPr lang="en-US" sz="2200" dirty="0" smtClean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Declare a variable, assign values to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2960" y="1782061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Student 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Roll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Batch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cgpa</a:t>
            </a:r>
            <a:endParaRPr lang="en-US" sz="2200" dirty="0" smtClean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Date of Birth</a:t>
            </a:r>
            <a:endParaRPr lang="en-US" sz="2200" dirty="0">
              <a:solidFill>
                <a:srgbClr val="FF000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want to store date of birth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2960" y="1956864"/>
            <a:ext cx="6898042" cy="3978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Design a </a:t>
            </a:r>
            <a:r>
              <a:rPr lang="en-US" sz="22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struct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that can hold the following information</a:t>
            </a:r>
          </a:p>
          <a:p>
            <a:r>
              <a:rPr lang="en-US" sz="105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 smtClean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Student 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Roll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Batch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cgpa</a:t>
            </a:r>
            <a:endParaRPr lang="en-US" sz="2200" dirty="0" smtClean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Date of Birth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Address (May contain house no, street, city etc.)</a:t>
            </a:r>
          </a:p>
          <a:p>
            <a:pPr lvl="2"/>
            <a:endParaRPr lang="en-US" sz="2200" dirty="0" smtClean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Typedef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it</a:t>
            </a:r>
          </a:p>
          <a:p>
            <a:endParaRPr lang="en-US" sz="2200" dirty="0" smtClean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Declare a variable, assign values to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60" y="2104212"/>
            <a:ext cx="6469335" cy="3595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Until now, we are able to store only the following types.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500" dirty="0" smtClean="0">
                <a:latin typeface="+mj-lt"/>
                <a:ea typeface="Open Sans" panose="020B0606030504020204" pitchFamily="34" charset="0"/>
                <a:cs typeface="Consolas" panose="020B0609020204030204" pitchFamily="49" charset="0"/>
              </a:rPr>
              <a:t>int mark = 87;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+mj-lt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2500" dirty="0" smtClean="0">
                <a:latin typeface="+mj-lt"/>
                <a:ea typeface="Open Sans" panose="020B0606030504020204" pitchFamily="34" charset="0"/>
                <a:cs typeface="Consolas" panose="020B0609020204030204" pitchFamily="49" charset="0"/>
              </a:rPr>
              <a:t>float </a:t>
            </a:r>
            <a:r>
              <a:rPr lang="en-US" sz="2500" dirty="0" err="1" smtClean="0">
                <a:latin typeface="+mj-lt"/>
                <a:ea typeface="Open Sans" panose="020B0606030504020204" pitchFamily="34" charset="0"/>
                <a:cs typeface="Consolas" panose="020B0609020204030204" pitchFamily="49" charset="0"/>
              </a:rPr>
              <a:t>cgpa</a:t>
            </a:r>
            <a:r>
              <a:rPr lang="en-US" sz="2500" dirty="0" smtClean="0">
                <a:latin typeface="+mj-lt"/>
                <a:ea typeface="Open Sans" panose="020B0606030504020204" pitchFamily="34" charset="0"/>
                <a:cs typeface="Consolas" panose="020B0609020204030204" pitchFamily="49" charset="0"/>
              </a:rPr>
              <a:t> = 3.5;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+mj-lt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2500" dirty="0" smtClean="0">
                <a:latin typeface="+mj-lt"/>
                <a:ea typeface="Open Sans" panose="020B0606030504020204" pitchFamily="34" charset="0"/>
                <a:cs typeface="Consolas" panose="020B0609020204030204" pitchFamily="49" charset="0"/>
              </a:rPr>
              <a:t>double pi = 3.1415926535897;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+mj-lt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2500" dirty="0" smtClean="0">
                <a:latin typeface="+mj-lt"/>
                <a:ea typeface="Open Sans" panose="020B0606030504020204" pitchFamily="34" charset="0"/>
                <a:cs typeface="Consolas" panose="020B0609020204030204" pitchFamily="49" charset="0"/>
              </a:rPr>
              <a:t>char c = ‘p’;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+mj-lt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</a:t>
            </a:r>
            <a:r>
              <a:rPr lang="en-US" dirty="0" smtClean="0"/>
              <a:t>data-types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60" y="1947049"/>
            <a:ext cx="6050952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What if we want to store the following information?</a:t>
            </a:r>
          </a:p>
          <a:p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2333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24/09/2018</a:t>
            </a:r>
          </a:p>
          <a:p>
            <a:pPr marL="342900" indent="2333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24 September, 2018</a:t>
            </a:r>
          </a:p>
          <a:p>
            <a:pPr marL="342900" indent="2333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09:23:00 am</a:t>
            </a:r>
          </a:p>
          <a:p>
            <a:pPr marL="342900" indent="2333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34, College Avenue, </a:t>
            </a:r>
            <a:r>
              <a:rPr lang="en-US" sz="22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Mirpur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Dhaka.</a:t>
            </a:r>
          </a:p>
          <a:p>
            <a:pPr marL="342900" indent="2333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Mr. </a:t>
            </a:r>
            <a:r>
              <a:rPr lang="en-US" sz="22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Raihan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Age: 20, Contact Number: 1234</a:t>
            </a:r>
            <a:endParaRPr lang="en-US" sz="2500" dirty="0">
              <a:latin typeface="+mj-lt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Custom </a:t>
            </a:r>
            <a:r>
              <a:rPr lang="en-US" dirty="0" smtClean="0">
                <a:ea typeface="Open Sans" panose="020B0606030504020204" pitchFamily="34" charset="0"/>
                <a:cs typeface="Open Sans" panose="020B0606030504020204" pitchFamily="34" charset="0"/>
              </a:rPr>
              <a:t>data-type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735" y="4116591"/>
            <a:ext cx="2362702" cy="7600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24" y="2066338"/>
            <a:ext cx="2186235" cy="20941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931" y="4268230"/>
            <a:ext cx="3352847" cy="43088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own Date </a:t>
            </a:r>
            <a:r>
              <a:rPr lang="en-US" dirty="0" smtClean="0"/>
              <a:t>data-type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735" y="4116591"/>
            <a:ext cx="2362702" cy="7600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24" y="2066338"/>
            <a:ext cx="2186235" cy="20941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931" y="4268230"/>
            <a:ext cx="3352847" cy="43088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own Date </a:t>
            </a:r>
            <a:r>
              <a:rPr lang="en-US" dirty="0" smtClean="0"/>
              <a:t>data-type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36931" y="4274054"/>
            <a:ext cx="2086561" cy="43088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159" y="5598379"/>
            <a:ext cx="2662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the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type of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the variable.</a:t>
            </a:r>
            <a:endParaRPr lang="en-US" sz="2500" dirty="0">
              <a:latin typeface="+mj-lt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2167669" y="4848485"/>
            <a:ext cx="225083" cy="7033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78735" y="4281162"/>
            <a:ext cx="901895" cy="43088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98203" y="5598379"/>
            <a:ext cx="2662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Similar to the int here</a:t>
            </a:r>
            <a:endParaRPr lang="en-US" sz="2500" dirty="0">
              <a:latin typeface="+mj-lt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6217139" y="4904757"/>
            <a:ext cx="225083" cy="7033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735" y="4116591"/>
            <a:ext cx="2362702" cy="7600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24" y="2066338"/>
            <a:ext cx="2186235" cy="20941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931" y="4268230"/>
            <a:ext cx="3352847" cy="43088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own Date </a:t>
            </a:r>
            <a:r>
              <a:rPr lang="en-US" dirty="0" smtClean="0"/>
              <a:t>data-type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4647" y="4294484"/>
            <a:ext cx="1215131" cy="43088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5742" y="5510211"/>
            <a:ext cx="3062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the identifier (name </a:t>
            </a: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of the variable)</a:t>
            </a:r>
          </a:p>
        </p:txBody>
      </p:sp>
      <p:sp>
        <p:nvSpPr>
          <p:cNvPr id="8" name="Up Arrow 7"/>
          <p:cNvSpPr/>
          <p:nvPr/>
        </p:nvSpPr>
        <p:spPr>
          <a:xfrm>
            <a:off x="3869670" y="4806827"/>
            <a:ext cx="225083" cy="7033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02771" y="4294484"/>
            <a:ext cx="1226804" cy="43088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72152" y="5518091"/>
            <a:ext cx="2662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Similar to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mark here</a:t>
            </a:r>
            <a:endParaRPr lang="en-US" sz="2500" dirty="0">
              <a:latin typeface="+mj-lt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7303631" y="4743746"/>
            <a:ext cx="225083" cy="7033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21" y="1969467"/>
            <a:ext cx="5714803" cy="9068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365159" y="2093262"/>
            <a:ext cx="2641747" cy="56553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9349" y="3642451"/>
            <a:ext cx="2662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From now, this can also be written as this</a:t>
            </a:r>
            <a:endParaRPr lang="en-US" sz="2500" dirty="0">
              <a:latin typeface="+mj-lt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4303221" y="2813178"/>
            <a:ext cx="254711" cy="8289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>
            <a:off x="5332306" y="2735265"/>
            <a:ext cx="1372346" cy="1508124"/>
          </a:xfrm>
          <a:prstGeom prst="bentUpArrow">
            <a:avLst>
              <a:gd name="adj1" fmla="val 4841"/>
              <a:gd name="adj2" fmla="val 7167"/>
              <a:gd name="adj3" fmla="val 8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</a:t>
            </a:r>
            <a:r>
              <a:rPr lang="en-US" dirty="0" smtClean="0"/>
              <a:t>hortcut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51037"/>
            <a:ext cx="8061948" cy="15461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dedicated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44703" y="1985439"/>
            <a:ext cx="669997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Design a </a:t>
            </a:r>
            <a:r>
              <a:rPr lang="en-US" sz="22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struct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that can hold the following information</a:t>
            </a:r>
          </a:p>
          <a:p>
            <a:pPr algn="ctr"/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12 : 23 : 13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Typedef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Declare a variable, assign values to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Write a function to display it.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230</Words>
  <Application>Microsoft Office PowerPoint</Application>
  <PresentationFormat>On-screen Show (4:3)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Open Sans</vt:lpstr>
      <vt:lpstr>Times New Roman</vt:lpstr>
      <vt:lpstr>Wingdings</vt:lpstr>
      <vt:lpstr>Retrospect</vt:lpstr>
      <vt:lpstr>Structure</vt:lpstr>
      <vt:lpstr>Primitive data-types</vt:lpstr>
      <vt:lpstr>Custom data-type</vt:lpstr>
      <vt:lpstr>Our own Date data-type</vt:lpstr>
      <vt:lpstr>Our own Date data-type</vt:lpstr>
      <vt:lpstr>Our own Date data-type</vt:lpstr>
      <vt:lpstr>A Shortcut</vt:lpstr>
      <vt:lpstr>A dedicated function</vt:lpstr>
      <vt:lpstr>Task 1</vt:lpstr>
      <vt:lpstr>What if we want to store this?</vt:lpstr>
      <vt:lpstr>Task 2</vt:lpstr>
      <vt:lpstr>What if we want to store date of birth?</vt:lpstr>
      <vt:lpstr>Task 3</vt:lpstr>
    </vt:vector>
  </TitlesOfParts>
  <Company>Onix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</dc:creator>
  <cp:lastModifiedBy>Windows User</cp:lastModifiedBy>
  <cp:revision>65</cp:revision>
  <dcterms:created xsi:type="dcterms:W3CDTF">2017-08-23T22:49:27Z</dcterms:created>
  <dcterms:modified xsi:type="dcterms:W3CDTF">2019-04-16T00:47:06Z</dcterms:modified>
</cp:coreProperties>
</file>