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77" r:id="rId2"/>
    <p:sldId id="360" r:id="rId3"/>
    <p:sldId id="379" r:id="rId4"/>
    <p:sldId id="362" r:id="rId5"/>
    <p:sldId id="363" r:id="rId6"/>
    <p:sldId id="365" r:id="rId7"/>
    <p:sldId id="364" r:id="rId8"/>
    <p:sldId id="369" r:id="rId9"/>
    <p:sldId id="386" r:id="rId10"/>
    <p:sldId id="385" r:id="rId11"/>
    <p:sldId id="384" r:id="rId12"/>
    <p:sldId id="383" r:id="rId13"/>
    <p:sldId id="370" r:id="rId14"/>
    <p:sldId id="387" r:id="rId15"/>
    <p:sldId id="371" r:id="rId16"/>
    <p:sldId id="373" r:id="rId17"/>
    <p:sldId id="374" r:id="rId18"/>
    <p:sldId id="376" r:id="rId19"/>
    <p:sldId id="3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6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File IO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md.</a:t>
            </a:r>
            <a:r>
              <a:rPr lang="en-US" dirty="0" smtClean="0"/>
              <a:t>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8130" y="2125293"/>
            <a:ext cx="812047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51199"/>
          <a:stretch/>
        </p:blipFill>
        <p:spPr>
          <a:xfrm>
            <a:off x="1052238" y="1872076"/>
            <a:ext cx="5048044" cy="1356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095"/>
              </p:ext>
            </p:extLst>
          </p:nvPr>
        </p:nvGraphicFramePr>
        <p:xfrm>
          <a:off x="651510" y="4852233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16413" y="3363250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8130" y="2125293"/>
            <a:ext cx="812047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20882"/>
          <a:stretch/>
        </p:blipFill>
        <p:spPr>
          <a:xfrm>
            <a:off x="1052238" y="1872075"/>
            <a:ext cx="5048044" cy="219986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095"/>
              </p:ext>
            </p:extLst>
          </p:nvPr>
        </p:nvGraphicFramePr>
        <p:xfrm>
          <a:off x="651510" y="4852233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16413" y="3363250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8130" y="2125293"/>
            <a:ext cx="812047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-2534"/>
          <a:stretch/>
        </p:blipFill>
        <p:spPr>
          <a:xfrm>
            <a:off x="1052238" y="1872075"/>
            <a:ext cx="5048044" cy="285093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095"/>
              </p:ext>
            </p:extLst>
          </p:nvPr>
        </p:nvGraphicFramePr>
        <p:xfrm>
          <a:off x="651510" y="4852233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36238" y="2125293"/>
            <a:ext cx="4956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16413" y="3363250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2960" y="1953511"/>
            <a:ext cx="4944302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ea typeface="Open Sans" panose="020B0606030504020204" pitchFamily="34" charset="0"/>
                <a:cs typeface="Open Sans" panose="020B0606030504020204" pitchFamily="34" charset="0"/>
              </a:rPr>
              <a:t>Take an int and a float as user input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ea typeface="Open Sans" panose="020B0606030504020204" pitchFamily="34" charset="0"/>
                <a:cs typeface="Open Sans" panose="020B0606030504020204" pitchFamily="34" charset="0"/>
              </a:rPr>
              <a:t>Write it in a file</a:t>
            </a:r>
            <a:endParaRPr lang="en-US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2960" y="1953511"/>
            <a:ext cx="6730945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Take the name, roll and </a:t>
            </a:r>
            <a:r>
              <a:rPr lang="en-US" sz="2400" dirty="0" err="1">
                <a:ea typeface="Open Sans" panose="020B0606030504020204" pitchFamily="34" charset="0"/>
                <a:cs typeface="Open Sans" panose="020B0606030504020204" pitchFamily="34" charset="0"/>
              </a:rPr>
              <a:t>cgpa</a:t>
            </a: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 of a student as input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Write it in a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5319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77976"/>
            <a:ext cx="4259727" cy="27324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25048"/>
              </p:ext>
            </p:extLst>
          </p:nvPr>
        </p:nvGraphicFramePr>
        <p:xfrm>
          <a:off x="651510" y="4951050"/>
          <a:ext cx="7886700" cy="109728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reading.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the file does not exist, </a:t>
                      </a:r>
                      <a:r>
                        <a:rPr lang="en-US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fopen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 returns NULL.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1669" y="1898398"/>
            <a:ext cx="6677918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Display the </a:t>
            </a:r>
            <a:r>
              <a:rPr lang="en-US" sz="28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written in Task 2 in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14440"/>
            <a:ext cx="5323918" cy="73943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63893"/>
              </p:ext>
            </p:extLst>
          </p:nvPr>
        </p:nvGraphicFramePr>
        <p:xfrm>
          <a:off x="651510" y="4818978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3165230"/>
                <a:gridCol w="329623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append. i.e, Data is added to end of file.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the file does not exists, it will be created.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0789" b="50844"/>
          <a:stretch/>
        </p:blipFill>
        <p:spPr>
          <a:xfrm>
            <a:off x="357809" y="2001790"/>
            <a:ext cx="5956782" cy="365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chars until end of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8" y="1782061"/>
            <a:ext cx="5956782" cy="4371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20978" cy="1450757"/>
          </a:xfrm>
        </p:spPr>
        <p:txBody>
          <a:bodyPr>
            <a:normAutofit/>
          </a:bodyPr>
          <a:lstStyle/>
          <a:p>
            <a:r>
              <a:rPr lang="en-US" dirty="0"/>
              <a:t>Displaying chars until end of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computer ram and regis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0" y="2235153"/>
            <a:ext cx="7056117" cy="34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0243" y="6396335"/>
            <a:ext cx="756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https://www.doc.ic.ac.uk/~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eedwards/compsys/memory/index.html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https://www.ibm.com/developerworks/library/pa-dalign/index.html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73039" cy="1450757"/>
          </a:xfrm>
        </p:spPr>
        <p:txBody>
          <a:bodyPr>
            <a:normAutofit/>
          </a:bodyPr>
          <a:lstStyle/>
          <a:p>
            <a:r>
              <a:rPr lang="en-US" dirty="0"/>
              <a:t>Two different types of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computer ram and regis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0" y="2235153"/>
            <a:ext cx="7056117" cy="34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0243" y="6396335"/>
            <a:ext cx="756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https://www.doc.ic.ac.uk/~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eedwards/compsys/memory/index.html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https://www.ibm.com/developerworks/library/pa-dalign/index.html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234060" y="2535763"/>
            <a:ext cx="2557935" cy="1574199"/>
          </a:xfrm>
          <a:prstGeom prst="roundRect">
            <a:avLst>
              <a:gd name="adj" fmla="val 5050"/>
            </a:avLst>
          </a:prstGeom>
          <a:solidFill>
            <a:schemeClr val="accent2"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90861" y="5011955"/>
            <a:ext cx="4501661" cy="992070"/>
          </a:xfrm>
          <a:prstGeom prst="roundRect">
            <a:avLst>
              <a:gd name="adj" fmla="val 505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9855" y="167358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Volatile storage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2860" y="2012780"/>
            <a:ext cx="253219" cy="424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6079" y="5502332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Persistent storage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 flipV="1">
            <a:off x="6992522" y="5507990"/>
            <a:ext cx="323558" cy="17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28528" y="2554537"/>
            <a:ext cx="2014026" cy="726814"/>
          </a:xfrm>
          <a:prstGeom prst="roundRect">
            <a:avLst>
              <a:gd name="adj" fmla="val 5050"/>
            </a:avLst>
          </a:prstGeom>
          <a:solidFill>
            <a:schemeClr val="accent2"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42554" y="1887675"/>
            <a:ext cx="3984984" cy="66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73039" cy="1450757"/>
          </a:xfrm>
        </p:spPr>
        <p:txBody>
          <a:bodyPr>
            <a:normAutofit/>
          </a:bodyPr>
          <a:lstStyle/>
          <a:p>
            <a:r>
              <a:rPr lang="en-US" dirty="0"/>
              <a:t>Two different types of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46" y="2134257"/>
            <a:ext cx="83782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When a program is terminated, the entire data is lost. Storing in a file will preserve your data even if the program terminates</a:t>
            </a:r>
            <a:r>
              <a:rPr lang="en-US" sz="2200" dirty="0" smtClean="0">
                <a:solidFill>
                  <a:srgbClr val="25283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252830"/>
              </a:solidFill>
              <a:latin typeface="+mj-lt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If you have to enter a large number of data, it will take a lot of time to enter them all</a:t>
            </a:r>
            <a:r>
              <a:rPr lang="en-US" sz="2200" dirty="0" smtClean="0">
                <a:solidFill>
                  <a:srgbClr val="252830"/>
                </a:solidFill>
                <a:latin typeface="+mj-lt"/>
              </a:rPr>
              <a:t>. However</a:t>
            </a:r>
            <a:r>
              <a:rPr lang="en-US" sz="2200" dirty="0">
                <a:solidFill>
                  <a:srgbClr val="252830"/>
                </a:solidFill>
                <a:latin typeface="+mj-lt"/>
              </a:rPr>
              <a:t>, if you have a file containing all the data, you can easily access the contents of the file using few commands in C</a:t>
            </a:r>
            <a:r>
              <a:rPr lang="en-US" sz="2200" dirty="0" smtClean="0">
                <a:solidFill>
                  <a:srgbClr val="25283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252830"/>
              </a:solidFill>
              <a:latin typeface="+mj-lt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You can easily move your data from one computer to another without any changes.</a:t>
            </a:r>
            <a:endParaRPr lang="en-US" sz="2200" b="0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files are needed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78" y="2139239"/>
            <a:ext cx="1189989" cy="1588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1962" y="3953021"/>
            <a:ext cx="3030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Binary Files</a:t>
            </a:r>
          </a:p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(Only Machine Readable)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54" y="2243063"/>
            <a:ext cx="1381051" cy="13810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6874" y="3953021"/>
            <a:ext cx="2285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 Files</a:t>
            </a:r>
            <a:endParaRPr lang="en-US" sz="22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(Human Readable)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" y="1985192"/>
            <a:ext cx="80396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Creating a new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Opening an existing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Closing a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Reading from and writing information to a file</a:t>
            </a:r>
            <a:endParaRPr lang="en-US" sz="2200" b="0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File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Image result for library with l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05" y="1857376"/>
            <a:ext cx="6601110" cy="436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80488"/>
          <a:stretch/>
        </p:blipFill>
        <p:spPr>
          <a:xfrm>
            <a:off x="1052238" y="1872075"/>
            <a:ext cx="5048044" cy="54251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51199"/>
          <a:stretch/>
        </p:blipFill>
        <p:spPr>
          <a:xfrm>
            <a:off x="1052238" y="1872076"/>
            <a:ext cx="5048044" cy="1356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</TotalTime>
  <Words>457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Consolas</vt:lpstr>
      <vt:lpstr>Courier New</vt:lpstr>
      <vt:lpstr>Open Sans</vt:lpstr>
      <vt:lpstr>Retrospect</vt:lpstr>
      <vt:lpstr>Basic File IO</vt:lpstr>
      <vt:lpstr>Two different types of memory</vt:lpstr>
      <vt:lpstr>Two different types of memory</vt:lpstr>
      <vt:lpstr>Why files are needed?</vt:lpstr>
      <vt:lpstr>Two types of files</vt:lpstr>
      <vt:lpstr>Supported File Operations</vt:lpstr>
      <vt:lpstr>Concept of writing in a File</vt:lpstr>
      <vt:lpstr>Concept of writing in a File</vt:lpstr>
      <vt:lpstr>Concept of writing in a File</vt:lpstr>
      <vt:lpstr>Concept of writing in a File</vt:lpstr>
      <vt:lpstr>Concept of writing in a File</vt:lpstr>
      <vt:lpstr>Concept of writing in a File</vt:lpstr>
      <vt:lpstr>Task 1</vt:lpstr>
      <vt:lpstr>Task 2</vt:lpstr>
      <vt:lpstr>Reading from a file</vt:lpstr>
      <vt:lpstr>Task 3</vt:lpstr>
      <vt:lpstr>Append mode</vt:lpstr>
      <vt:lpstr>Reading chars until end of file</vt:lpstr>
      <vt:lpstr>Displaying chars until end of file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102</cp:revision>
  <dcterms:created xsi:type="dcterms:W3CDTF">2017-08-23T22:49:27Z</dcterms:created>
  <dcterms:modified xsi:type="dcterms:W3CDTF">2019-04-26T16:02:23Z</dcterms:modified>
</cp:coreProperties>
</file>