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2" r:id="rId2"/>
    <p:sldId id="303" r:id="rId3"/>
    <p:sldId id="304" r:id="rId4"/>
    <p:sldId id="30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90" autoAdjust="0"/>
  </p:normalViewPr>
  <p:slideViewPr>
    <p:cSldViewPr>
      <p:cViewPr varScale="1">
        <p:scale>
          <a:sx n="105" d="100"/>
          <a:sy n="105" d="100"/>
        </p:scale>
        <p:origin x="-17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157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microsoft.com/office/2015/10/relationships/revisionInfo" Target="revisionInfo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E4A92-DAA9-406A-8985-90CBF521D49D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0AEB2-FFBE-4A46-B57F-5E9262B67D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7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5B76-CDD9-4E22-8E54-3607ECF7BC1E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3D9-845D-44C6-BAD4-12FECC92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5B76-CDD9-4E22-8E54-3607ECF7BC1E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3D9-845D-44C6-BAD4-12FECC92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5B76-CDD9-4E22-8E54-3607ECF7BC1E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3D9-845D-44C6-BAD4-12FECC92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5B76-CDD9-4E22-8E54-3607ECF7BC1E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3D9-845D-44C6-BAD4-12FECC92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5B76-CDD9-4E22-8E54-3607ECF7BC1E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3D9-845D-44C6-BAD4-12FECC92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5B76-CDD9-4E22-8E54-3607ECF7BC1E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3D9-845D-44C6-BAD4-12FECC92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5B76-CDD9-4E22-8E54-3607ECF7BC1E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3D9-845D-44C6-BAD4-12FECC92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5B76-CDD9-4E22-8E54-3607ECF7BC1E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3D9-845D-44C6-BAD4-12FECC92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5B76-CDD9-4E22-8E54-3607ECF7BC1E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3D9-845D-44C6-BAD4-12FECC92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5B76-CDD9-4E22-8E54-3607ECF7BC1E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3D9-845D-44C6-BAD4-12FECC92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5B76-CDD9-4E22-8E54-3607ECF7BC1E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F3D9-845D-44C6-BAD4-12FECC92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45B76-CDD9-4E22-8E54-3607ECF7BC1E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2F3D9-845D-44C6-BAD4-12FECC92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5" t="6644" r="27738" b="5681"/>
          <a:stretch>
            <a:fillRect/>
          </a:stretch>
        </p:blipFill>
        <p:spPr>
          <a:xfrm rot="16200000">
            <a:off x="3009901" y="-1409700"/>
            <a:ext cx="2971800" cy="868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0" b="60986"/>
          <a:stretch>
            <a:fillRect/>
          </a:stretch>
        </p:blipFill>
        <p:spPr>
          <a:xfrm>
            <a:off x="609600" y="2057400"/>
            <a:ext cx="7696200" cy="35052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3048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Times New Roman" pitchFamily="18" charset="0"/>
              </a:rPr>
              <a:t> Location of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Times New Roman" pitchFamily="18" charset="0"/>
              </a:rPr>
              <a:t>Borrow Pits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Times New Roman" pitchFamily="18" charset="0"/>
              </a:rPr>
              <a:t>from The Toe of Embankment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219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sz="2800" dirty="0">
                <a:cs typeface="Times New Roman" pitchFamily="18" charset="0"/>
              </a:rPr>
              <a:t>(a)	If Earth is Borrowed From The </a:t>
            </a:r>
            <a:r>
              <a:rPr lang="en-US" sz="2800" b="1" dirty="0">
                <a:cs typeface="Times New Roman" pitchFamily="18" charset="0"/>
              </a:rPr>
              <a:t>Country Side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5400" y="344066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 m</a:t>
            </a:r>
          </a:p>
        </p:txBody>
      </p:sp>
    </p:spTree>
    <p:extLst>
      <p:ext uri="{BB962C8B-B14F-4D97-AF65-F5344CB8AC3E}">
        <p14:creationId xmlns:p14="http://schemas.microsoft.com/office/powerpoint/2010/main" val="190558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47" b="31089"/>
          <a:stretch>
            <a:fillRect/>
          </a:stretch>
        </p:blipFill>
        <p:spPr>
          <a:xfrm>
            <a:off x="762000" y="2133600"/>
            <a:ext cx="7543800" cy="3276600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410200" y="2362200"/>
            <a:ext cx="685800" cy="381000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20m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3048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Times New Roman" pitchFamily="18" charset="0"/>
              </a:rPr>
              <a:t> Location of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Times New Roman" pitchFamily="18" charset="0"/>
              </a:rPr>
              <a:t>Borrow Pits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Times New Roman" pitchFamily="18" charset="0"/>
              </a:rPr>
              <a:t>from The Toe of Embankment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30558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sz="2800" dirty="0">
                <a:cs typeface="Times New Roman" pitchFamily="18" charset="0"/>
              </a:rPr>
              <a:t>(b)	If Earth is Borrowed From The </a:t>
            </a:r>
            <a:r>
              <a:rPr lang="en-US" sz="2800" b="1" dirty="0">
                <a:cs typeface="Times New Roman" pitchFamily="18" charset="0"/>
              </a:rPr>
              <a:t>River Side</a:t>
            </a:r>
          </a:p>
        </p:txBody>
      </p:sp>
    </p:spTree>
    <p:extLst>
      <p:ext uri="{BB962C8B-B14F-4D97-AF65-F5344CB8AC3E}">
        <p14:creationId xmlns:p14="http://schemas.microsoft.com/office/powerpoint/2010/main" val="284565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73"/>
          <a:stretch>
            <a:fillRect/>
          </a:stretch>
        </p:blipFill>
        <p:spPr>
          <a:xfrm>
            <a:off x="685800" y="2133600"/>
            <a:ext cx="7239000" cy="35814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3048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Times New Roman" pitchFamily="18" charset="0"/>
              </a:rPr>
              <a:t> Location of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Times New Roman" pitchFamily="18" charset="0"/>
              </a:rPr>
              <a:t>Borrow Pits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Times New Roman" pitchFamily="18" charset="0"/>
              </a:rPr>
              <a:t>from The Toe of Embankment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12192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sz="2800" dirty="0">
                <a:cs typeface="Times New Roman" pitchFamily="18" charset="0"/>
              </a:rPr>
              <a:t>(c)	If Earth is Borrowed From Both </a:t>
            </a:r>
            <a:r>
              <a:rPr lang="en-US" sz="2800" b="1" dirty="0">
                <a:cs typeface="Times New Roman" pitchFamily="18" charset="0"/>
              </a:rPr>
              <a:t>Side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562600" y="3352800"/>
            <a:ext cx="685800" cy="381000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20m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886200" y="3429000"/>
            <a:ext cx="533400" cy="381000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20m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0" y="3657600"/>
            <a:ext cx="838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3364468"/>
            <a:ext cx="838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3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44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the Progress   Haor Flood Management and Livelihood Improvement Project (BWDB Part)</dc:title>
  <dc:creator>Asst. Engr.</dc:creator>
  <cp:lastModifiedBy>Windows User</cp:lastModifiedBy>
  <cp:revision>46</cp:revision>
  <dcterms:created xsi:type="dcterms:W3CDTF">2018-03-05T04:38:37Z</dcterms:created>
  <dcterms:modified xsi:type="dcterms:W3CDTF">2020-11-08T09:17:04Z</dcterms:modified>
</cp:coreProperties>
</file>