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3D25-F40D-4033-9B38-F7113A968C81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A205-B40E-43D0-873D-0C0AA8B4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7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3D25-F40D-4033-9B38-F7113A968C81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A205-B40E-43D0-873D-0C0AA8B4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9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3D25-F40D-4033-9B38-F7113A968C81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A205-B40E-43D0-873D-0C0AA8B4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1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3D25-F40D-4033-9B38-F7113A968C81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A205-B40E-43D0-873D-0C0AA8B4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5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3D25-F40D-4033-9B38-F7113A968C81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A205-B40E-43D0-873D-0C0AA8B4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2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3D25-F40D-4033-9B38-F7113A968C81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A205-B40E-43D0-873D-0C0AA8B4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6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3D25-F40D-4033-9B38-F7113A968C81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A205-B40E-43D0-873D-0C0AA8B4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2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3D25-F40D-4033-9B38-F7113A968C81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A205-B40E-43D0-873D-0C0AA8B4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9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3D25-F40D-4033-9B38-F7113A968C81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A205-B40E-43D0-873D-0C0AA8B4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0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3D25-F40D-4033-9B38-F7113A968C81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A205-B40E-43D0-873D-0C0AA8B4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5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3D25-F40D-4033-9B38-F7113A968C81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A205-B40E-43D0-873D-0C0AA8B4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8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A3D25-F40D-4033-9B38-F7113A968C81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DA205-B40E-43D0-873D-0C0AA8B4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7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9075"/>
            <a:ext cx="9144000" cy="7905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Risk Free Rate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925" y="1009651"/>
            <a:ext cx="11277600" cy="5486400"/>
          </a:xfrm>
        </p:spPr>
        <p:txBody>
          <a:bodyPr/>
          <a:lstStyle/>
          <a:p>
            <a:pPr algn="l"/>
            <a:r>
              <a:rPr lang="en-US" dirty="0"/>
              <a:t>Approach  3:  </a:t>
            </a:r>
            <a:r>
              <a:rPr lang="en-US" dirty="0" smtClean="0"/>
              <a:t>The Rating based spread </a:t>
            </a:r>
          </a:p>
          <a:p>
            <a:pPr algn="l"/>
            <a:r>
              <a:rPr lang="en-US" dirty="0" smtClean="0"/>
              <a:t>1.Find Moody's Currency Rating.</a:t>
            </a:r>
          </a:p>
          <a:p>
            <a:pPr algn="l"/>
            <a:r>
              <a:rPr lang="en-US" dirty="0" smtClean="0"/>
              <a:t>2.Find Default Spread from Rating to default spread.(DS)</a:t>
            </a:r>
          </a:p>
          <a:p>
            <a:pPr algn="l"/>
            <a:r>
              <a:rPr lang="en-US" dirty="0" smtClean="0"/>
              <a:t>3.Find Interest Rate of 10 years Government Bond in Local Currency.(</a:t>
            </a:r>
            <a:r>
              <a:rPr lang="en-US" dirty="0" err="1" smtClean="0"/>
              <a:t>I</a:t>
            </a:r>
            <a:r>
              <a:rPr lang="en-US" baseline="-25000" dirty="0" err="1" smtClean="0"/>
              <a:t>b</a:t>
            </a:r>
            <a:r>
              <a:rPr lang="en-US" dirty="0" smtClean="0"/>
              <a:t>)</a:t>
            </a:r>
          </a:p>
          <a:p>
            <a:pPr algn="l"/>
            <a:r>
              <a:rPr lang="en-US" dirty="0" smtClean="0"/>
              <a:t>4.Substract </a:t>
            </a:r>
            <a:r>
              <a:rPr lang="en-US" dirty="0" smtClean="0"/>
              <a:t>Default Spread from Interest Rate of 10 years Government Bond (RFR)</a:t>
            </a:r>
          </a:p>
          <a:p>
            <a:pPr algn="l"/>
            <a:r>
              <a:rPr lang="en-US" dirty="0" smtClean="0"/>
              <a:t>RFR=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b</a:t>
            </a:r>
            <a:r>
              <a:rPr lang="en-US" dirty="0" smtClean="0"/>
              <a:t>-DS</a:t>
            </a:r>
          </a:p>
          <a:p>
            <a:pPr algn="l"/>
            <a:r>
              <a:rPr lang="en-US" dirty="0" err="1" smtClean="0"/>
              <a:t>I</a:t>
            </a:r>
            <a:r>
              <a:rPr lang="en-US" baseline="-25000" dirty="0" err="1" smtClean="0"/>
              <a:t>b</a:t>
            </a:r>
            <a:r>
              <a:rPr lang="en-US" dirty="0" smtClean="0"/>
              <a:t>=8.62% July,2020</a:t>
            </a:r>
          </a:p>
          <a:p>
            <a:pPr algn="l"/>
            <a:r>
              <a:rPr lang="en-US" dirty="0" smtClean="0"/>
              <a:t>Moody’s rating for BDT=Ba3 for this default spread DS=3.25%</a:t>
            </a:r>
          </a:p>
          <a:p>
            <a:pPr algn="l"/>
            <a:r>
              <a:rPr lang="en-US" dirty="0" smtClean="0"/>
              <a:t>RFR in BDT=8.62%-3.25%=5.37%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06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Risk Free 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Free Rate</dc:title>
  <dc:creator>Home</dc:creator>
  <cp:lastModifiedBy>Home</cp:lastModifiedBy>
  <cp:revision>5</cp:revision>
  <dcterms:created xsi:type="dcterms:W3CDTF">2021-01-13T12:44:14Z</dcterms:created>
  <dcterms:modified xsi:type="dcterms:W3CDTF">2021-01-13T13:37:15Z</dcterms:modified>
</cp:coreProperties>
</file>