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2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1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9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09B1F-ED95-4A4F-89A0-E9A74346429E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9F8C-5BBA-495B-9D6C-197822912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1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6" y="1"/>
            <a:ext cx="1183005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Concrete Mixing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325" y="800101"/>
            <a:ext cx="11563350" cy="5438774"/>
          </a:xfrm>
        </p:spPr>
        <p:txBody>
          <a:bodyPr/>
          <a:lstStyle/>
          <a:p>
            <a:pPr algn="l"/>
            <a:r>
              <a:rPr lang="en-US" dirty="0" smtClean="0"/>
              <a:t>When water is added to dry material air void is removed. As a result volume of material shrinks.</a:t>
            </a:r>
          </a:p>
          <a:p>
            <a:pPr algn="l"/>
            <a:r>
              <a:rPr lang="en-US" dirty="0" smtClean="0"/>
              <a:t>Amount of Air Void in different materials</a:t>
            </a:r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dirty="0" smtClean="0"/>
              <a:t>Shrinkage factor=air void in CA + air void in FA +1</a:t>
            </a:r>
          </a:p>
          <a:p>
            <a:pPr algn="l"/>
            <a:r>
              <a:rPr lang="en-US" dirty="0" smtClean="0"/>
              <a:t>=1+0.27+0.34=1.61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55079"/>
              </p:ext>
            </p:extLst>
          </p:nvPr>
        </p:nvGraphicFramePr>
        <p:xfrm>
          <a:off x="498475" y="2176991"/>
          <a:ext cx="11264900" cy="3042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50">
                  <a:extLst>
                    <a:ext uri="{9D8B030D-6E8A-4147-A177-3AD203B41FA5}">
                      <a16:colId xmlns:a16="http://schemas.microsoft.com/office/drawing/2014/main" val="4225705365"/>
                    </a:ext>
                  </a:extLst>
                </a:gridCol>
                <a:gridCol w="6534150">
                  <a:extLst>
                    <a:ext uri="{9D8B030D-6E8A-4147-A177-3AD203B41FA5}">
                      <a16:colId xmlns:a16="http://schemas.microsoft.com/office/drawing/2014/main" val="2413347611"/>
                    </a:ext>
                  </a:extLst>
                </a:gridCol>
              </a:tblGrid>
              <a:tr h="760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Material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of Air Void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57487"/>
                  </a:ext>
                </a:extLst>
              </a:tr>
              <a:tr h="760677">
                <a:tc>
                  <a:txBody>
                    <a:bodyPr/>
                    <a:lstStyle/>
                    <a:p>
                      <a:r>
                        <a:rPr lang="en-US" dirty="0" smtClean="0"/>
                        <a:t>Sand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20% to 27%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08871"/>
                  </a:ext>
                </a:extLst>
              </a:tr>
              <a:tr h="760677">
                <a:tc>
                  <a:txBody>
                    <a:bodyPr/>
                    <a:lstStyle/>
                    <a:p>
                      <a:r>
                        <a:rPr lang="en-US" dirty="0" smtClean="0"/>
                        <a:t>Cement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73869"/>
                  </a:ext>
                </a:extLst>
              </a:tr>
              <a:tr h="760677">
                <a:tc>
                  <a:txBody>
                    <a:bodyPr/>
                    <a:lstStyle/>
                    <a:p>
                      <a:r>
                        <a:rPr lang="en-US" dirty="0" smtClean="0"/>
                        <a:t>Coarse Aggregate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32% to 34%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33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3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4572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Concrete Materials from Finished Volume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8200"/>
                <a:ext cx="10515600" cy="53387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𝑓𝑎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C=Mass of Cement</a:t>
                </a:r>
              </a:p>
              <a:p>
                <a:pPr marL="0" indent="0">
                  <a:buNone/>
                </a:pPr>
                <a:r>
                  <a:rPr lang="en-US" dirty="0" smtClean="0"/>
                  <a:t>Fa=Mass of Fine Aggregate</a:t>
                </a:r>
              </a:p>
              <a:p>
                <a:pPr marL="0" indent="0">
                  <a:buNone/>
                </a:pPr>
                <a:r>
                  <a:rPr lang="en-US" dirty="0" smtClean="0"/>
                  <a:t>Ca=Mass of Coarse Aggregate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Sc</a:t>
                </a:r>
                <a:r>
                  <a:rPr lang="en-US" dirty="0" smtClean="0"/>
                  <a:t>=Specific Gravity of Cement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sub>
                    </m:sSub>
                  </m:oMath>
                </a14:m>
                <a:r>
                  <a:rPr lang="en-US" dirty="0" smtClean="0"/>
                  <a:t>=Specific Gravity of Fine Aggregate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Specific Gravity of Coarse Aggregate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8200"/>
                <a:ext cx="10515600" cy="533876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4381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of Calculation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3863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0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Concrete Mixing</vt:lpstr>
      <vt:lpstr>Concrete Materials from Finished Volume</vt:lpstr>
      <vt:lpstr>Steps of Calculation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Mixing</dc:title>
  <dc:creator>Home</dc:creator>
  <cp:lastModifiedBy>Home</cp:lastModifiedBy>
  <cp:revision>8</cp:revision>
  <dcterms:created xsi:type="dcterms:W3CDTF">2020-09-03T13:45:25Z</dcterms:created>
  <dcterms:modified xsi:type="dcterms:W3CDTF">2020-09-03T17:09:05Z</dcterms:modified>
</cp:coreProperties>
</file>