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50" d="100"/>
          <a:sy n="50" d="100"/>
        </p:scale>
        <p:origin x="11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876298"/>
            <a:ext cx="11280685" cy="58370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1493520"/>
            <a:ext cx="11186160" cy="464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515600" cy="192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1371600"/>
            <a:ext cx="11698697" cy="4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Yearwise</a:t>
            </a:r>
            <a:r>
              <a:rPr lang="en-US" dirty="0" smtClean="0"/>
              <a:t>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68471"/>
              </p:ext>
            </p:extLst>
          </p:nvPr>
        </p:nvGraphicFramePr>
        <p:xfrm>
          <a:off x="319314" y="812800"/>
          <a:ext cx="11669485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314" y="812800"/>
                        <a:ext cx="11669485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ntrol report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6732"/>
              </p:ext>
            </p:extLst>
          </p:nvPr>
        </p:nvGraphicFramePr>
        <p:xfrm>
          <a:off x="313899" y="655094"/>
          <a:ext cx="11395501" cy="6339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3630"/>
              </p:ext>
            </p:extLst>
          </p:nvPr>
        </p:nvGraphicFramePr>
        <p:xfrm>
          <a:off x="723330" y="976172"/>
          <a:ext cx="10727142" cy="528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3571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5363571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514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Commitments to JICA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Follow ups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052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Inclusion of Type B1 protective work for 200m pilot basis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Consultant had been notified to find suitable reach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09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Quality Monitoring CIvil Work Plan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(Needs immediate finalization)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411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3. Improvement of Embankment Turfing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2. Only visual inspection.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  <a:endParaRPr lang="en-US" b="1" kern="1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1186</Words>
  <Application>Microsoft Office PowerPoint</Application>
  <PresentationFormat>Widescreen</PresentationFormat>
  <Paragraphs>221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Century</vt:lpstr>
      <vt:lpstr>Century Gothic</vt:lpstr>
      <vt:lpstr>MS Mincho</vt:lpstr>
      <vt:lpstr>Times New Roman</vt:lpstr>
      <vt:lpstr>Vrinda</vt:lpstr>
      <vt:lpstr>Wingdings</vt:lpstr>
      <vt:lpstr>Office Theme</vt:lpstr>
      <vt:lpstr>PDF</vt:lpstr>
      <vt:lpstr>Foxit PhantomPDF Document</vt:lpstr>
      <vt:lpstr>JICA’S APPRECIATION</vt:lpstr>
      <vt:lpstr>JICA’S APPRECIATION</vt:lpstr>
      <vt:lpstr>WHY DID WE GET APPRECIATION</vt:lpstr>
      <vt:lpstr>Commitmenta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27</cp:revision>
  <dcterms:created xsi:type="dcterms:W3CDTF">2020-11-24T00:30:25Z</dcterms:created>
  <dcterms:modified xsi:type="dcterms:W3CDTF">2020-11-24T08:37:10Z</dcterms:modified>
</cp:coreProperties>
</file>