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6" r:id="rId6"/>
    <p:sldId id="259" r:id="rId7"/>
    <p:sldId id="264" r:id="rId8"/>
    <p:sldId id="274" r:id="rId9"/>
    <p:sldId id="268" r:id="rId10"/>
    <p:sldId id="275" r:id="rId11"/>
    <p:sldId id="27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10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F:\website\cmis6\Civilworks%20cost\PPT%20Progress%20Review%20Meeting\Component%20Wise%20Cost%20Brackup_%2008.11.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6-4041-9FF2-4FB40F3E2C98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6-4041-9FF2-4FB40F3E2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midCat"/>
        <c:majorUnit val="50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287856414201166"/>
          <c:y val="5.8990815259583995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876298"/>
            <a:ext cx="11280685" cy="58370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1493520"/>
            <a:ext cx="11186160" cy="464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Yearwise</a:t>
            </a:r>
            <a:r>
              <a:rPr lang="en-US" dirty="0" smtClean="0"/>
              <a:t>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68471"/>
              </p:ext>
            </p:extLst>
          </p:nvPr>
        </p:nvGraphicFramePr>
        <p:xfrm>
          <a:off x="319314" y="812800"/>
          <a:ext cx="11669485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314" y="812800"/>
                        <a:ext cx="11669485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DID WE GET APPRECIATION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4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72003"/>
              </p:ext>
            </p:extLst>
          </p:nvPr>
        </p:nvGraphicFramePr>
        <p:xfrm>
          <a:off x="203201" y="914400"/>
          <a:ext cx="11538857" cy="701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515600" cy="192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124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Foxit PhantomPDF Document</vt:lpstr>
      <vt:lpstr>JICA’S APPRECIATION</vt:lpstr>
      <vt:lpstr>JICA’S APPRECIATION</vt:lpstr>
      <vt:lpstr>WHY DID WE GET APPRECIATION</vt:lpstr>
      <vt:lpstr>WHY DID WE GET APPRECIATION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Yearwise Civil Works Expenditure</vt:lpstr>
      <vt:lpstr>Activity Plan for Next TWO Years?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12</cp:revision>
  <dcterms:created xsi:type="dcterms:W3CDTF">2020-11-24T00:30:25Z</dcterms:created>
  <dcterms:modified xsi:type="dcterms:W3CDTF">2020-11-24T05:59:45Z</dcterms:modified>
</cp:coreProperties>
</file>