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0" r:id="rId5"/>
    <p:sldId id="259" r:id="rId6"/>
    <p:sldId id="264" r:id="rId7"/>
    <p:sldId id="274" r:id="rId8"/>
    <p:sldId id="275" r:id="rId9"/>
    <p:sldId id="268" r:id="rId10"/>
    <p:sldId id="276" r:id="rId11"/>
    <p:sldId id="277" r:id="rId12"/>
    <p:sldId id="265" r:id="rId13"/>
    <p:sldId id="273" r:id="rId14"/>
    <p:sldId id="261" r:id="rId15"/>
    <p:sldId id="262" r:id="rId16"/>
    <p:sldId id="263" r:id="rId17"/>
    <p:sldId id="266" r:id="rId18"/>
    <p:sldId id="267" r:id="rId19"/>
    <p:sldId id="269" r:id="rId20"/>
    <p:sldId id="270" r:id="rId21"/>
    <p:sldId id="271" r:id="rId22"/>
    <p:sldId id="27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4660"/>
  </p:normalViewPr>
  <p:slideViewPr>
    <p:cSldViewPr snapToGrid="0">
      <p:cViewPr>
        <p:scale>
          <a:sx n="66" d="100"/>
          <a:sy n="66" d="100"/>
        </p:scale>
        <p:origin x="787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D706F-24D0-4272-ACA1-F6C86E395C60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672D5-5F1B-405C-833E-51F817CC1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89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A5B04-FAAE-495A-85E4-0EA1FBA4C7FE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1182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63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63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02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20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76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84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58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60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51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3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2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89941-8863-4190-945A-47CAE70C058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27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5112"/>
            <a:ext cx="11734801" cy="6111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JICA’S APPRECIATION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9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8641" y="876298"/>
            <a:ext cx="11280685" cy="583701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1" y="1493520"/>
            <a:ext cx="11186160" cy="464058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52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Activity Plan for Next TWO Years?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92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Activity Plan for Next TWO Years?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55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000" dirty="0" smtClean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Progress of </a:t>
            </a:r>
            <a:r>
              <a:rPr lang="en-US" sz="30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Re-excavation of Khal/River (Rehab </a:t>
            </a:r>
            <a:r>
              <a:rPr lang="en-US" sz="3000" dirty="0" err="1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Haor</a:t>
            </a:r>
            <a:r>
              <a:rPr lang="en-US" sz="30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/>
              <a:pPr/>
              <a:t>12</a:t>
            </a:fld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67" name="Picture 11" descr="F:\Downloads\fwddataforppt\Khal_Riv_Reha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00" y="1371600"/>
            <a:ext cx="11698697" cy="498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50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8332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000" dirty="0" smtClean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Progress of Irrigation Inlet</a:t>
            </a:r>
            <a:endParaRPr lang="en-US" sz="3000" dirty="0">
              <a:solidFill>
                <a:srgbClr val="0070C0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/>
              <a:pPr/>
              <a:t>14</a:t>
            </a:fld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72" name="Picture 12" descr="F:\Downloads\fwddataforppt\Inle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870155"/>
            <a:ext cx="10949244" cy="5557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8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8081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000" dirty="0" smtClean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Progress of Reinstallation of Regulator (Rehab-</a:t>
            </a:r>
            <a:r>
              <a:rPr lang="en-US" sz="3000" dirty="0" err="1" smtClean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Haor</a:t>
            </a:r>
            <a:r>
              <a:rPr lang="en-US" sz="3000" dirty="0" smtClean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)</a:t>
            </a:r>
            <a:endParaRPr lang="en-US" sz="3000" dirty="0">
              <a:solidFill>
                <a:srgbClr val="0070C0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/>
              <a:pPr/>
              <a:t>15</a:t>
            </a:fld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96" name="Picture 12" descr="F:\Downloads\fwddataforppt\Reg_Re_in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21" y="673100"/>
            <a:ext cx="11589824" cy="566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72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000" dirty="0" smtClean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Progress of Construction of Regulator/Causeway/Box Drainage Outlet</a:t>
            </a:r>
            <a:endParaRPr lang="en-US" sz="3000" dirty="0">
              <a:solidFill>
                <a:srgbClr val="0070C0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/>
              <a:pPr/>
              <a:t>16</a:t>
            </a:fld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20" name="Picture 12" descr="F:\Downloads\fwddataforppt\Cons_Stru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42" y="1076428"/>
            <a:ext cx="11223523" cy="5279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63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000" dirty="0" smtClean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Progress of  Repair of </a:t>
            </a:r>
            <a:r>
              <a:rPr lang="en-US" sz="30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Full Embankment </a:t>
            </a:r>
            <a:r>
              <a:rPr lang="en-US" sz="3000" dirty="0" smtClean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                 (</a:t>
            </a:r>
            <a:r>
              <a:rPr lang="en-US" sz="30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Rehab </a:t>
            </a:r>
            <a:r>
              <a:rPr lang="en-US" sz="3000" dirty="0" err="1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Haor</a:t>
            </a:r>
            <a:r>
              <a:rPr lang="en-US" sz="30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/>
              <a:pPr/>
              <a:t>17</a:t>
            </a:fld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92" name="Picture 12" descr="F:\Downloads\fwddataforppt\Full_Emb_Re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26" y="1592826"/>
            <a:ext cx="11547987" cy="4590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69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000" dirty="0" smtClean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Progress of Rehab of Submersible Embankment                  (</a:t>
            </a:r>
            <a:r>
              <a:rPr lang="en-US" sz="30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Rehab </a:t>
            </a:r>
            <a:r>
              <a:rPr lang="en-US" sz="3000" dirty="0" err="1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Haor</a:t>
            </a:r>
            <a:r>
              <a:rPr lang="en-US" sz="30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/>
              <a:pPr/>
              <a:t>18</a:t>
            </a:fld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18" name="Picture 14" descr="F:\Downloads\fwddataforppt\Sub_Emb_Re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29" y="1578077"/>
            <a:ext cx="11606981" cy="460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3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000" dirty="0" smtClean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Progress of Rehabilitation of Regulator(New </a:t>
            </a:r>
            <a:r>
              <a:rPr lang="en-US" sz="3000" dirty="0" err="1" smtClean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Haor</a:t>
            </a:r>
            <a:r>
              <a:rPr lang="en-US" sz="3000" dirty="0" smtClean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) </a:t>
            </a:r>
            <a:endParaRPr lang="en-US" sz="3000" dirty="0">
              <a:solidFill>
                <a:srgbClr val="0070C0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/>
              <a:pPr/>
              <a:t>19</a:t>
            </a:fld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93" name="Picture 17" descr="F:\Downloads\fwddataforppt\Reg_Reha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68" y="1474838"/>
            <a:ext cx="11606980" cy="485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25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5112"/>
            <a:ext cx="11734801" cy="6111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JICA’S APPRECIATION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2" y="876299"/>
            <a:ext cx="11182772" cy="572262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1" y="876299"/>
            <a:ext cx="11186160" cy="525780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43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375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000" dirty="0" smtClean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Progress of Construction of WMG Office</a:t>
            </a:r>
            <a:endParaRPr lang="en-US" sz="3000" dirty="0">
              <a:solidFill>
                <a:srgbClr val="0070C0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/>
              <a:pPr/>
              <a:t>20</a:t>
            </a:fld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18" name="Picture 18" descr="F:\Downloads\fwddataforppt\Wmg_bld_con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71" y="1165123"/>
            <a:ext cx="11533239" cy="501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26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375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000" dirty="0" smtClean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Progress of Construction of Threshing Floor</a:t>
            </a:r>
            <a:endParaRPr lang="en-US" sz="3000" dirty="0">
              <a:solidFill>
                <a:srgbClr val="0070C0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/>
              <a:pPr/>
              <a:t>21</a:t>
            </a:fld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42" name="Picture 18" descr="F:\Downloads\fwddataforppt\Tf_con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82" y="973395"/>
            <a:ext cx="11665974" cy="520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92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375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000" dirty="0" smtClean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Progress of Replacement of Regulator Gates</a:t>
            </a:r>
            <a:endParaRPr lang="en-US" sz="3000" dirty="0">
              <a:solidFill>
                <a:srgbClr val="0070C0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/>
              <a:pPr/>
              <a:t>22</a:t>
            </a:fld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67" name="Picture 19" descr="F:\Downloads\fwddataforppt\Rep_Ga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03" y="1061884"/>
            <a:ext cx="11400503" cy="525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82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5112"/>
            <a:ext cx="11734801" cy="6111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DID WE GET APPRECIATION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8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88C51-F384-4C1E-8A6E-E0ED8F02F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4142" y="55101"/>
            <a:ext cx="11914256" cy="105607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WHY DID WE GET APPRECIATION</a:t>
            </a:r>
            <a:endParaRPr lang="en-CA" sz="4000" b="1" spc="3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1EB2B-DAF4-4BD0-AA07-4911EF08C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744" y="1380662"/>
            <a:ext cx="11914256" cy="5340813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CA" sz="3000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 </a:t>
            </a:r>
            <a:r>
              <a:rPr lang="en-CA" sz="30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For Accurate Representation  of Flood Situation </a:t>
            </a:r>
            <a:r>
              <a:rPr lang="en-CA" sz="3000" dirty="0">
                <a:solidFill>
                  <a:srgbClr val="C00000"/>
                </a:solidFill>
                <a:latin typeface="Century Gothic" panose="020B0502020202020204" pitchFamily="34" charset="0"/>
              </a:rPr>
              <a:t>in the project area(Damage) </a:t>
            </a:r>
          </a:p>
          <a:p>
            <a:pPr marL="514350" indent="-51435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0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For Representation and Explaining  in detail of Design </a:t>
            </a:r>
            <a:r>
              <a:rPr lang="en-US" sz="3000" dirty="0">
                <a:solidFill>
                  <a:srgbClr val="C00000"/>
                </a:solidFill>
                <a:latin typeface="Century Gothic" panose="020B0502020202020204" pitchFamily="34" charset="0"/>
              </a:rPr>
              <a:t>of different type of protection work</a:t>
            </a:r>
            <a:r>
              <a:rPr lang="en-CA" sz="3000" dirty="0">
                <a:solidFill>
                  <a:srgbClr val="C00000"/>
                </a:solidFill>
                <a:latin typeface="Century Gothic" panose="020B0502020202020204" pitchFamily="34" charset="0"/>
              </a:rPr>
              <a:t>.</a:t>
            </a:r>
          </a:p>
          <a:p>
            <a:pPr marL="514350" indent="-51435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CA" sz="30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For Presentation  of Activity </a:t>
            </a:r>
            <a:r>
              <a:rPr lang="en-CA" sz="3000" dirty="0">
                <a:solidFill>
                  <a:srgbClr val="C00000"/>
                </a:solidFill>
                <a:latin typeface="Century Gothic" panose="020B0502020202020204" pitchFamily="34" charset="0"/>
              </a:rPr>
              <a:t>plan for civil works next two dry seasons</a:t>
            </a:r>
          </a:p>
          <a:p>
            <a:pPr marL="514350" indent="-51435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CA" sz="30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Progress in agriculture </a:t>
            </a:r>
            <a:r>
              <a:rPr lang="en-CA" sz="3000" dirty="0">
                <a:solidFill>
                  <a:srgbClr val="C00000"/>
                </a:solidFill>
                <a:latin typeface="Century Gothic" panose="020B0502020202020204" pitchFamily="34" charset="0"/>
              </a:rPr>
              <a:t>component and plan for next </a:t>
            </a:r>
            <a:r>
              <a:rPr lang="en-CA" sz="30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FY</a:t>
            </a:r>
          </a:p>
          <a:p>
            <a:pPr marL="514350" indent="-51435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CA" sz="30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Presentations </a:t>
            </a:r>
            <a:r>
              <a:rPr lang="en-CA" sz="30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of</a:t>
            </a:r>
            <a:r>
              <a:rPr lang="en-CA" sz="30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 civil works monitoring format</a:t>
            </a:r>
            <a:endParaRPr lang="en-CA" sz="3000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E1268-8C9D-4D3B-81B7-4EA18DA6D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>
                <a:solidFill>
                  <a:schemeClr val="tx1"/>
                </a:solidFill>
              </a:rPr>
              <a:t>4</a:t>
            </a:fld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29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Activity Plan for Next TWO Years?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12" descr="F:\Downloads\fwddataforppt\Cons_Stru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42" y="1076428"/>
            <a:ext cx="11223523" cy="5279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64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445" y="261886"/>
            <a:ext cx="10515600" cy="1006475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000" dirty="0" smtClean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Progress </a:t>
            </a:r>
            <a:r>
              <a:rPr lang="en-US" sz="30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of Re-excavation of Khal/River (New </a:t>
            </a:r>
            <a:r>
              <a:rPr lang="en-US" sz="3000" dirty="0" err="1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Haor</a:t>
            </a:r>
            <a:r>
              <a:rPr lang="en-US" sz="30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/>
              <a:pPr/>
              <a:t>6</a:t>
            </a:fld>
            <a:endParaRPr lang="en-CA" dirty="0"/>
          </a:p>
        </p:txBody>
      </p:sp>
      <p:pic>
        <p:nvPicPr>
          <p:cNvPr id="28674" name="Picture 2" descr="F:\Downloads\fwddataforppt\Khal_Riv_N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0" y="1106129"/>
            <a:ext cx="11887200" cy="5279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70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-231493"/>
            <a:ext cx="10515600" cy="1922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000" dirty="0" smtClean="0">
                <a:solidFill>
                  <a:srgbClr val="C00000"/>
                </a:solidFill>
                <a:latin typeface="Century Gothic" panose="020B0502020202020204" pitchFamily="34" charset="0"/>
                <a:ea typeface="+mn-ea"/>
                <a:cs typeface="+mn-cs"/>
              </a:rPr>
              <a:t>Progress of Re-excavation of Khal/River (Rehab </a:t>
            </a:r>
            <a:r>
              <a:rPr lang="en-US" sz="3000" dirty="0" err="1" smtClean="0">
                <a:solidFill>
                  <a:srgbClr val="C00000"/>
                </a:solidFill>
                <a:latin typeface="Century Gothic" panose="020B0502020202020204" pitchFamily="34" charset="0"/>
                <a:ea typeface="+mn-ea"/>
                <a:cs typeface="+mn-cs"/>
              </a:rPr>
              <a:t>Haor</a:t>
            </a:r>
            <a:r>
              <a:rPr lang="en-US" sz="3000" dirty="0" smtClean="0">
                <a:solidFill>
                  <a:srgbClr val="C00000"/>
                </a:solidFill>
                <a:latin typeface="Century Gothic" panose="020B0502020202020204" pitchFamily="34" charset="0"/>
                <a:ea typeface="+mn-ea"/>
                <a:cs typeface="+mn-cs"/>
              </a:rPr>
              <a:t>) </a:t>
            </a:r>
            <a:endParaRPr lang="en-US" sz="3000" dirty="0">
              <a:solidFill>
                <a:srgbClr val="C00000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pic>
        <p:nvPicPr>
          <p:cNvPr id="5" name="Picture 11" descr="F:\Downloads\fwddataforppt\Khal_Riv_Reha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00" y="1371600"/>
            <a:ext cx="11698697" cy="498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57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8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000" dirty="0" smtClean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Progress of Construction of Submersible Embankment                  (New </a:t>
            </a:r>
            <a:r>
              <a:rPr lang="en-US" sz="3000" dirty="0" err="1" smtClean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Haor</a:t>
            </a:r>
            <a:r>
              <a:rPr lang="en-US" sz="3000" dirty="0" smtClean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) </a:t>
            </a:r>
            <a:endParaRPr lang="en-US" sz="3000" dirty="0">
              <a:solidFill>
                <a:srgbClr val="0070C0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/>
              <a:pPr/>
              <a:t>9</a:t>
            </a:fld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43" name="Picture 15" descr="F:\Downloads\fwddataforppt\Sub_Emb_Con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68" y="1607573"/>
            <a:ext cx="11533237" cy="457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03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205</Words>
  <Application>Microsoft Office PowerPoint</Application>
  <PresentationFormat>Widescreen</PresentationFormat>
  <Paragraphs>40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Century Gothic</vt:lpstr>
      <vt:lpstr>Office Theme</vt:lpstr>
      <vt:lpstr>JICA’S APPRECIATION</vt:lpstr>
      <vt:lpstr>JICA’S APPRECIATION</vt:lpstr>
      <vt:lpstr>WHY DID WE GET APPRECIATION</vt:lpstr>
      <vt:lpstr>WHY DID WE GET APPRECIATION</vt:lpstr>
      <vt:lpstr>Activity Plan for Next TWO Years?</vt:lpstr>
      <vt:lpstr>Progress of Re-excavation of Khal/River (New Haor)</vt:lpstr>
      <vt:lpstr>?</vt:lpstr>
      <vt:lpstr>PowerPoint Presentation</vt:lpstr>
      <vt:lpstr>Progress of Construction of Submersible Embankment                  (New Haor) </vt:lpstr>
      <vt:lpstr>Activity Plan for Next TWO Years?</vt:lpstr>
      <vt:lpstr>Activity Plan for Next TWO Years?</vt:lpstr>
      <vt:lpstr>Progress of Re-excavation of Khal/River (Rehab Haor) </vt:lpstr>
      <vt:lpstr>PowerPoint Presentation</vt:lpstr>
      <vt:lpstr>Progress of Irrigation Inlet</vt:lpstr>
      <vt:lpstr>Progress of Reinstallation of Regulator (Rehab-Haor)</vt:lpstr>
      <vt:lpstr>Progress of Construction of Regulator/Causeway/Box Drainage Outlet</vt:lpstr>
      <vt:lpstr>Progress of  Repair of Full Embankment                  (Rehab Haor) </vt:lpstr>
      <vt:lpstr>Progress of Rehab of Submersible Embankment                  (Rehab Haor) </vt:lpstr>
      <vt:lpstr>Progress of Rehabilitation of Regulator(New Haor) </vt:lpstr>
      <vt:lpstr>Progress of Construction of WMG Office</vt:lpstr>
      <vt:lpstr>Progress of Construction of Threshing Floor</vt:lpstr>
      <vt:lpstr>Progress of Replacement of Regulator Gates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JICA’S APPRECIATION</dc:title>
  <dc:creator>Home</dc:creator>
  <cp:lastModifiedBy>Home</cp:lastModifiedBy>
  <cp:revision>7</cp:revision>
  <dcterms:created xsi:type="dcterms:W3CDTF">2020-11-24T00:30:25Z</dcterms:created>
  <dcterms:modified xsi:type="dcterms:W3CDTF">2020-11-24T02:54:07Z</dcterms:modified>
</cp:coreProperties>
</file>