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1520-7F31-439E-A84C-ED6C799799B3}" type="datetimeFigureOut">
              <a:rPr lang="es-ES" smtClean="0"/>
              <a:t>11/10/2019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958A-9CF0-4C05-BF19-7FF8EFAF1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3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1520-7F31-439E-A84C-ED6C799799B3}" type="datetimeFigureOut">
              <a:rPr lang="es-ES" smtClean="0"/>
              <a:t>11/10/2019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958A-9CF0-4C05-BF19-7FF8EFAF1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994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1520-7F31-439E-A84C-ED6C799799B3}" type="datetimeFigureOut">
              <a:rPr lang="es-ES" smtClean="0"/>
              <a:t>11/10/2019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958A-9CF0-4C05-BF19-7FF8EFAF1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937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1520-7F31-439E-A84C-ED6C799799B3}" type="datetimeFigureOut">
              <a:rPr lang="es-ES" smtClean="0"/>
              <a:t>11/10/2019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958A-9CF0-4C05-BF19-7FF8EFAF1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887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1520-7F31-439E-A84C-ED6C799799B3}" type="datetimeFigureOut">
              <a:rPr lang="es-ES" smtClean="0"/>
              <a:t>11/10/2019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958A-9CF0-4C05-BF19-7FF8EFAF1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7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1520-7F31-439E-A84C-ED6C799799B3}" type="datetimeFigureOut">
              <a:rPr lang="es-ES" smtClean="0"/>
              <a:t>11/10/2019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958A-9CF0-4C05-BF19-7FF8EFAF1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3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1520-7F31-439E-A84C-ED6C799799B3}" type="datetimeFigureOut">
              <a:rPr lang="es-ES" smtClean="0"/>
              <a:t>11/10/2019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958A-9CF0-4C05-BF19-7FF8EFAF1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99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1520-7F31-439E-A84C-ED6C799799B3}" type="datetimeFigureOut">
              <a:rPr lang="es-ES" smtClean="0"/>
              <a:t>11/10/2019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958A-9CF0-4C05-BF19-7FF8EFAF1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40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1520-7F31-439E-A84C-ED6C799799B3}" type="datetimeFigureOut">
              <a:rPr lang="es-ES" smtClean="0"/>
              <a:t>11/10/2019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958A-9CF0-4C05-BF19-7FF8EFAF1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25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1520-7F31-439E-A84C-ED6C799799B3}" type="datetimeFigureOut">
              <a:rPr lang="es-ES" smtClean="0"/>
              <a:t>11/10/2019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958A-9CF0-4C05-BF19-7FF8EFAF1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43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1520-7F31-439E-A84C-ED6C799799B3}" type="datetimeFigureOut">
              <a:rPr lang="es-ES" smtClean="0"/>
              <a:t>11/10/2019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958A-9CF0-4C05-BF19-7FF8EFAF1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62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D1520-7F31-439E-A84C-ED6C799799B3}" type="datetimeFigureOut">
              <a:rPr lang="es-ES" smtClean="0"/>
              <a:t>11/10/2019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958A-9CF0-4C05-BF19-7FF8EFAF1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59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41248" y="978408"/>
            <a:ext cx="2816352" cy="75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Ejercicios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914400" y="2688336"/>
            <a:ext cx="27432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Etapas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8284464" y="2688336"/>
            <a:ext cx="2962656" cy="88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Evaluador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5074920" y="2779776"/>
            <a:ext cx="2807208" cy="85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Evaluado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6784848" y="978408"/>
            <a:ext cx="2999232" cy="76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Legajos</a:t>
            </a:r>
            <a:endParaRPr lang="es-ES" dirty="0"/>
          </a:p>
        </p:txBody>
      </p:sp>
      <p:cxnSp>
        <p:nvCxnSpPr>
          <p:cNvPr id="10" name="Conector recto 9"/>
          <p:cNvCxnSpPr/>
          <p:nvPr/>
        </p:nvCxnSpPr>
        <p:spPr>
          <a:xfrm flipH="1">
            <a:off x="6656832" y="1737360"/>
            <a:ext cx="1344168" cy="1042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8778240" y="1737360"/>
            <a:ext cx="1380744" cy="9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2148840" y="1696212"/>
            <a:ext cx="9144" cy="1033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1014984" y="4526280"/>
            <a:ext cx="2642616" cy="694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Tareas</a:t>
            </a:r>
            <a:endParaRPr lang="es-ES" dirty="0"/>
          </a:p>
        </p:txBody>
      </p:sp>
      <p:cxnSp>
        <p:nvCxnSpPr>
          <p:cNvPr id="17" name="Conector recto 16"/>
          <p:cNvCxnSpPr/>
          <p:nvPr/>
        </p:nvCxnSpPr>
        <p:spPr>
          <a:xfrm>
            <a:off x="2148840" y="3511296"/>
            <a:ext cx="0" cy="1014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83464" y="210312"/>
            <a:ext cx="679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Elementos del Sistema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051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86968" y="886968"/>
            <a:ext cx="3246120" cy="34015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152144" y="1463040"/>
            <a:ext cx="2816352" cy="75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Dimensiones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225296" y="3172968"/>
            <a:ext cx="27432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Cuantificadores</a:t>
            </a:r>
            <a:endParaRPr lang="es-ES" dirty="0"/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2459736" y="2180844"/>
            <a:ext cx="9144" cy="1033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1275588" y="919472"/>
            <a:ext cx="238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Objetivos</a:t>
            </a:r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5529072" y="911352"/>
            <a:ext cx="3246120" cy="34015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5794248" y="1487424"/>
            <a:ext cx="2816352" cy="75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Tipo de Capacidad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5867400" y="3197352"/>
            <a:ext cx="27432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Factores</a:t>
            </a:r>
            <a:endParaRPr lang="es-ES" dirty="0"/>
          </a:p>
        </p:txBody>
      </p:sp>
      <p:cxnSp>
        <p:nvCxnSpPr>
          <p:cNvPr id="20" name="Conector recto 19"/>
          <p:cNvCxnSpPr/>
          <p:nvPr/>
        </p:nvCxnSpPr>
        <p:spPr>
          <a:xfrm flipH="1">
            <a:off x="7101840" y="2205228"/>
            <a:ext cx="9144" cy="1033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917692" y="943856"/>
            <a:ext cx="238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Capacidades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58140" y="105156"/>
            <a:ext cx="679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Elementos del Sistema</a:t>
            </a:r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966216" y="4623816"/>
            <a:ext cx="3246120" cy="20604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ángulo 23"/>
          <p:cNvSpPr/>
          <p:nvPr/>
        </p:nvSpPr>
        <p:spPr>
          <a:xfrm>
            <a:off x="1354836" y="5103946"/>
            <a:ext cx="2510028" cy="52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Valores de Cumplimiento x Objetivo</a:t>
            </a:r>
            <a:endParaRPr lang="es-ES" sz="14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354836" y="4656320"/>
            <a:ext cx="238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Evaluación de Cumplimiento</a:t>
            </a:r>
            <a:endParaRPr lang="es-ES" sz="1400" dirty="0"/>
          </a:p>
        </p:txBody>
      </p:sp>
      <p:sp>
        <p:nvSpPr>
          <p:cNvPr id="28" name="Rectángulo 27"/>
          <p:cNvSpPr/>
          <p:nvPr/>
        </p:nvSpPr>
        <p:spPr>
          <a:xfrm>
            <a:off x="1388364" y="5795842"/>
            <a:ext cx="2510028" cy="52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Valores de Cumplimiento General</a:t>
            </a:r>
            <a:endParaRPr lang="es-ES" sz="1400" dirty="0"/>
          </a:p>
        </p:txBody>
      </p:sp>
      <p:sp>
        <p:nvSpPr>
          <p:cNvPr id="29" name="Rectángulo 28"/>
          <p:cNvSpPr/>
          <p:nvPr/>
        </p:nvSpPr>
        <p:spPr>
          <a:xfrm>
            <a:off x="5535168" y="4675632"/>
            <a:ext cx="3246120" cy="20604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Rectángulo 29"/>
          <p:cNvSpPr/>
          <p:nvPr/>
        </p:nvSpPr>
        <p:spPr>
          <a:xfrm>
            <a:off x="5926074" y="5047558"/>
            <a:ext cx="2452116" cy="32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Valuación x Factor</a:t>
            </a:r>
            <a:endParaRPr lang="es-ES" sz="14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923788" y="4708136"/>
            <a:ext cx="238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Evaluación de Capacidades</a:t>
            </a:r>
            <a:endParaRPr lang="es-ES" sz="1400" dirty="0"/>
          </a:p>
        </p:txBody>
      </p:sp>
      <p:sp>
        <p:nvSpPr>
          <p:cNvPr id="33" name="Rectángulo 32"/>
          <p:cNvSpPr/>
          <p:nvPr/>
        </p:nvSpPr>
        <p:spPr>
          <a:xfrm>
            <a:off x="5941314" y="5574862"/>
            <a:ext cx="2452116" cy="32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Valuación x Capacidad</a:t>
            </a:r>
            <a:endParaRPr lang="es-ES" sz="1400" dirty="0"/>
          </a:p>
        </p:txBody>
      </p:sp>
      <p:sp>
        <p:nvSpPr>
          <p:cNvPr id="34" name="Rectángulo 33"/>
          <p:cNvSpPr/>
          <p:nvPr/>
        </p:nvSpPr>
        <p:spPr>
          <a:xfrm>
            <a:off x="5968746" y="6123502"/>
            <a:ext cx="2452116" cy="32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Valuación  Global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63563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/>
          <p:cNvSpPr txBox="1"/>
          <p:nvPr/>
        </p:nvSpPr>
        <p:spPr>
          <a:xfrm>
            <a:off x="358140" y="105156"/>
            <a:ext cx="679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Circuito</a:t>
            </a:r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75488" y="1152144"/>
            <a:ext cx="2267712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Importar de Legajos del sistema de RRHH</a:t>
            </a:r>
            <a:endParaRPr lang="es-ES" sz="1400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4160520" y="841248"/>
            <a:ext cx="9144" cy="5330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4347972" y="841248"/>
            <a:ext cx="2478024" cy="1014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Apertura Ejercicio de </a:t>
            </a:r>
            <a:r>
              <a:rPr lang="es-AR" sz="1400" dirty="0" err="1" smtClean="0"/>
              <a:t>Evaluacion</a:t>
            </a:r>
            <a:endParaRPr lang="es-ES" sz="1400" dirty="0"/>
          </a:p>
        </p:txBody>
      </p:sp>
      <p:sp>
        <p:nvSpPr>
          <p:cNvPr id="32" name="Elipse 31"/>
          <p:cNvSpPr/>
          <p:nvPr/>
        </p:nvSpPr>
        <p:spPr>
          <a:xfrm>
            <a:off x="4500372" y="2292096"/>
            <a:ext cx="2478024" cy="1014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Apertura Ejercicio de </a:t>
            </a:r>
            <a:r>
              <a:rPr lang="es-AR" sz="1400" dirty="0" err="1" smtClean="0"/>
              <a:t>Evaluacion</a:t>
            </a:r>
            <a:endParaRPr lang="es-ES" sz="1400" dirty="0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5468112" y="1856232"/>
            <a:ext cx="27432" cy="46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8029956" y="838200"/>
            <a:ext cx="2478024" cy="1014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Asignación de Evaluador a cada Evaluado </a:t>
            </a:r>
            <a:endParaRPr lang="es-ES" sz="1400" dirty="0"/>
          </a:p>
        </p:txBody>
      </p:sp>
      <p:cxnSp>
        <p:nvCxnSpPr>
          <p:cNvPr id="17" name="Conector recto de flecha 16"/>
          <p:cNvCxnSpPr>
            <a:stCxn id="9" idx="6"/>
            <a:endCxn id="35" idx="2"/>
          </p:cNvCxnSpPr>
          <p:nvPr/>
        </p:nvCxnSpPr>
        <p:spPr>
          <a:xfrm flipV="1">
            <a:off x="6825996" y="1345692"/>
            <a:ext cx="1203960" cy="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475488" y="3118104"/>
            <a:ext cx="2542032" cy="144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err="1" smtClean="0"/>
              <a:t>Configuracion</a:t>
            </a:r>
            <a:r>
              <a:rPr lang="es-AR" sz="1200" dirty="0" smtClean="0"/>
              <a:t> de:</a:t>
            </a:r>
          </a:p>
          <a:p>
            <a:pPr algn="ctr"/>
            <a:r>
              <a:rPr lang="es-AR" sz="1200" dirty="0" smtClean="0"/>
              <a:t>Tipo de Objetivos</a:t>
            </a:r>
            <a:endParaRPr lang="es-AR" sz="1200" dirty="0" smtClean="0"/>
          </a:p>
          <a:p>
            <a:pPr algn="ctr"/>
            <a:r>
              <a:rPr lang="es-AR" sz="1200" dirty="0" smtClean="0"/>
              <a:t>Capacidades</a:t>
            </a:r>
          </a:p>
          <a:p>
            <a:pPr algn="ctr"/>
            <a:r>
              <a:rPr lang="es-AR" sz="1200" dirty="0" smtClean="0"/>
              <a:t>Factores</a:t>
            </a:r>
          </a:p>
          <a:p>
            <a:pPr algn="ctr"/>
            <a:r>
              <a:rPr lang="es-AR" sz="1200" dirty="0" smtClean="0"/>
              <a:t>Valores de Cumplimiento y Capacidad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9194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/>
          <p:cNvSpPr txBox="1"/>
          <p:nvPr/>
        </p:nvSpPr>
        <p:spPr>
          <a:xfrm>
            <a:off x="358140" y="105156"/>
            <a:ext cx="679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Etapas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621792" y="1014984"/>
            <a:ext cx="6044184" cy="38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Determinar Objetivos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40080" y="1956816"/>
            <a:ext cx="2944368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Cumplimiento Periodo N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2200656" y="2438400"/>
            <a:ext cx="2944368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Cumplimiento Periodo N + 1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640080" y="3438144"/>
            <a:ext cx="6025896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Evaluacion</a:t>
            </a:r>
            <a:r>
              <a:rPr lang="es-AR" dirty="0" smtClean="0"/>
              <a:t> Parcial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655320" y="4367784"/>
            <a:ext cx="6025896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Evaluacion</a:t>
            </a:r>
            <a:r>
              <a:rPr lang="es-AR" dirty="0" smtClean="0"/>
              <a:t> Final</a:t>
            </a:r>
            <a:endParaRPr lang="es-ES" dirty="0"/>
          </a:p>
        </p:txBody>
      </p:sp>
      <p:sp>
        <p:nvSpPr>
          <p:cNvPr id="5" name="Elipse 4"/>
          <p:cNvSpPr/>
          <p:nvPr/>
        </p:nvSpPr>
        <p:spPr>
          <a:xfrm>
            <a:off x="9354312" y="2249424"/>
            <a:ext cx="2157984" cy="512064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Evaluado</a:t>
            </a:r>
            <a:endParaRPr lang="es-ES" dirty="0"/>
          </a:p>
        </p:txBody>
      </p:sp>
      <p:sp>
        <p:nvSpPr>
          <p:cNvPr id="18" name="Elipse 17"/>
          <p:cNvSpPr/>
          <p:nvPr/>
        </p:nvSpPr>
        <p:spPr>
          <a:xfrm>
            <a:off x="9412224" y="2807208"/>
            <a:ext cx="2157984" cy="512064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Evaluador</a:t>
            </a:r>
            <a:endParaRPr lang="es-ES" dirty="0"/>
          </a:p>
        </p:txBody>
      </p:sp>
      <p:sp>
        <p:nvSpPr>
          <p:cNvPr id="19" name="Elipse 18"/>
          <p:cNvSpPr/>
          <p:nvPr/>
        </p:nvSpPr>
        <p:spPr>
          <a:xfrm>
            <a:off x="9412224" y="3477768"/>
            <a:ext cx="2157984" cy="512064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Planeamiento</a:t>
            </a:r>
            <a:endParaRPr lang="es-ES" dirty="0"/>
          </a:p>
        </p:txBody>
      </p:sp>
      <p:sp>
        <p:nvSpPr>
          <p:cNvPr id="12" name="Flecha izquierda y derecha 11"/>
          <p:cNvSpPr/>
          <p:nvPr/>
        </p:nvSpPr>
        <p:spPr>
          <a:xfrm>
            <a:off x="7351776" y="2843784"/>
            <a:ext cx="1472184" cy="5943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15"/>
          <p:cNvCxnSpPr/>
          <p:nvPr/>
        </p:nvCxnSpPr>
        <p:spPr>
          <a:xfrm>
            <a:off x="6940296" y="474488"/>
            <a:ext cx="18288" cy="547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352044" y="474488"/>
            <a:ext cx="6108192" cy="22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Tareas x Etapa</a:t>
            </a:r>
            <a:endParaRPr lang="es-ES" dirty="0"/>
          </a:p>
        </p:txBody>
      </p:sp>
      <p:cxnSp>
        <p:nvCxnSpPr>
          <p:cNvPr id="25" name="Conector recto 24"/>
          <p:cNvCxnSpPr/>
          <p:nvPr/>
        </p:nvCxnSpPr>
        <p:spPr>
          <a:xfrm>
            <a:off x="9086088" y="471440"/>
            <a:ext cx="18288" cy="547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9279636" y="471440"/>
            <a:ext cx="2551176" cy="23264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Roles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6638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100</Words>
  <Application>Microsoft Office PowerPoint</Application>
  <PresentationFormat>Panorámica</PresentationFormat>
  <Paragraphs>42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Shapochnik</dc:creator>
  <cp:lastModifiedBy>Daniel Shapochnik</cp:lastModifiedBy>
  <cp:revision>7</cp:revision>
  <dcterms:created xsi:type="dcterms:W3CDTF">2019-10-11T13:50:41Z</dcterms:created>
  <dcterms:modified xsi:type="dcterms:W3CDTF">2019-10-11T14:37:54Z</dcterms:modified>
</cp:coreProperties>
</file>