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3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5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4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20-Jul-20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4C5170EA-8B1C-4F99-88D9-CF4D0A9E3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64CEB-3517-4769-B412-8EF69ED5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9E193-26E2-4CED-98BE-905DBA774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Jonathan Baird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4712-097D-4B79-8E93-18F4EA2D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40F6-A28F-4BEA-911B-78E953CC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ability to login or register if the user isn’t already logged in.</a:t>
            </a:r>
          </a:p>
          <a:p>
            <a:r>
              <a:rPr lang="en-US" dirty="0"/>
              <a:t>If logged in then it gives links to their profile and the post creation page</a:t>
            </a:r>
          </a:p>
          <a:p>
            <a:r>
              <a:rPr lang="en-US" dirty="0"/>
              <a:t>The rest of the page shows posts and their comments. If logged in then a comment box is shown.</a:t>
            </a:r>
          </a:p>
          <a:p>
            <a:endParaRPr lang="en-US" dirty="0"/>
          </a:p>
          <a:p>
            <a:r>
              <a:rPr lang="en-US" dirty="0"/>
              <a:t>If logged in, every page has a logout button</a:t>
            </a:r>
          </a:p>
        </p:txBody>
      </p:sp>
    </p:spTree>
    <p:extLst>
      <p:ext uri="{BB962C8B-B14F-4D97-AF65-F5344CB8AC3E}">
        <p14:creationId xmlns:p14="http://schemas.microsoft.com/office/powerpoint/2010/main" val="11078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EC47-EC69-47BE-B20D-BD6338BA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Logged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E8BBE-B23E-4F8D-8D23-2A5AC0DB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256"/>
            <a:ext cx="10262347" cy="50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6FCE-DC49-44BA-8507-0F7662A8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Logged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CE2B1-8D92-42A6-817B-F20E071F8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76861" cy="4938712"/>
          </a:xfrm>
        </p:spPr>
      </p:pic>
    </p:spTree>
    <p:extLst>
      <p:ext uri="{BB962C8B-B14F-4D97-AF65-F5344CB8AC3E}">
        <p14:creationId xmlns:p14="http://schemas.microsoft.com/office/powerpoint/2010/main" val="17276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D6F-63E9-4360-BB15-4BC08FE5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Register Pages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73C03-D609-4170-965D-A944F9B6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97" y="1894913"/>
            <a:ext cx="25527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4FF7A-9D22-41A0-8060-B24AA2BF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962" y="1833001"/>
            <a:ext cx="2628900" cy="122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7C574D-BE20-4320-BD73-CB39CE235B1D}"/>
              </a:ext>
            </a:extLst>
          </p:cNvPr>
          <p:cNvSpPr txBox="1"/>
          <p:nvPr/>
        </p:nvSpPr>
        <p:spPr>
          <a:xfrm>
            <a:off x="997527" y="3429000"/>
            <a:ext cx="1035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login and register pages, once logged in it takes you straight to your profile page.</a:t>
            </a:r>
          </a:p>
        </p:txBody>
      </p:sp>
    </p:spTree>
    <p:extLst>
      <p:ext uri="{BB962C8B-B14F-4D97-AF65-F5344CB8AC3E}">
        <p14:creationId xmlns:p14="http://schemas.microsoft.com/office/powerpoint/2010/main" val="227397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9A6A-B1AF-4650-84D4-A2CDA17C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13A4-326B-4002-A169-75EA6359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accessible if logged in</a:t>
            </a:r>
          </a:p>
          <a:p>
            <a:r>
              <a:rPr lang="en-US" dirty="0"/>
              <a:t>Displays all your posts and their comments.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AA6AB-F91F-48E6-A2CA-C1D931F3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093"/>
            <a:ext cx="8446994" cy="41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7E2F-0EA2-4363-A28D-07CB761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DAC9-CA08-4389-A7FD-069F7BDA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viewable if logged in.</a:t>
            </a:r>
          </a:p>
          <a:p>
            <a:r>
              <a:rPr lang="en-US" dirty="0"/>
              <a:t>Creates a post in the database that will then be displayed on the front page.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0C08-662F-4D6A-AF1D-5AA6FAA2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781" y="0"/>
            <a:ext cx="4591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323-E015-4B17-B334-1AEC211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Schema, Hosted on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EC6BF-E090-40E9-9480-77EDE1D6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3" y="1455018"/>
            <a:ext cx="58674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AF62F-47DC-45FC-A083-9F3EFE9E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03" y="2902818"/>
            <a:ext cx="580072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98163-6AEA-478C-B905-DAAC0B3F1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" y="4474443"/>
            <a:ext cx="5886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876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Univers</vt:lpstr>
      <vt:lpstr>GradientVTI</vt:lpstr>
      <vt:lpstr>Project Prototype</vt:lpstr>
      <vt:lpstr>Front Page</vt:lpstr>
      <vt:lpstr>Front Page Logged In</vt:lpstr>
      <vt:lpstr>Front Page Logged Out</vt:lpstr>
      <vt:lpstr>Login and Register Pages</vt:lpstr>
      <vt:lpstr>Profile Page</vt:lpstr>
      <vt:lpstr>New Post Page</vt:lpstr>
      <vt:lpstr>Database Schema, Hosted on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Prototype</dc:title>
  <dc:creator>Jonathan Baird</dc:creator>
  <cp:lastModifiedBy>Jonathan Baird</cp:lastModifiedBy>
  <cp:revision>1</cp:revision>
  <dcterms:created xsi:type="dcterms:W3CDTF">2020-07-20T21:50:27Z</dcterms:created>
  <dcterms:modified xsi:type="dcterms:W3CDTF">2020-07-20T21:58:23Z</dcterms:modified>
</cp:coreProperties>
</file>