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15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9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55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8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95E0-9676-4EBC-BC06-CC35294BC0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572931-EDD0-403B-8048-1FDC5A32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5900-0021-4E36-9799-83C7DC9A4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YALA – Yet Another List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61C9-36F0-48B4-9622-94A7DE21B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Berryman, Jake Allen, Sam Hobbs</a:t>
            </a:r>
          </a:p>
        </p:txBody>
      </p:sp>
    </p:spTree>
    <p:extLst>
      <p:ext uri="{BB962C8B-B14F-4D97-AF65-F5344CB8AC3E}">
        <p14:creationId xmlns:p14="http://schemas.microsoft.com/office/powerpoint/2010/main" val="303009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F88C-1D79-4633-A7C2-BFDE5418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1260-6C48-4434-91EE-F182E76E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shopping lists easier to manage</a:t>
            </a:r>
          </a:p>
          <a:p>
            <a:r>
              <a:rPr lang="en-US" dirty="0"/>
              <a:t>Only add items from a particular store inventory</a:t>
            </a:r>
          </a:p>
          <a:p>
            <a:r>
              <a:rPr lang="en-US" dirty="0"/>
              <a:t>Create and save multiple lists</a:t>
            </a:r>
          </a:p>
        </p:txBody>
      </p:sp>
    </p:spTree>
    <p:extLst>
      <p:ext uri="{BB962C8B-B14F-4D97-AF65-F5344CB8AC3E}">
        <p14:creationId xmlns:p14="http://schemas.microsoft.com/office/powerpoint/2010/main" val="9882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8656-B639-4DB5-ABD7-B6FE3596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678B7-6A12-46D1-B50D-B1B87F30A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6707"/>
            <a:ext cx="8596312" cy="3529199"/>
          </a:xfrm>
        </p:spPr>
      </p:pic>
    </p:spTree>
    <p:extLst>
      <p:ext uri="{BB962C8B-B14F-4D97-AF65-F5344CB8AC3E}">
        <p14:creationId xmlns:p14="http://schemas.microsoft.com/office/powerpoint/2010/main" val="2475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31F4-49B1-4046-999F-A994C9E4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25F1C-9416-46E6-B777-5DE42DB0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28" y="1930400"/>
            <a:ext cx="5632474" cy="3097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AC839-719E-49C5-96EF-AAA3E15B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00" y="1170212"/>
            <a:ext cx="4245824" cy="257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F2D76-8C54-458A-B604-AF236FCE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02" y="3999392"/>
            <a:ext cx="4924630" cy="27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CB7B-D997-4C80-A078-7D2CE19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99A24-4EAE-426A-AC0B-7233B240E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484843"/>
            <a:ext cx="4827676" cy="4878733"/>
          </a:xfrm>
        </p:spPr>
      </p:pic>
    </p:spTree>
    <p:extLst>
      <p:ext uri="{BB962C8B-B14F-4D97-AF65-F5344CB8AC3E}">
        <p14:creationId xmlns:p14="http://schemas.microsoft.com/office/powerpoint/2010/main" val="116230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860F-6D91-484E-A207-86748720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D5DD4-D80C-4F19-A0F8-30DC3BD7A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596" y="1725127"/>
            <a:ext cx="5730282" cy="4181151"/>
          </a:xfrm>
        </p:spPr>
      </p:pic>
    </p:spTree>
    <p:extLst>
      <p:ext uri="{BB962C8B-B14F-4D97-AF65-F5344CB8AC3E}">
        <p14:creationId xmlns:p14="http://schemas.microsoft.com/office/powerpoint/2010/main" val="428795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28AB-1EE1-41D1-BCCA-4775ECD6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0C0AD-4393-466A-912A-9AF42358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99" y="1544026"/>
            <a:ext cx="8360738" cy="3994147"/>
          </a:xfrm>
        </p:spPr>
      </p:pic>
    </p:spTree>
    <p:extLst>
      <p:ext uri="{BB962C8B-B14F-4D97-AF65-F5344CB8AC3E}">
        <p14:creationId xmlns:p14="http://schemas.microsoft.com/office/powerpoint/2010/main" val="377870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4E6B-9A5E-4E9A-B3BA-29D10F34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BBEFD-368A-49C9-A686-3793E048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94" y="2610644"/>
            <a:ext cx="7181850" cy="2981325"/>
          </a:xfrm>
        </p:spPr>
      </p:pic>
    </p:spTree>
    <p:extLst>
      <p:ext uri="{BB962C8B-B14F-4D97-AF65-F5344CB8AC3E}">
        <p14:creationId xmlns:p14="http://schemas.microsoft.com/office/powerpoint/2010/main" val="33611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EC1-15CF-40AB-A88C-71CAE5A7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FBDA-DFB5-4F23-8FD4-0C85EE9A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shopping lists quickly</a:t>
            </a:r>
          </a:p>
          <a:p>
            <a:r>
              <a:rPr lang="en-US" dirty="0"/>
              <a:t>Only include items you can get</a:t>
            </a:r>
          </a:p>
          <a:p>
            <a:r>
              <a:rPr lang="en-US" dirty="0"/>
              <a:t>Robustly manage multiple lists</a:t>
            </a:r>
          </a:p>
        </p:txBody>
      </p:sp>
    </p:spTree>
    <p:extLst>
      <p:ext uri="{BB962C8B-B14F-4D97-AF65-F5344CB8AC3E}">
        <p14:creationId xmlns:p14="http://schemas.microsoft.com/office/powerpoint/2010/main" val="1931355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62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YALA – Yet Another List App</vt:lpstr>
      <vt:lpstr>Purpose</vt:lpstr>
      <vt:lpstr>Domain model</vt:lpstr>
      <vt:lpstr>UI Layout</vt:lpstr>
      <vt:lpstr>Use cases</vt:lpstr>
      <vt:lpstr>Traceability Matrix</vt:lpstr>
      <vt:lpstr>Use Case example</vt:lpstr>
      <vt:lpstr>Operation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YALA – Yet Another List App</dc:title>
  <dc:creator>Evan Berryman</dc:creator>
  <cp:lastModifiedBy>Evan Berryman</cp:lastModifiedBy>
  <cp:revision>5</cp:revision>
  <dcterms:created xsi:type="dcterms:W3CDTF">2020-09-29T13:52:20Z</dcterms:created>
  <dcterms:modified xsi:type="dcterms:W3CDTF">2020-09-29T14:11:30Z</dcterms:modified>
</cp:coreProperties>
</file>