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7" r:id="rId6"/>
    <p:sldId id="270" r:id="rId7"/>
    <p:sldId id="272" r:id="rId8"/>
    <p:sldId id="268" r:id="rId9"/>
    <p:sldId id="269" r:id="rId10"/>
    <p:sldId id="271" r:id="rId11"/>
    <p:sldId id="262" r:id="rId12"/>
    <p:sldId id="265" r:id="rId13"/>
    <p:sldId id="266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19" autoAdjust="0"/>
  </p:normalViewPr>
  <p:slideViewPr>
    <p:cSldViewPr snapToGrid="0">
      <p:cViewPr varScale="1">
        <p:scale>
          <a:sx n="74" d="100"/>
          <a:sy n="74" d="100"/>
        </p:scale>
        <p:origin x="7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10/30/2020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10/30/2020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ke-allen/YAL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yala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 Iteration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Jake Allen, Evan Berryman, Sam Hobbs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49F42-C236-422B-A7CB-BD4B72FA1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73C9F5-4A74-4E80-A970-FCF6A4D21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642594"/>
            <a:ext cx="10887075" cy="857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394FCA-E01C-43EB-84EE-ADACC91AE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2" y="1680634"/>
            <a:ext cx="11054434" cy="7436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20BEF8-EEF3-43BA-A806-E2547DC2D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3512" y="2605070"/>
            <a:ext cx="2486025" cy="3600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E5B697-E788-42DC-B58F-C1681375EB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462" y="2424280"/>
            <a:ext cx="4333875" cy="4057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8840BB-DDF4-4544-ABBB-DFA564197D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7721" y="2541654"/>
            <a:ext cx="2781300" cy="857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446639-7E71-43CF-B7C5-E7F1311826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7721" y="3466090"/>
            <a:ext cx="2781300" cy="946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31E499-4E0D-4D6C-8323-5BE1EDF4D8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6396" y="4497258"/>
            <a:ext cx="2903951" cy="7546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3545EC-1F62-424E-A746-C8AB5414D8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4803" y="5462570"/>
            <a:ext cx="29146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97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31678-0FAD-4678-AD2D-7053019E1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64F1D-8F05-49FF-ABBA-3F236254E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Hosting: </a:t>
            </a:r>
            <a:r>
              <a:rPr lang="en-US" dirty="0">
                <a:hlinkClick r:id="rId2"/>
              </a:rPr>
              <a:t>https://github.com/jake-allen/YALA</a:t>
            </a:r>
            <a:endParaRPr lang="en-US" dirty="0"/>
          </a:p>
          <a:p>
            <a:r>
              <a:rPr lang="en-US" dirty="0"/>
              <a:t>Timecard tracking: https://trello.com/b/8JTgqSMS/yala</a:t>
            </a:r>
          </a:p>
        </p:txBody>
      </p:sp>
    </p:spTree>
    <p:extLst>
      <p:ext uri="{BB962C8B-B14F-4D97-AF65-F5344CB8AC3E}">
        <p14:creationId xmlns:p14="http://schemas.microsoft.com/office/powerpoint/2010/main" val="168742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9E6ECA-3686-48F6-99DD-793D99C62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Questions? Concerns?</a:t>
            </a:r>
          </a:p>
        </p:txBody>
      </p:sp>
    </p:spTree>
    <p:extLst>
      <p:ext uri="{BB962C8B-B14F-4D97-AF65-F5344CB8AC3E}">
        <p14:creationId xmlns:p14="http://schemas.microsoft.com/office/powerpoint/2010/main" val="953519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D19B3-70AA-44B5-B316-9ADFE694F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F8736-96D7-4186-BCD8-3D48F632E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F1483A-0186-49DB-8741-42CDF9D34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428625"/>
            <a:ext cx="78867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114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4A91B-1AF5-43ED-BE7F-BFB81907D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Items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1FAD00-2E00-48CA-91E5-E9FA9C73F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45" y="2276332"/>
            <a:ext cx="11587510" cy="35032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8363C2E-A902-42B9-80E1-3DD077F06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188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68455-8BBA-4333-B78B-AD7F3D316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FE31F0-67FF-4F89-84E3-3DBEE28CB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36" y="1492801"/>
            <a:ext cx="7042316" cy="3993694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DA961AF1-7C6C-4F46-B0BE-BA0AE1462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12333" y="870428"/>
            <a:ext cx="3423448" cy="523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03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987A9-8F76-43CD-8438-2EE75261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Management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DBB2A7-FB78-4311-9890-9FEB1298E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185" y="1804927"/>
            <a:ext cx="6533106" cy="18526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1E738F-8D8D-4D9D-A84A-11947E6BF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291" y="1804927"/>
            <a:ext cx="4922762" cy="30180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E0FE20-93BE-4D53-838E-14FED4196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616" y="3779967"/>
            <a:ext cx="65436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17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71D5D-A35A-461B-BAB8-026F5A15F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Management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F99DF8-1462-48D9-8BB1-0B904817B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0557" y="642594"/>
            <a:ext cx="4273864" cy="33993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EE4278-866C-453B-9641-AECA78928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65" y="2816087"/>
            <a:ext cx="9484245" cy="339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071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314B-A5A9-4A48-8BB8-B52868F4B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9738A-D57F-4108-BF30-BD59A6341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59559-B820-4260-9C6F-7C7791D22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48" y="1201345"/>
            <a:ext cx="11608904" cy="445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16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A5266-E436-4A08-9D66-3A7859885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Coverage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BD1AF-B766-43C3-B8D9-A7DF760AA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Current plan is to test the following: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Searching/Adding Items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Manipulating Items w/in a List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Manipulating user’s Lists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Saving List data for any number of users, even while program is closed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Saving data into text files – verify with Junit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System response to user input (valid text inputs, searching/creating accounts, etc.)</a:t>
            </a:r>
          </a:p>
        </p:txBody>
      </p:sp>
    </p:spTree>
    <p:extLst>
      <p:ext uri="{BB962C8B-B14F-4D97-AF65-F5344CB8AC3E}">
        <p14:creationId xmlns:p14="http://schemas.microsoft.com/office/powerpoint/2010/main" val="3936748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1D09A-03A9-44A5-8133-BAFF98FF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Priorities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81AB6-F56C-488F-B37C-0002BC805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Encrypting necessary data and developing a database and database methods to increase the efficiency and safety of our storage</a:t>
            </a:r>
          </a:p>
          <a:p>
            <a:r>
              <a:rPr lang="en-US" dirty="0"/>
              <a:t>Improving the design and formatting of the user interface for a more attractive and friendly appearance for the user </a:t>
            </a:r>
          </a:p>
          <a:p>
            <a:r>
              <a:rPr lang="en-US" dirty="0"/>
              <a:t>Employing methods for stores and inventories to be easily added so that users can have more stores to search and more items to find</a:t>
            </a:r>
          </a:p>
          <a:p>
            <a:r>
              <a:rPr lang="en-US" dirty="0"/>
              <a:t>Finishing our integration and test planning </a:t>
            </a:r>
          </a:p>
          <a:p>
            <a:r>
              <a:rPr lang="en-US" dirty="0"/>
              <a:t>Creating documentation for the user </a:t>
            </a:r>
          </a:p>
          <a:p>
            <a:r>
              <a:rPr lang="en-US" dirty="0"/>
              <a:t>Moving into our Transition phase and preparing for our Iteration III Presentation and deployment</a:t>
            </a:r>
          </a:p>
        </p:txBody>
      </p:sp>
    </p:spTree>
    <p:extLst>
      <p:ext uri="{BB962C8B-B14F-4D97-AF65-F5344CB8AC3E}">
        <p14:creationId xmlns:p14="http://schemas.microsoft.com/office/powerpoint/2010/main" val="168803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{15C267B5-281F-4BD7-9CB5-612042E35C47}tf78438558_win32</Template>
  <TotalTime>270</TotalTime>
  <Words>205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Garamond</vt:lpstr>
      <vt:lpstr>SavonVTI</vt:lpstr>
      <vt:lpstr>yala  Iteration II</vt:lpstr>
      <vt:lpstr>PowerPoint Presentation</vt:lpstr>
      <vt:lpstr>Searching for Items</vt:lpstr>
      <vt:lpstr>PowerPoint Presentation</vt:lpstr>
      <vt:lpstr>Item Management</vt:lpstr>
      <vt:lpstr>List Management</vt:lpstr>
      <vt:lpstr>PowerPoint Presentation</vt:lpstr>
      <vt:lpstr>Test Coverage Plan</vt:lpstr>
      <vt:lpstr>Future Priorities</vt:lpstr>
      <vt:lpstr>PowerPoint Presentation</vt:lpstr>
      <vt:lpstr>Links</vt:lpstr>
      <vt:lpstr>Questions? Concerns?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yala  Iteration II</dc:title>
  <dc:creator>samjhobbs@yahoo.com</dc:creator>
  <cp:lastModifiedBy>samjhobbs@yahoo.com</cp:lastModifiedBy>
  <cp:revision>6</cp:revision>
  <dcterms:created xsi:type="dcterms:W3CDTF">2020-10-30T23:03:35Z</dcterms:created>
  <dcterms:modified xsi:type="dcterms:W3CDTF">2020-10-31T03:34:20Z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