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BEC-9980-4579-90D2-7EB39698851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16BB-0C76-42C1-92D2-C8D7323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BEC-9980-4579-90D2-7EB39698851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16BB-0C76-42C1-92D2-C8D7323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BEC-9980-4579-90D2-7EB39698851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16BB-0C76-42C1-92D2-C8D7323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BEC-9980-4579-90D2-7EB39698851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16BB-0C76-42C1-92D2-C8D7323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2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BEC-9980-4579-90D2-7EB39698851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16BB-0C76-42C1-92D2-C8D7323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0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BEC-9980-4579-90D2-7EB39698851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16BB-0C76-42C1-92D2-C8D7323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BEC-9980-4579-90D2-7EB39698851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16BB-0C76-42C1-92D2-C8D7323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BEC-9980-4579-90D2-7EB39698851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16BB-0C76-42C1-92D2-C8D7323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BEC-9980-4579-90D2-7EB39698851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16BB-0C76-42C1-92D2-C8D7323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3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BEC-9980-4579-90D2-7EB39698851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16BB-0C76-42C1-92D2-C8D7323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BEC-9980-4579-90D2-7EB39698851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16BB-0C76-42C1-92D2-C8D7323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BBEC-9980-4579-90D2-7EB39698851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16BB-0C76-42C1-92D2-C8D7323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049984" y="573261"/>
            <a:ext cx="10066713" cy="5835535"/>
            <a:chOff x="916634" y="268461"/>
            <a:chExt cx="10066713" cy="5835535"/>
          </a:xfrm>
        </p:grpSpPr>
        <p:sp>
          <p:nvSpPr>
            <p:cNvPr id="106" name="Rectangle 105"/>
            <p:cNvSpPr/>
            <p:nvPr/>
          </p:nvSpPr>
          <p:spPr>
            <a:xfrm>
              <a:off x="916634" y="268461"/>
              <a:ext cx="10066713" cy="58355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139024" y="1194949"/>
              <a:ext cx="1604210" cy="16042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8923587" y="4033900"/>
              <a:ext cx="1604210" cy="16042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23587" y="1194949"/>
              <a:ext cx="1604210" cy="16042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010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406453" y="4033900"/>
              <a:ext cx="1604210" cy="16042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011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139024" y="4033900"/>
              <a:ext cx="1604210" cy="16042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00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89319" y="4033900"/>
              <a:ext cx="1604210" cy="16042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01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288987" y="1194949"/>
              <a:ext cx="1604210" cy="16042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768530" y="1194949"/>
              <a:ext cx="1604210" cy="16042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11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4"/>
              <a:endCxn id="8" idx="0"/>
            </p:cNvCxnSpPr>
            <p:nvPr/>
          </p:nvCxnSpPr>
          <p:spPr>
            <a:xfrm>
              <a:off x="1941129" y="2799159"/>
              <a:ext cx="0" cy="1234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0"/>
              <a:endCxn id="6" idx="4"/>
            </p:cNvCxnSpPr>
            <p:nvPr/>
          </p:nvCxnSpPr>
          <p:spPr>
            <a:xfrm flipV="1">
              <a:off x="9725692" y="2799159"/>
              <a:ext cx="0" cy="1234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10" idx="6"/>
            </p:cNvCxnSpPr>
            <p:nvPr/>
          </p:nvCxnSpPr>
          <p:spPr>
            <a:xfrm flipH="1">
              <a:off x="7893197" y="1997054"/>
              <a:ext cx="10303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6"/>
              <a:endCxn id="5" idx="2"/>
            </p:cNvCxnSpPr>
            <p:nvPr/>
          </p:nvCxnSpPr>
          <p:spPr>
            <a:xfrm>
              <a:off x="8010663" y="4836005"/>
              <a:ext cx="912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9" idx="2"/>
            </p:cNvCxnSpPr>
            <p:nvPr/>
          </p:nvCxnSpPr>
          <p:spPr>
            <a:xfrm>
              <a:off x="2743234" y="4836005"/>
              <a:ext cx="1146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7" idx="2"/>
            </p:cNvCxnSpPr>
            <p:nvPr/>
          </p:nvCxnSpPr>
          <p:spPr>
            <a:xfrm>
              <a:off x="5493529" y="4836004"/>
              <a:ext cx="9129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  <a:endCxn id="11" idx="6"/>
            </p:cNvCxnSpPr>
            <p:nvPr/>
          </p:nvCxnSpPr>
          <p:spPr>
            <a:xfrm flipH="1">
              <a:off x="5372740" y="1997054"/>
              <a:ext cx="916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  <a:endCxn id="4" idx="6"/>
            </p:cNvCxnSpPr>
            <p:nvPr/>
          </p:nvCxnSpPr>
          <p:spPr>
            <a:xfrm flipH="1">
              <a:off x="2743234" y="1997054"/>
              <a:ext cx="10252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9833758" y="775156"/>
              <a:ext cx="773084" cy="839586"/>
            </a:xfrm>
            <a:prstGeom prst="arc">
              <a:avLst>
                <a:gd name="adj1" fmla="val 10652949"/>
                <a:gd name="adj2" fmla="val 3824854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>
              <a:off x="7208558" y="775156"/>
              <a:ext cx="773084" cy="839586"/>
            </a:xfrm>
            <a:prstGeom prst="arc">
              <a:avLst>
                <a:gd name="adj1" fmla="val 10652949"/>
                <a:gd name="adj2" fmla="val 3824854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/>
            <p:cNvSpPr/>
            <p:nvPr/>
          </p:nvSpPr>
          <p:spPr>
            <a:xfrm>
              <a:off x="4670254" y="775156"/>
              <a:ext cx="773084" cy="839586"/>
            </a:xfrm>
            <a:prstGeom prst="arc">
              <a:avLst>
                <a:gd name="adj1" fmla="val 10652949"/>
                <a:gd name="adj2" fmla="val 3824854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2045054" y="775156"/>
              <a:ext cx="773084" cy="839586"/>
            </a:xfrm>
            <a:prstGeom prst="arc">
              <a:avLst>
                <a:gd name="adj1" fmla="val 10652949"/>
                <a:gd name="adj2" fmla="val 3824854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9800596" y="3595366"/>
              <a:ext cx="773084" cy="839586"/>
            </a:xfrm>
            <a:prstGeom prst="arc">
              <a:avLst>
                <a:gd name="adj1" fmla="val 10652949"/>
                <a:gd name="adj2" fmla="val 3824854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7329018" y="3618335"/>
              <a:ext cx="773084" cy="839586"/>
            </a:xfrm>
            <a:prstGeom prst="arc">
              <a:avLst>
                <a:gd name="adj1" fmla="val 10652949"/>
                <a:gd name="adj2" fmla="val 3824854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>
              <a:off x="4807922" y="3618636"/>
              <a:ext cx="773084" cy="839586"/>
            </a:xfrm>
            <a:prstGeom prst="arc">
              <a:avLst>
                <a:gd name="adj1" fmla="val 10652949"/>
                <a:gd name="adj2" fmla="val 3824854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>
              <a:off x="2045054" y="3626949"/>
              <a:ext cx="773084" cy="839586"/>
            </a:xfrm>
            <a:prstGeom prst="arc">
              <a:avLst>
                <a:gd name="adj1" fmla="val 10652949"/>
                <a:gd name="adj2" fmla="val 3824854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97752" y="563869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T=0</a:t>
              </a:r>
              <a:endParaRPr 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19917" y="563869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T=0</a:t>
              </a:r>
              <a:endParaRPr lang="en-US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59980" y="563869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T=0</a:t>
              </a:r>
              <a:endParaRPr lang="en-US" sz="11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08711" y="583267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T=0</a:t>
              </a:r>
              <a:endParaRPr 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95883" y="3478994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T=0</a:t>
              </a:r>
              <a:endParaRPr 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18048" y="3478994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T=0</a:t>
              </a:r>
              <a:endParaRPr lang="en-US" sz="11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58111" y="3478994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T=0</a:t>
              </a:r>
              <a:endParaRPr lang="en-US" sz="11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527797" y="3487530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T=0</a:t>
              </a:r>
              <a:endParaRPr lang="en-US" sz="11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31344" y="1675093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T=1</a:t>
              </a:r>
              <a:endParaRPr 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89804" y="1665161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T=1</a:t>
              </a:r>
              <a:endParaRPr lang="en-US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56242" y="1672241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T=1</a:t>
              </a:r>
              <a:endParaRPr lang="en-US" sz="11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31344" y="4577246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T=1</a:t>
              </a:r>
              <a:endParaRPr lang="en-US" sz="11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89804" y="4567314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T=1</a:t>
              </a:r>
              <a:endParaRPr lang="en-US" sz="11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256242" y="4574394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T=1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86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Billings</dc:creator>
  <cp:lastModifiedBy>Jake Billings</cp:lastModifiedBy>
  <cp:revision>6</cp:revision>
  <dcterms:created xsi:type="dcterms:W3CDTF">2017-11-15T18:46:57Z</dcterms:created>
  <dcterms:modified xsi:type="dcterms:W3CDTF">2017-11-15T19:15:11Z</dcterms:modified>
</cp:coreProperties>
</file>