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08cce6b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08cce6b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Cowens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17.6 ppg, 13.6 rpg, 3.8 ast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008cce6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008cce6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Curry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24.3 ppg, 4.6 rpg, 6.5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Social: TikTok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8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008cce6b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008cce6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Davis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23.8 ppg, 10.2 rpg, 2.3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08cce6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008cce6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Clyde Drexler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20.1 ppg, 6.1 rpg, 5.6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08cce6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008cce6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Duncan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19.0 ppg, 10.8 rpg, 3.0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08cce6b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08cce6b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Durant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27.2 ppg, 7.1 rpg, 4.3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008cce6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008cce6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Julius</a:t>
            </a:r>
            <a:r>
              <a:rPr lang="en"/>
              <a:t> Erving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24.2 ppg, 8.5 rpg, 4.2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08cce6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08cce6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Ewing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21.0 ppg, 9.8 rpg, 1.9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1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08cce6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08cce6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Garnett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17.8 ppg, 10.0 rpg, 3.7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008cce6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008cce6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Gervin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25.1 ppg, 5.3 rpg, 2.6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08cce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08cce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Kareem Abdul-Jabbar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24.6 ppg, 11.2 rpg, 3.6 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008cce6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008cce6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Harden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24.9 ppg, 5.6 rpg, 6.8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3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08cce6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08cce6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Elvin Hayes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21.0 ppg, 12.5 rpg, 1.8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008cce6b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008cce6b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Allen Iverson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26.7 ppg, 3.7 rpg, 6.2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4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008cce6b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008cce6b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Lebron James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27.1 ppg, 7.5 rpg, 7.4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Socials: Insta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6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008cce6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008cce6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Johnson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19.5 ppg, 7.5 rpg, 11.2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008cce6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008cce6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Jordan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30.1 ppg, 6.2 rpg, 5.3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Socials: TikTok, Last Dance, Twitter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008cce6b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008cce6b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Kidd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12.6 ppg, 6.3 rpg, 8.7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08cce6b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008cce6b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Kawhi Leonard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19.2 ppg, 6.4 rpg, 2.9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5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008cce6b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008cce6b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Damian Lillard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24.6 ppg, 4.2 rpg, 6.6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008cce6b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008cce6b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 Malone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25.0 ppg, 10.1 rpg, 3.6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08cce6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08cce6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Allen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18.9 ppg, 4.1 rpg, 3.4 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08cce6b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008cce6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Moses Malone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20.3 ppg, 12.3 rpg, 1.3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08cce6b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008cce6b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McAdoo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22.1 ppg, 9.4 rpg, 2.3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1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008cce6b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008cce6b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McHale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17.9 ppg, 7.3 rpg, 1.7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008cce6b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008cce6b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Reggie Miller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18.2 ppg, 3.0 rpg, 3.0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08cce6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008cce6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 Nash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14.3 ppg, 3.0 rpg, 8.5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008cce6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008cce6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Nowitzki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20.7 ppg, 7.5 rpg, 2.4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4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008cce6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008cce6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Shaquille O’Neal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23.7 ppg, 10.9 rpg, 2.5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008cce6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008cce6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Hakeem Olajuwon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21.8 ppg, 11.1 rpg, 2.8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008cce6b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008cce6b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Parish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14.5 ppg, 9.1 rpg, 1.4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008cce6b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008cce6b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18.1 ppg, 4.5 rpg, 9.5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008cce6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008cce6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Giannis Antetokounmpo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21.8 ppg, 9.4 rpg, 4.6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008cce6b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008cce6b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Gary Payton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16.3 ppg, 3.9 rpg, 6.7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008cce6b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008cce6b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Pierce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19.7 ppg, 5.6 rpg, 3.5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008cce6b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008cce6b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Scottie Pippen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16.1 ppg, 6.4 rpg, 5.2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4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008cce6b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008cce6b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Robinson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21.1 ppg, 10.6 rpg, 2.8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008cce6b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008cce6b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 Rodman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7.3 ppg, 13.1 rpg, 1.8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008cce6b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008cce6b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Stockton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13.7 ppg, 2.5 rpg, 10.5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08cce6b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008cce6b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</a:t>
            </a:r>
            <a:r>
              <a:rPr lang="en"/>
              <a:t> Thomas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19.2 ppg, 3.6 rpg, 9.3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008cce6b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008cce6b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Dwyane</a:t>
            </a:r>
            <a:r>
              <a:rPr lang="en"/>
              <a:t> Wade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22.0 ppg, 4.7 rpg, 5.4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008cce6b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008cce6b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Walton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13.3 ppg, 10.4 rpg, 3.5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0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008cce6b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008cce6b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</a:t>
            </a:r>
            <a:r>
              <a:rPr lang="en"/>
              <a:t> Westbrook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22.8 ppg, 7.4 rpg, 8.4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08cce6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08cce6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Carmelo Anthony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22.5 ppg, 6.2 rpg, 2.7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008cce6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008cce6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Dominique</a:t>
            </a:r>
            <a:r>
              <a:rPr lang="en"/>
              <a:t> Wilkins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24.8 ppg, 6.7 rpg, 2.5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0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008cce6b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008cce6b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Worthy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17.6 ppg, 5.1 rpg, 3.0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08cce6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08cce6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 (Tiny) Archibald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18.8 ppg, 2.3 rpg, 7.4 apg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08cce6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008cce6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Larry Bird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24.3 ppg, 10.0 rpg, 6.3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08cce6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08cce6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Barkley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22.1 ppg, 11.7 rpg, 3.9 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008cce6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008cce6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Kobe Bryant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25.0 ppg, 5.2 rpg, 4.7 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Statline: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Questions and Verbal Consent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does NBA stand for?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does PPG stand for?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Who is the all time leading Scorer?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does PER stand for?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Who was the most recent 6th man of the year?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438" y="41913"/>
            <a:ext cx="3373117" cy="50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38" y="93350"/>
            <a:ext cx="3304533" cy="49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87" y="-38575"/>
            <a:ext cx="3480425" cy="5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87" y="-38575"/>
            <a:ext cx="3480425" cy="5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8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00" y="152400"/>
            <a:ext cx="66213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263" y="37150"/>
            <a:ext cx="3379475" cy="5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76200"/>
            <a:ext cx="33274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