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50000"/>
  </p:normalViewPr>
  <p:slideViewPr>
    <p:cSldViewPr snapToGrid="0" snapToObjects="1">
      <p:cViewPr varScale="1">
        <p:scale>
          <a:sx n="102" d="100"/>
          <a:sy n="10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1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3DE9-8743-7F4E-A83A-962ADF832B7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C7B-A543-AA43-BA40-5D55FCF6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t="3767"/>
          <a:stretch/>
        </p:blipFill>
        <p:spPr>
          <a:xfrm>
            <a:off x="2310008" y="1558212"/>
            <a:ext cx="7702338" cy="4028396"/>
          </a:xfrm>
          <a:prstGeom prst="rect">
            <a:avLst/>
          </a:prstGeom>
          <a:ln>
            <a:noFill/>
          </a:ln>
        </p:spPr>
      </p:pic>
      <p:sp>
        <p:nvSpPr>
          <p:cNvPr id="6" name="Line Callout 1 5"/>
          <p:cNvSpPr/>
          <p:nvPr/>
        </p:nvSpPr>
        <p:spPr>
          <a:xfrm>
            <a:off x="2379306" y="1707502"/>
            <a:ext cx="2104735" cy="699796"/>
          </a:xfrm>
          <a:prstGeom prst="borderCallout1">
            <a:avLst>
              <a:gd name="adj1" fmla="val -2583"/>
              <a:gd name="adj2" fmla="val 39988"/>
              <a:gd name="adj3" fmla="val -79500"/>
              <a:gd name="adj4" fmla="val 312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5159830" y="1707502"/>
            <a:ext cx="1250301" cy="391886"/>
          </a:xfrm>
          <a:prstGeom prst="borderCallout1">
            <a:avLst>
              <a:gd name="adj1" fmla="val -2679"/>
              <a:gd name="adj2" fmla="val 30473"/>
              <a:gd name="adj3" fmla="val -125975"/>
              <a:gd name="adj4" fmla="val 3877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512034" y="1707502"/>
            <a:ext cx="619803" cy="466531"/>
          </a:xfrm>
          <a:prstGeom prst="borderCallout1">
            <a:avLst>
              <a:gd name="adj1" fmla="val -3250"/>
              <a:gd name="adj2" fmla="val 38335"/>
              <a:gd name="adj3" fmla="val -102833"/>
              <a:gd name="adj4" fmla="val 3324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4512034" y="2202026"/>
            <a:ext cx="1440897" cy="205272"/>
          </a:xfrm>
          <a:prstGeom prst="borderCallout1">
            <a:avLst>
              <a:gd name="adj1" fmla="val -3250"/>
              <a:gd name="adj2" fmla="val 31212"/>
              <a:gd name="adj3" fmla="val -457381"/>
              <a:gd name="adj4" fmla="val 455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6525209" y="1712167"/>
            <a:ext cx="1825689" cy="461866"/>
          </a:xfrm>
          <a:prstGeom prst="borderCallout1">
            <a:avLst>
              <a:gd name="adj1" fmla="val -2679"/>
              <a:gd name="adj2" fmla="val 30473"/>
              <a:gd name="adj3" fmla="val -152166"/>
              <a:gd name="adj4" fmla="val 3877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8447314" y="1684174"/>
            <a:ext cx="1480457" cy="592496"/>
          </a:xfrm>
          <a:prstGeom prst="borderCallout1">
            <a:avLst>
              <a:gd name="adj1" fmla="val -2679"/>
              <a:gd name="adj2" fmla="val 30473"/>
              <a:gd name="adj3" fmla="val -98623"/>
              <a:gd name="adj4" fmla="val 3625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9303520" y="2304661"/>
            <a:ext cx="624251" cy="1399591"/>
          </a:xfrm>
          <a:prstGeom prst="borderCallout1">
            <a:avLst>
              <a:gd name="adj1" fmla="val 28654"/>
              <a:gd name="adj2" fmla="val 103713"/>
              <a:gd name="adj3" fmla="val -70833"/>
              <a:gd name="adj4" fmla="val 1538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62512" y="883115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1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3773" y="886807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2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2204" y="882915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+mj-lt"/>
              </a:rPr>
              <a:t>3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10635" y="882915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+mj-lt"/>
              </a:rPr>
              <a:t>4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7984" y="927237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5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72921" y="927237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+mj-lt"/>
              </a:rPr>
              <a:t>6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6826" y="927237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309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Garrison</dc:creator>
  <cp:lastModifiedBy>Jake Garrison</cp:lastModifiedBy>
  <cp:revision>2</cp:revision>
  <dcterms:created xsi:type="dcterms:W3CDTF">2016-06-07T17:49:54Z</dcterms:created>
  <dcterms:modified xsi:type="dcterms:W3CDTF">2016-06-07T18:01:52Z</dcterms:modified>
</cp:coreProperties>
</file>