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64" r:id="rId5"/>
    <p:sldId id="263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9"/>
  </p:normalViewPr>
  <p:slideViewPr>
    <p:cSldViewPr snapToGrid="0">
      <p:cViewPr varScale="1">
        <p:scale>
          <a:sx n="170" d="100"/>
          <a:sy n="170" d="100"/>
        </p:scale>
        <p:origin x="2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16b3a809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16b3a809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16b3a8097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16b3a8097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16b3a8097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16b3a8097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64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16b3a8097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16b3a8097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73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d89c2a0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d89c2a0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d89c2a0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d89c2a0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d89c2a00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d89c2a00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d89c2a00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d89c2a00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d89c2a00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d89c2a00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hyperlink" Target="https://de.wikipedia.org/wiki/Flughafen_Berli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19050" y="0"/>
            <a:ext cx="9105900" cy="21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4500" b="1">
                <a:solidFill>
                  <a:srgbClr val="C50F1F"/>
                </a:solidFill>
              </a:rPr>
              <a:t>Classification of aviation noise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1337351"/>
            <a:ext cx="85206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 b="1" i="1">
                <a:solidFill>
                  <a:srgbClr val="000000"/>
                </a:solidFill>
              </a:rPr>
              <a:t>Project Pitch</a:t>
            </a:r>
            <a:br>
              <a:rPr lang="de" sz="3600" b="1" i="1">
                <a:solidFill>
                  <a:srgbClr val="000000"/>
                </a:solidFill>
              </a:rPr>
            </a:br>
            <a:r>
              <a:rPr lang="de" sz="2200" b="1">
                <a:solidFill>
                  <a:srgbClr val="000000"/>
                </a:solidFill>
              </a:rPr>
              <a:t>DL4AED</a:t>
            </a:r>
            <a:endParaRPr sz="2200" b="1">
              <a:solidFill>
                <a:srgbClr val="000000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605500" y="2768975"/>
            <a:ext cx="617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/>
              <a:t>Lukas Probst, Jakob Tschavoll, Yijun Zhao</a:t>
            </a:r>
            <a:endParaRPr sz="1800" b="1"/>
          </a:p>
        </p:txBody>
      </p:sp>
      <p:sp>
        <p:nvSpPr>
          <p:cNvPr id="102" name="Google Shape;102;p25"/>
          <p:cNvSpPr txBox="1"/>
          <p:nvPr/>
        </p:nvSpPr>
        <p:spPr>
          <a:xfrm>
            <a:off x="669350" y="4094700"/>
            <a:ext cx="6175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Dozenten: Fabian Seipel, Corvin Jaedicke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Wintersemester 2022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311700" y="13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Project Motivation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80AFE8-CABD-F17B-F691-5851A72AD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33" y="747660"/>
            <a:ext cx="5768334" cy="394057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E2F0897-995C-3BD9-9E9A-A28387D51D55}"/>
              </a:ext>
            </a:extLst>
          </p:cNvPr>
          <p:cNvSpPr txBox="1"/>
          <p:nvPr/>
        </p:nvSpPr>
        <p:spPr>
          <a:xfrm>
            <a:off x="5134484" y="4669302"/>
            <a:ext cx="2417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Quelle: https://</a:t>
            </a:r>
            <a:r>
              <a:rPr lang="de-DE" sz="1050" dirty="0" err="1"/>
              <a:t>travisber.topsonic.aero</a:t>
            </a:r>
            <a:endParaRPr lang="de-DE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311700" y="13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Project Motivation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80AFE8-CABD-F17B-F691-5851A72AD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25" y="1165399"/>
            <a:ext cx="4493052" cy="30693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E2F0897-995C-3BD9-9E9A-A28387D51D55}"/>
              </a:ext>
            </a:extLst>
          </p:cNvPr>
          <p:cNvSpPr txBox="1"/>
          <p:nvPr/>
        </p:nvSpPr>
        <p:spPr>
          <a:xfrm>
            <a:off x="4239992" y="469004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Quelle: </a:t>
            </a:r>
            <a:r>
              <a:rPr lang="de-DE" sz="900" dirty="0">
                <a:hlinkClick r:id="rId4"/>
              </a:rPr>
              <a:t>https://de.wikipedia.org/wiki/Flughafen_Berlin</a:t>
            </a:r>
            <a:br>
              <a:rPr lang="de-DE" sz="900" dirty="0"/>
            </a:br>
            <a:r>
              <a:rPr lang="de-DE" sz="900" dirty="0"/>
              <a:t>_Brandenburg#/</a:t>
            </a:r>
            <a:r>
              <a:rPr lang="de-DE" sz="900" dirty="0" err="1"/>
              <a:t>media</a:t>
            </a:r>
            <a:r>
              <a:rPr lang="de-DE" sz="900" dirty="0"/>
              <a:t>/</a:t>
            </a:r>
            <a:r>
              <a:rPr lang="de-DE" sz="900" dirty="0" err="1"/>
              <a:t>Datei:EDDB_BER_Layout.png</a:t>
            </a:r>
            <a:endParaRPr lang="de-DE" sz="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99073D-D5B5-0FF0-275A-ABB46A233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30" y="683685"/>
            <a:ext cx="5664545" cy="400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06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311700" y="13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Project Motivation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7901100" cy="39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bg1"/>
                </a:solidFill>
              </a:rPr>
              <a:t>Problem </a:t>
            </a:r>
            <a:r>
              <a:rPr lang="de" b="1" dirty="0" err="1">
                <a:solidFill>
                  <a:schemeClr val="bg1"/>
                </a:solidFill>
              </a:rPr>
              <a:t>to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solve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Noise </a:t>
            </a:r>
            <a:r>
              <a:rPr lang="de" dirty="0" err="1">
                <a:solidFill>
                  <a:schemeClr val="bg1"/>
                </a:solidFill>
              </a:rPr>
              <a:t>level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monitoring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of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airports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gets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falsely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triggered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by</a:t>
            </a:r>
            <a:r>
              <a:rPr lang="de" dirty="0">
                <a:solidFill>
                  <a:schemeClr val="bg1"/>
                </a:solidFill>
              </a:rPr>
              <a:t> non-</a:t>
            </a:r>
            <a:r>
              <a:rPr lang="de" dirty="0" err="1">
                <a:solidFill>
                  <a:schemeClr val="bg1"/>
                </a:solidFill>
              </a:rPr>
              <a:t>aviation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noise</a:t>
            </a:r>
            <a:r>
              <a:rPr lang="de" dirty="0">
                <a:solidFill>
                  <a:schemeClr val="bg1"/>
                </a:solidFill>
              </a:rPr>
              <a:t> in </a:t>
            </a:r>
            <a:r>
              <a:rPr lang="de" dirty="0" err="1">
                <a:solidFill>
                  <a:schemeClr val="bg1"/>
                </a:solidFill>
              </a:rPr>
              <a:t>the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proximity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of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the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measurement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stations</a:t>
            </a:r>
            <a:r>
              <a:rPr lang="de" dirty="0">
                <a:solidFill>
                  <a:schemeClr val="bg1"/>
                </a:solidFill>
              </a:rPr>
              <a:t>.</a:t>
            </a:r>
            <a:br>
              <a:rPr lang="de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bg1"/>
                </a:solidFill>
              </a:rPr>
              <a:t>Strategic </a:t>
            </a:r>
            <a:r>
              <a:rPr lang="de" b="1" dirty="0" err="1">
                <a:solidFill>
                  <a:schemeClr val="bg1"/>
                </a:solidFill>
              </a:rPr>
              <a:t>goal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 err="1">
                <a:solidFill>
                  <a:schemeClr val="bg1"/>
                </a:solidFill>
              </a:rPr>
              <a:t>Reduce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the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number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of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false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triggers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by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classifying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noise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based</a:t>
            </a:r>
            <a:r>
              <a:rPr lang="de" dirty="0">
                <a:solidFill>
                  <a:schemeClr val="bg1"/>
                </a:solidFill>
              </a:rPr>
              <a:t> on </a:t>
            </a:r>
            <a:r>
              <a:rPr lang="de" dirty="0" err="1">
                <a:solidFill>
                  <a:schemeClr val="bg1"/>
                </a:solidFill>
              </a:rPr>
              <a:t>the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presence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of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airplanes</a:t>
            </a:r>
            <a:r>
              <a:rPr lang="de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1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311700" y="13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Problem 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7901100" cy="4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err="1">
                <a:solidFill>
                  <a:schemeClr val="bg1"/>
                </a:solidFill>
              </a:rPr>
              <a:t>What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specific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output</a:t>
            </a:r>
            <a:r>
              <a:rPr lang="de" b="1" dirty="0">
                <a:solidFill>
                  <a:schemeClr val="bg1"/>
                </a:solidFill>
              </a:rPr>
              <a:t> do </a:t>
            </a:r>
            <a:r>
              <a:rPr lang="de" b="1" dirty="0" err="1">
                <a:solidFill>
                  <a:schemeClr val="bg1"/>
                </a:solidFill>
              </a:rPr>
              <a:t>you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want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to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predict</a:t>
            </a:r>
            <a:r>
              <a:rPr lang="de" b="1" dirty="0">
                <a:solidFill>
                  <a:schemeClr val="bg1"/>
                </a:solidFill>
              </a:rPr>
              <a:t>?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Mixed </a:t>
            </a:r>
            <a:r>
              <a:rPr lang="de" dirty="0" err="1">
                <a:solidFill>
                  <a:schemeClr val="bg1"/>
                </a:solidFill>
              </a:rPr>
              <a:t>or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binary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class</a:t>
            </a:r>
            <a:r>
              <a:rPr lang="de" dirty="0">
                <a:solidFill>
                  <a:schemeClr val="bg1"/>
                </a:solidFill>
              </a:rPr>
              <a:t> (</a:t>
            </a:r>
            <a:r>
              <a:rPr lang="de" dirty="0" err="1">
                <a:solidFill>
                  <a:schemeClr val="bg1"/>
                </a:solidFill>
              </a:rPr>
              <a:t>is_airplane</a:t>
            </a:r>
            <a:r>
              <a:rPr lang="de" dirty="0">
                <a:solidFill>
                  <a:schemeClr val="bg1"/>
                </a:solidFill>
              </a:rPr>
              <a:t>, </a:t>
            </a:r>
            <a:r>
              <a:rPr lang="de" dirty="0" err="1">
                <a:solidFill>
                  <a:schemeClr val="bg1"/>
                </a:solidFill>
              </a:rPr>
              <a:t>isnt_airplane</a:t>
            </a:r>
            <a:r>
              <a:rPr lang="de" dirty="0">
                <a:solidFill>
                  <a:schemeClr val="bg1"/>
                </a:solidFill>
              </a:rPr>
              <a:t>) </a:t>
            </a:r>
            <a:r>
              <a:rPr lang="de" dirty="0" err="1">
                <a:solidFill>
                  <a:schemeClr val="bg1"/>
                </a:solidFill>
              </a:rPr>
              <a:t>from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sound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files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bg1"/>
                </a:solidFill>
              </a:rPr>
              <a:t>Input Data / Training Data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80+ GB </a:t>
            </a:r>
            <a:r>
              <a:rPr lang="de" dirty="0" err="1">
                <a:solidFill>
                  <a:schemeClr val="bg1"/>
                </a:solidFill>
              </a:rPr>
              <a:t>of</a:t>
            </a:r>
            <a:r>
              <a:rPr lang="de" dirty="0">
                <a:solidFill>
                  <a:schemeClr val="bg1"/>
                </a:solidFill>
              </a:rPr>
              <a:t> mp3-airplane </a:t>
            </a:r>
            <a:r>
              <a:rPr lang="de" dirty="0" err="1">
                <a:solidFill>
                  <a:schemeClr val="bg1"/>
                </a:solidFill>
              </a:rPr>
              <a:t>recordings</a:t>
            </a:r>
            <a:r>
              <a:rPr lang="de" dirty="0">
                <a:solidFill>
                  <a:schemeClr val="bg1"/>
                </a:solidFill>
              </a:rPr>
              <a:t>:</a:t>
            </a:r>
            <a:br>
              <a:rPr lang="de" dirty="0">
                <a:solidFill>
                  <a:schemeClr val="bg1"/>
                </a:solidFill>
              </a:rPr>
            </a:br>
            <a:r>
              <a:rPr lang="de" dirty="0">
                <a:solidFill>
                  <a:schemeClr val="bg1"/>
                </a:solidFill>
              </a:rPr>
              <a:t>- 13 </a:t>
            </a:r>
            <a:r>
              <a:rPr lang="de" dirty="0" err="1">
                <a:solidFill>
                  <a:schemeClr val="bg1"/>
                </a:solidFill>
              </a:rPr>
              <a:t>aviation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types</a:t>
            </a:r>
            <a:br>
              <a:rPr lang="de" dirty="0">
                <a:solidFill>
                  <a:schemeClr val="bg1"/>
                </a:solidFill>
              </a:rPr>
            </a:br>
            <a:r>
              <a:rPr lang="de" dirty="0">
                <a:solidFill>
                  <a:schemeClr val="bg1"/>
                </a:solidFill>
              </a:rPr>
              <a:t>- 3 </a:t>
            </a:r>
            <a:r>
              <a:rPr lang="de" dirty="0" err="1">
                <a:solidFill>
                  <a:schemeClr val="bg1"/>
                </a:solidFill>
              </a:rPr>
              <a:t>landing</a:t>
            </a:r>
            <a:r>
              <a:rPr lang="de" dirty="0">
                <a:solidFill>
                  <a:schemeClr val="bg1"/>
                </a:solidFill>
              </a:rPr>
              <a:t>- and 2 start-</a:t>
            </a:r>
            <a:r>
              <a:rPr lang="de" dirty="0" err="1">
                <a:solidFill>
                  <a:schemeClr val="bg1"/>
                </a:solidFill>
              </a:rPr>
              <a:t>runways</a:t>
            </a:r>
            <a:br>
              <a:rPr lang="de" dirty="0">
                <a:solidFill>
                  <a:schemeClr val="bg1"/>
                </a:solidFill>
              </a:rPr>
            </a:br>
            <a:r>
              <a:rPr lang="de" dirty="0">
                <a:solidFill>
                  <a:schemeClr val="bg1"/>
                </a:solidFill>
              </a:rPr>
              <a:t>- 60.000+ </a:t>
            </a:r>
            <a:r>
              <a:rPr lang="de" dirty="0" err="1">
                <a:solidFill>
                  <a:schemeClr val="bg1"/>
                </a:solidFill>
              </a:rPr>
              <a:t>flight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events</a:t>
            </a:r>
            <a:br>
              <a:rPr lang="de" dirty="0">
                <a:solidFill>
                  <a:schemeClr val="bg1"/>
                </a:solidFill>
              </a:rPr>
            </a:br>
            <a:r>
              <a:rPr lang="de" dirty="0">
                <a:solidFill>
                  <a:schemeClr val="bg1"/>
                </a:solidFill>
              </a:rPr>
              <a:t>- </a:t>
            </a:r>
            <a:r>
              <a:rPr lang="de" dirty="0" err="1">
                <a:solidFill>
                  <a:schemeClr val="bg1"/>
                </a:solidFill>
              </a:rPr>
              <a:t>approx</a:t>
            </a:r>
            <a:r>
              <a:rPr lang="de" dirty="0">
                <a:solidFill>
                  <a:schemeClr val="bg1"/>
                </a:solidFill>
              </a:rPr>
              <a:t>. 1.500 </a:t>
            </a:r>
            <a:r>
              <a:rPr lang="de" dirty="0" err="1">
                <a:solidFill>
                  <a:schemeClr val="bg1"/>
                </a:solidFill>
              </a:rPr>
              <a:t>hours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of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audio</a:t>
            </a:r>
            <a:r>
              <a:rPr lang="de" dirty="0">
                <a:solidFill>
                  <a:schemeClr val="bg1"/>
                </a:solidFill>
              </a:rPr>
              <a:t> </a:t>
            </a:r>
            <a:br>
              <a:rPr lang="de" dirty="0">
                <a:solidFill>
                  <a:schemeClr val="bg1"/>
                </a:solidFill>
              </a:rPr>
            </a:br>
            <a:r>
              <a:rPr lang="de" dirty="0">
                <a:solidFill>
                  <a:schemeClr val="bg1"/>
                </a:solidFill>
              </a:rPr>
              <a:t>- Location?</a:t>
            </a:r>
            <a:br>
              <a:rPr lang="de" dirty="0">
                <a:solidFill>
                  <a:schemeClr val="bg1"/>
                </a:solidFill>
              </a:rPr>
            </a:br>
            <a:r>
              <a:rPr lang="de" dirty="0">
                <a:solidFill>
                  <a:schemeClr val="bg1"/>
                </a:solidFill>
              </a:rPr>
              <a:t>- Dataset was </a:t>
            </a:r>
            <a:r>
              <a:rPr lang="de" dirty="0" err="1">
                <a:solidFill>
                  <a:schemeClr val="bg1"/>
                </a:solidFill>
              </a:rPr>
              <a:t>provided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by</a:t>
            </a:r>
            <a:r>
              <a:rPr lang="de" dirty="0">
                <a:solidFill>
                  <a:schemeClr val="bg1"/>
                </a:solidFill>
              </a:rPr>
              <a:t> Airport BER</a:t>
            </a: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B1CAA3D-B574-164C-C94C-5D6276F1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50" y="2183998"/>
            <a:ext cx="1053955" cy="200986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8E8B276-D2B0-8EF5-C8EF-3F1186AF8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777" y="2435450"/>
            <a:ext cx="1615086" cy="15069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66FF8F1-BE97-6EAF-6D62-BA467E493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35" y="2792971"/>
            <a:ext cx="1658750" cy="7919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13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Performance Measurement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7901100" cy="4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bg1"/>
                </a:solidFill>
              </a:rPr>
              <a:t>Simple benchmark </a:t>
            </a:r>
            <a:r>
              <a:rPr lang="de" b="1" dirty="0" err="1">
                <a:solidFill>
                  <a:schemeClr val="bg1"/>
                </a:solidFill>
              </a:rPr>
              <a:t>to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compare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against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Run </a:t>
            </a:r>
            <a:r>
              <a:rPr lang="de" dirty="0" err="1">
                <a:solidFill>
                  <a:schemeClr val="bg1"/>
                </a:solidFill>
              </a:rPr>
              <a:t>against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YAMNet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Expected 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311700" y="3095575"/>
            <a:ext cx="8053500" cy="4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bg1"/>
                </a:solidFill>
              </a:rPr>
              <a:t>Minimum </a:t>
            </a:r>
            <a:r>
              <a:rPr lang="de" b="1" dirty="0" err="1">
                <a:solidFill>
                  <a:schemeClr val="bg1"/>
                </a:solidFill>
              </a:rPr>
              <a:t>level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of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accuracy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expected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80%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 dirty="0" err="1">
                <a:solidFill>
                  <a:schemeClr val="bg1"/>
                </a:solidFill>
              </a:rPr>
              <a:t>What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would</a:t>
            </a:r>
            <a:r>
              <a:rPr lang="de" b="1" dirty="0">
                <a:solidFill>
                  <a:schemeClr val="bg1"/>
                </a:solidFill>
              </a:rPr>
              <a:t> a </a:t>
            </a:r>
            <a:r>
              <a:rPr lang="de" b="1" dirty="0" err="1">
                <a:solidFill>
                  <a:schemeClr val="bg1"/>
                </a:solidFill>
              </a:rPr>
              <a:t>perfect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solution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look</a:t>
            </a:r>
            <a:r>
              <a:rPr lang="de" b="1" dirty="0">
                <a:solidFill>
                  <a:schemeClr val="bg1"/>
                </a:solidFill>
              </a:rPr>
              <a:t> like?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Model </a:t>
            </a:r>
            <a:r>
              <a:rPr lang="de" dirty="0" err="1">
                <a:solidFill>
                  <a:schemeClr val="bg1"/>
                </a:solidFill>
              </a:rPr>
              <a:t>that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returns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the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amount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of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aviation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noise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that</a:t>
            </a:r>
            <a:r>
              <a:rPr lang="de" dirty="0">
                <a:solidFill>
                  <a:schemeClr val="bg1"/>
                </a:solidFill>
              </a:rPr>
              <a:t> a </a:t>
            </a:r>
            <a:r>
              <a:rPr lang="de" dirty="0" err="1">
                <a:solidFill>
                  <a:schemeClr val="bg1"/>
                </a:solidFill>
              </a:rPr>
              <a:t>noise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contains</a:t>
            </a: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311700" y="13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Milestones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5234100" cy="39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bg1"/>
                </a:solidFill>
              </a:rPr>
              <a:t>Deadlines </a:t>
            </a:r>
            <a:r>
              <a:rPr lang="de" b="1" dirty="0" err="1">
                <a:solidFill>
                  <a:schemeClr val="bg1"/>
                </a:solidFill>
              </a:rPr>
              <a:t>to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be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aware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of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Project </a:t>
            </a:r>
            <a:r>
              <a:rPr lang="de" dirty="0" err="1">
                <a:solidFill>
                  <a:schemeClr val="bg1"/>
                </a:solidFill>
              </a:rPr>
              <a:t>deadline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 dirty="0" err="1">
                <a:solidFill>
                  <a:schemeClr val="bg1"/>
                </a:solidFill>
              </a:rPr>
              <a:t>When</a:t>
            </a:r>
            <a:r>
              <a:rPr lang="de" b="1" dirty="0">
                <a:solidFill>
                  <a:schemeClr val="bg1"/>
                </a:solidFill>
              </a:rPr>
              <a:t> do </a:t>
            </a:r>
            <a:r>
              <a:rPr lang="de" b="1" dirty="0" err="1">
                <a:solidFill>
                  <a:schemeClr val="bg1"/>
                </a:solidFill>
              </a:rPr>
              <a:t>you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need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to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see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the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first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results</a:t>
            </a:r>
            <a:r>
              <a:rPr lang="de" b="1" dirty="0">
                <a:solidFill>
                  <a:schemeClr val="bg1"/>
                </a:solidFill>
              </a:rPr>
              <a:t>?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Jan. 23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 dirty="0" err="1">
                <a:solidFill>
                  <a:schemeClr val="bg1"/>
                </a:solidFill>
              </a:rPr>
              <a:t>When</a:t>
            </a:r>
            <a:r>
              <a:rPr lang="de" b="1" dirty="0">
                <a:solidFill>
                  <a:schemeClr val="bg1"/>
                </a:solidFill>
              </a:rPr>
              <a:t> do </a:t>
            </a:r>
            <a:r>
              <a:rPr lang="de" b="1" dirty="0" err="1">
                <a:solidFill>
                  <a:schemeClr val="bg1"/>
                </a:solidFill>
              </a:rPr>
              <a:t>you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want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to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have</a:t>
            </a:r>
            <a:r>
              <a:rPr lang="de" b="1" dirty="0">
                <a:solidFill>
                  <a:schemeClr val="bg1"/>
                </a:solidFill>
              </a:rPr>
              <a:t> a </a:t>
            </a:r>
            <a:r>
              <a:rPr lang="de" b="1" dirty="0" err="1">
                <a:solidFill>
                  <a:schemeClr val="bg1"/>
                </a:solidFill>
              </a:rPr>
              <a:t>finished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solution</a:t>
            </a:r>
            <a:r>
              <a:rPr lang="de" b="1" dirty="0">
                <a:solidFill>
                  <a:schemeClr val="bg1"/>
                </a:solidFill>
              </a:rPr>
              <a:t>?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Mar. 23</a:t>
            </a: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311700" y="13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Contacts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7647000" cy="39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bg1"/>
                </a:solidFill>
              </a:rPr>
              <a:t>Project Manager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TBD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bg1"/>
                </a:solidFill>
              </a:rPr>
              <a:t>Who </a:t>
            </a:r>
            <a:r>
              <a:rPr lang="de" b="1" dirty="0" err="1">
                <a:solidFill>
                  <a:schemeClr val="bg1"/>
                </a:solidFill>
              </a:rPr>
              <a:t>can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grant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access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to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the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datasets</a:t>
            </a:r>
            <a:r>
              <a:rPr lang="de" b="1" dirty="0">
                <a:solidFill>
                  <a:schemeClr val="bg1"/>
                </a:solidFill>
              </a:rPr>
              <a:t>?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Airport BER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bg1"/>
                </a:solidFill>
              </a:rPr>
              <a:t>Who </a:t>
            </a:r>
            <a:r>
              <a:rPr lang="de" b="1" dirty="0" err="1">
                <a:solidFill>
                  <a:schemeClr val="bg1"/>
                </a:solidFill>
              </a:rPr>
              <a:t>can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help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understand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the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current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process</a:t>
            </a:r>
            <a:r>
              <a:rPr lang="de" b="1" dirty="0">
                <a:solidFill>
                  <a:schemeClr val="bg1"/>
                </a:solidFill>
              </a:rPr>
              <a:t> and / </a:t>
            </a:r>
            <a:r>
              <a:rPr lang="de" b="1" dirty="0" err="1">
                <a:solidFill>
                  <a:schemeClr val="bg1"/>
                </a:solidFill>
              </a:rPr>
              <a:t>or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the</a:t>
            </a:r>
            <a:r>
              <a:rPr lang="de" b="1" dirty="0">
                <a:solidFill>
                  <a:schemeClr val="bg1"/>
                </a:solidFill>
              </a:rPr>
              <a:t> simple benchmark?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?</a:t>
            </a: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11700" y="13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Collaboration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7901100" cy="39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bg1"/>
                </a:solidFill>
              </a:rPr>
              <a:t>Set </a:t>
            </a:r>
            <a:r>
              <a:rPr lang="de" b="1" dirty="0" err="1">
                <a:solidFill>
                  <a:schemeClr val="bg1"/>
                </a:solidFill>
              </a:rPr>
              <a:t>up</a:t>
            </a:r>
            <a:r>
              <a:rPr lang="de" b="1" dirty="0">
                <a:solidFill>
                  <a:schemeClr val="bg1"/>
                </a:solidFill>
              </a:rPr>
              <a:t> a </a:t>
            </a:r>
            <a:r>
              <a:rPr lang="de" b="1" dirty="0" err="1">
                <a:solidFill>
                  <a:schemeClr val="bg1"/>
                </a:solidFill>
              </a:rPr>
              <a:t>weekly</a:t>
            </a:r>
            <a:r>
              <a:rPr lang="de" b="1" dirty="0">
                <a:solidFill>
                  <a:schemeClr val="bg1"/>
                </a:solidFill>
              </a:rPr>
              <a:t> update </a:t>
            </a:r>
            <a:r>
              <a:rPr lang="de" b="1" dirty="0" err="1">
                <a:solidFill>
                  <a:schemeClr val="bg1"/>
                </a:solidFill>
              </a:rPr>
              <a:t>with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your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team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TBD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bg1"/>
                </a:solidFill>
              </a:rPr>
              <a:t>Who </a:t>
            </a:r>
            <a:r>
              <a:rPr lang="de" b="1" dirty="0" err="1">
                <a:solidFill>
                  <a:schemeClr val="bg1"/>
                </a:solidFill>
              </a:rPr>
              <a:t>should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be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involved</a:t>
            </a:r>
            <a:r>
              <a:rPr lang="de" b="1" dirty="0">
                <a:solidFill>
                  <a:schemeClr val="bg1"/>
                </a:solidFill>
              </a:rPr>
              <a:t>?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Team </a:t>
            </a:r>
            <a:r>
              <a:rPr lang="de" dirty="0" err="1">
                <a:solidFill>
                  <a:schemeClr val="bg1"/>
                </a:solidFill>
              </a:rPr>
              <a:t>members</a:t>
            </a:r>
            <a:r>
              <a:rPr lang="de" dirty="0">
                <a:solidFill>
                  <a:schemeClr val="bg1"/>
                </a:solidFill>
              </a:rPr>
              <a:t>, </a:t>
            </a:r>
            <a:r>
              <a:rPr lang="de" dirty="0" err="1">
                <a:solidFill>
                  <a:schemeClr val="bg1"/>
                </a:solidFill>
              </a:rPr>
              <a:t>course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admins</a:t>
            </a:r>
            <a:r>
              <a:rPr lang="de" dirty="0">
                <a:solidFill>
                  <a:schemeClr val="bg1"/>
                </a:solidFill>
              </a:rPr>
              <a:t>?, </a:t>
            </a:r>
            <a:r>
              <a:rPr lang="de" dirty="0" err="1">
                <a:solidFill>
                  <a:schemeClr val="bg1"/>
                </a:solidFill>
              </a:rPr>
              <a:t>requesting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company</a:t>
            </a:r>
            <a:r>
              <a:rPr lang="de" dirty="0">
                <a:solidFill>
                  <a:schemeClr val="bg1"/>
                </a:solidFill>
              </a:rPr>
              <a:t>?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 dirty="0" err="1">
                <a:solidFill>
                  <a:schemeClr val="bg1"/>
                </a:solidFill>
              </a:rPr>
              <a:t>Define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where</a:t>
            </a:r>
            <a:r>
              <a:rPr lang="de" b="1" dirty="0">
                <a:solidFill>
                  <a:schemeClr val="bg1"/>
                </a:solidFill>
              </a:rPr>
              <a:t> code &amp; </a:t>
            </a:r>
            <a:r>
              <a:rPr lang="de" b="1" dirty="0" err="1">
                <a:solidFill>
                  <a:schemeClr val="bg1"/>
                </a:solidFill>
              </a:rPr>
              <a:t>issues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are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located</a:t>
            </a:r>
            <a:r>
              <a:rPr lang="de" b="1" dirty="0">
                <a:solidFill>
                  <a:schemeClr val="bg1"/>
                </a:solidFill>
              </a:rPr>
              <a:t> and </a:t>
            </a:r>
            <a:r>
              <a:rPr lang="de" b="1" dirty="0" err="1">
                <a:solidFill>
                  <a:schemeClr val="bg1"/>
                </a:solidFill>
              </a:rPr>
              <a:t>how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to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access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them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 err="1">
                <a:solidFill>
                  <a:schemeClr val="bg1"/>
                </a:solidFill>
              </a:rPr>
              <a:t>Gitlab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 dirty="0" err="1">
                <a:solidFill>
                  <a:schemeClr val="bg1"/>
                </a:solidFill>
              </a:rPr>
              <a:t>How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much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compute</a:t>
            </a:r>
            <a:r>
              <a:rPr lang="de" b="1" dirty="0">
                <a:solidFill>
                  <a:schemeClr val="bg1"/>
                </a:solidFill>
              </a:rPr>
              <a:t> power do </a:t>
            </a:r>
            <a:r>
              <a:rPr lang="de" b="1" dirty="0" err="1">
                <a:solidFill>
                  <a:schemeClr val="bg1"/>
                </a:solidFill>
              </a:rPr>
              <a:t>you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need</a:t>
            </a:r>
            <a:r>
              <a:rPr lang="de" b="1" dirty="0">
                <a:solidFill>
                  <a:schemeClr val="bg1"/>
                </a:solidFill>
              </a:rPr>
              <a:t> and </a:t>
            </a:r>
            <a:r>
              <a:rPr lang="de" b="1" dirty="0" err="1">
                <a:solidFill>
                  <a:schemeClr val="bg1"/>
                </a:solidFill>
              </a:rPr>
              <a:t>where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can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you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get</a:t>
            </a:r>
            <a:r>
              <a:rPr lang="de" b="1" dirty="0">
                <a:solidFill>
                  <a:schemeClr val="bg1"/>
                </a:solidFill>
              </a:rPr>
              <a:t> </a:t>
            </a:r>
            <a:r>
              <a:rPr lang="de" b="1" dirty="0" err="1">
                <a:solidFill>
                  <a:schemeClr val="bg1"/>
                </a:solidFill>
              </a:rPr>
              <a:t>it</a:t>
            </a:r>
            <a:r>
              <a:rPr lang="de" b="1" dirty="0">
                <a:solidFill>
                  <a:schemeClr val="bg1"/>
                </a:solidFill>
              </a:rPr>
              <a:t>?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Model and FE </a:t>
            </a:r>
            <a:r>
              <a:rPr lang="de" dirty="0" err="1">
                <a:solidFill>
                  <a:schemeClr val="bg1"/>
                </a:solidFill>
              </a:rPr>
              <a:t>won't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be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too</a:t>
            </a:r>
            <a:r>
              <a:rPr lang="de" dirty="0">
                <a:solidFill>
                  <a:schemeClr val="bg1"/>
                </a:solidFill>
              </a:rPr>
              <a:t> large, </a:t>
            </a:r>
            <a:r>
              <a:rPr lang="de" dirty="0" err="1">
                <a:solidFill>
                  <a:schemeClr val="bg1"/>
                </a:solidFill>
              </a:rPr>
              <a:t>if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resources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get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tight</a:t>
            </a:r>
            <a:r>
              <a:rPr lang="de" dirty="0">
                <a:solidFill>
                  <a:schemeClr val="bg1"/>
                </a:solidFill>
              </a:rPr>
              <a:t>, </a:t>
            </a:r>
            <a:r>
              <a:rPr lang="de" dirty="0" err="1">
                <a:solidFill>
                  <a:schemeClr val="bg1"/>
                </a:solidFill>
              </a:rPr>
              <a:t>use</a:t>
            </a:r>
            <a:r>
              <a:rPr lang="de" dirty="0">
                <a:solidFill>
                  <a:schemeClr val="bg1"/>
                </a:solidFill>
              </a:rPr>
              <a:t> multiple </a:t>
            </a:r>
            <a:r>
              <a:rPr lang="de" dirty="0" err="1">
                <a:solidFill>
                  <a:schemeClr val="bg1"/>
                </a:solidFill>
              </a:rPr>
              <a:t>google</a:t>
            </a:r>
            <a:r>
              <a:rPr lang="de" dirty="0">
                <a:solidFill>
                  <a:schemeClr val="bg1"/>
                </a:solidFill>
              </a:rPr>
              <a:t> </a:t>
            </a:r>
            <a:r>
              <a:rPr lang="de" dirty="0" err="1">
                <a:solidFill>
                  <a:schemeClr val="bg1"/>
                </a:solidFill>
              </a:rPr>
              <a:t>colab</a:t>
            </a:r>
            <a:r>
              <a:rPr lang="de" dirty="0">
                <a:solidFill>
                  <a:schemeClr val="bg1"/>
                </a:solidFill>
              </a:rPr>
              <a:t> GPUs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Macintosh PowerPoint</Application>
  <PresentationFormat>Bildschirmpräsentation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Simple Light</vt:lpstr>
      <vt:lpstr>Simple Dark</vt:lpstr>
      <vt:lpstr>Classification of aviation noise</vt:lpstr>
      <vt:lpstr>Project Motivation</vt:lpstr>
      <vt:lpstr>Project Motivation</vt:lpstr>
      <vt:lpstr>Project Motivation</vt:lpstr>
      <vt:lpstr>Problem Definition</vt:lpstr>
      <vt:lpstr>Performance Measurement</vt:lpstr>
      <vt:lpstr>Milestones</vt:lpstr>
      <vt:lpstr>Contacts</vt:lpstr>
      <vt:lpstr>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aviation noise</dc:title>
  <cp:lastModifiedBy>Lukas Probst</cp:lastModifiedBy>
  <cp:revision>2</cp:revision>
  <dcterms:modified xsi:type="dcterms:W3CDTF">2022-12-13T16:59:57Z</dcterms:modified>
</cp:coreProperties>
</file>