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8"/>
  </p:notesMasterIdLst>
  <p:sldIdLst>
    <p:sldId id="257" r:id="rId2"/>
    <p:sldId id="258" r:id="rId3"/>
    <p:sldId id="264" r:id="rId4"/>
    <p:sldId id="270" r:id="rId5"/>
    <p:sldId id="271" r:id="rId6"/>
    <p:sldId id="272" r:id="rId7"/>
    <p:sldId id="269" r:id="rId8"/>
    <p:sldId id="273" r:id="rId9"/>
    <p:sldId id="274" r:id="rId10"/>
    <p:sldId id="275" r:id="rId11"/>
    <p:sldId id="276" r:id="rId12"/>
    <p:sldId id="277" r:id="rId13"/>
    <p:sldId id="261" r:id="rId14"/>
    <p:sldId id="262" r:id="rId15"/>
    <p:sldId id="260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12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tout" userId="16fb62a6-a5e8-4540-9fc2-2f784926bbc2" providerId="ADAL" clId="{367F81FB-4FDA-47E7-B0BE-10CC0DB530D3}"/>
    <pc:docChg chg="undo redo custSel addSld delSld modSld sldOrd addMainMaster delMainMaster">
      <pc:chgData name="Jake Stout" userId="16fb62a6-a5e8-4540-9fc2-2f784926bbc2" providerId="ADAL" clId="{367F81FB-4FDA-47E7-B0BE-10CC0DB530D3}" dt="2025-06-03T22:58:10.692" v="1527" actId="13926"/>
      <pc:docMkLst>
        <pc:docMk/>
      </pc:docMkLst>
      <pc:sldChg chg="del">
        <pc:chgData name="Jake Stout" userId="16fb62a6-a5e8-4540-9fc2-2f784926bbc2" providerId="ADAL" clId="{367F81FB-4FDA-47E7-B0BE-10CC0DB530D3}" dt="2025-05-29T14:47:13.106" v="1" actId="2696"/>
        <pc:sldMkLst>
          <pc:docMk/>
          <pc:sldMk cId="0" sldId="256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560766231" sldId="256"/>
        </pc:sldMkLst>
      </pc:sldChg>
      <pc:sldChg chg="new add del">
        <pc:chgData name="Jake Stout" userId="16fb62a6-a5e8-4540-9fc2-2f784926bbc2" providerId="ADAL" clId="{367F81FB-4FDA-47E7-B0BE-10CC0DB530D3}" dt="2025-05-29T18:15:38.137" v="1086" actId="47"/>
        <pc:sldMkLst>
          <pc:docMk/>
          <pc:sldMk cId="3056446119" sldId="256"/>
        </pc:sldMkLst>
      </pc:sldChg>
      <pc:sldChg chg="addSp delSp modSp add del mod">
        <pc:chgData name="Jake Stout" userId="16fb62a6-a5e8-4540-9fc2-2f784926bbc2" providerId="ADAL" clId="{367F81FB-4FDA-47E7-B0BE-10CC0DB530D3}" dt="2025-05-29T15:00:08.645" v="342" actId="1076"/>
        <pc:sldMkLst>
          <pc:docMk/>
          <pc:sldMk cId="827814732" sldId="257"/>
        </pc:sldMkLst>
        <pc:spChg chg="mod">
          <ac:chgData name="Jake Stout" userId="16fb62a6-a5e8-4540-9fc2-2f784926bbc2" providerId="ADAL" clId="{367F81FB-4FDA-47E7-B0BE-10CC0DB530D3}" dt="2025-05-29T15:00:08.645" v="342" actId="1076"/>
          <ac:spMkLst>
            <pc:docMk/>
            <pc:sldMk cId="827814732" sldId="257"/>
            <ac:spMk id="2" creationId="{5F52336E-9166-801F-AEB1-2A0BA622BF14}"/>
          </ac:spMkLst>
        </pc:spChg>
        <pc:spChg chg="mod">
          <ac:chgData name="Jake Stout" userId="16fb62a6-a5e8-4540-9fc2-2f784926bbc2" providerId="ADAL" clId="{367F81FB-4FDA-47E7-B0BE-10CC0DB530D3}" dt="2025-05-29T14:58:29.852" v="232" actId="1076"/>
          <ac:spMkLst>
            <pc:docMk/>
            <pc:sldMk cId="827814732" sldId="257"/>
            <ac:spMk id="8" creationId="{427F5A4D-BFDB-0800-044D-C595C021D6B5}"/>
          </ac:spMkLst>
        </pc:spChg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118537705" sldId="257"/>
        </pc:sldMkLst>
      </pc:sldChg>
      <pc:sldChg chg="modSp add del mod">
        <pc:chgData name="Jake Stout" userId="16fb62a6-a5e8-4540-9fc2-2f784926bbc2" providerId="ADAL" clId="{367F81FB-4FDA-47E7-B0BE-10CC0DB530D3}" dt="2025-05-29T15:03:04.251" v="390" actId="1076"/>
        <pc:sldMkLst>
          <pc:docMk/>
          <pc:sldMk cId="1765897986" sldId="258"/>
        </pc:sldMkLst>
        <pc:spChg chg="mod">
          <ac:chgData name="Jake Stout" userId="16fb62a6-a5e8-4540-9fc2-2f784926bbc2" providerId="ADAL" clId="{367F81FB-4FDA-47E7-B0BE-10CC0DB530D3}" dt="2025-05-29T15:00:59.149" v="351" actId="1076"/>
          <ac:spMkLst>
            <pc:docMk/>
            <pc:sldMk cId="1765897986" sldId="258"/>
            <ac:spMk id="3" creationId="{612D9219-D9FF-965F-ACB9-DD5491124732}"/>
          </ac:spMkLst>
        </pc:spChg>
        <pc:spChg chg="mod">
          <ac:chgData name="Jake Stout" userId="16fb62a6-a5e8-4540-9fc2-2f784926bbc2" providerId="ADAL" clId="{367F81FB-4FDA-47E7-B0BE-10CC0DB530D3}" dt="2025-05-29T15:03:04.251" v="390" actId="1076"/>
          <ac:spMkLst>
            <pc:docMk/>
            <pc:sldMk cId="1765897986" sldId="258"/>
            <ac:spMk id="4" creationId="{025F596D-F189-2A99-2926-6CDDE08D3835}"/>
          </ac:spMkLst>
        </pc:spChg>
        <pc:spChg chg="mod">
          <ac:chgData name="Jake Stout" userId="16fb62a6-a5e8-4540-9fc2-2f784926bbc2" providerId="ADAL" clId="{367F81FB-4FDA-47E7-B0BE-10CC0DB530D3}" dt="2025-05-29T15:00:53.079" v="350" actId="1076"/>
          <ac:spMkLst>
            <pc:docMk/>
            <pc:sldMk cId="1765897986" sldId="258"/>
            <ac:spMk id="6" creationId="{2E7360FC-D0C9-BB67-DB24-C0A551A559F5}"/>
          </ac:spMkLst>
        </pc:spChg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3069552161" sldId="258"/>
        </pc:sldMkLst>
      </pc:sldChg>
      <pc:sldChg chg="addSp delSp modSp add del mod">
        <pc:chgData name="Jake Stout" userId="16fb62a6-a5e8-4540-9fc2-2f784926bbc2" providerId="ADAL" clId="{367F81FB-4FDA-47E7-B0BE-10CC0DB530D3}" dt="2025-05-29T22:43:48.713" v="1510" actId="47"/>
        <pc:sldMkLst>
          <pc:docMk/>
          <pc:sldMk cId="2850264170" sldId="259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3969985371" sldId="259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2198904758" sldId="260"/>
        </pc:sldMkLst>
      </pc:sldChg>
      <pc:sldChg chg="add del mod ord modShow">
        <pc:chgData name="Jake Stout" userId="16fb62a6-a5e8-4540-9fc2-2f784926bbc2" providerId="ADAL" clId="{367F81FB-4FDA-47E7-B0BE-10CC0DB530D3}" dt="2025-05-29T16:27:10.149" v="915" actId="729"/>
        <pc:sldMkLst>
          <pc:docMk/>
          <pc:sldMk cId="2433267108" sldId="260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2949722963" sldId="261"/>
        </pc:sldMkLst>
      </pc:sldChg>
      <pc:sldChg chg="delSp add mod modShow">
        <pc:chgData name="Jake Stout" userId="16fb62a6-a5e8-4540-9fc2-2f784926bbc2" providerId="ADAL" clId="{367F81FB-4FDA-47E7-B0BE-10CC0DB530D3}" dt="2025-05-29T16:30:49.633" v="1083" actId="478"/>
        <pc:sldMkLst>
          <pc:docMk/>
          <pc:sldMk cId="3254778041" sldId="261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3344460114" sldId="262"/>
        </pc:sldMkLst>
      </pc:sldChg>
      <pc:sldChg chg="add">
        <pc:chgData name="Jake Stout" userId="16fb62a6-a5e8-4540-9fc2-2f784926bbc2" providerId="ADAL" clId="{367F81FB-4FDA-47E7-B0BE-10CC0DB530D3}" dt="2025-05-29T14:51:53.237" v="70"/>
        <pc:sldMkLst>
          <pc:docMk/>
          <pc:sldMk cId="3958156066" sldId="262"/>
        </pc:sldMkLst>
      </pc:sldChg>
      <pc:sldChg chg="add mod ord modShow">
        <pc:chgData name="Jake Stout" userId="16fb62a6-a5e8-4540-9fc2-2f784926bbc2" providerId="ADAL" clId="{367F81FB-4FDA-47E7-B0BE-10CC0DB530D3}" dt="2025-05-29T16:27:15.622" v="916" actId="729"/>
        <pc:sldMkLst>
          <pc:docMk/>
          <pc:sldMk cId="898517971" sldId="263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172078104" sldId="263"/>
        </pc:sldMkLst>
      </pc:sldChg>
      <pc:sldChg chg="addSp delSp modSp add mod">
        <pc:chgData name="Jake Stout" userId="16fb62a6-a5e8-4540-9fc2-2f784926bbc2" providerId="ADAL" clId="{367F81FB-4FDA-47E7-B0BE-10CC0DB530D3}" dt="2025-05-29T22:45:54.358" v="1517" actId="14100"/>
        <pc:sldMkLst>
          <pc:docMk/>
          <pc:sldMk cId="684039543" sldId="264"/>
        </pc:sldMkLst>
        <pc:spChg chg="add mod">
          <ac:chgData name="Jake Stout" userId="16fb62a6-a5e8-4540-9fc2-2f784926bbc2" providerId="ADAL" clId="{367F81FB-4FDA-47E7-B0BE-10CC0DB530D3}" dt="2025-05-29T22:45:54.358" v="1517" actId="14100"/>
          <ac:spMkLst>
            <pc:docMk/>
            <pc:sldMk cId="684039543" sldId="264"/>
            <ac:spMk id="6" creationId="{99CCB1AF-A77E-A106-D0F7-078CAE0E85EE}"/>
          </ac:spMkLst>
        </pc:spChg>
        <pc:spChg chg="add mod">
          <ac:chgData name="Jake Stout" userId="16fb62a6-a5e8-4540-9fc2-2f784926bbc2" providerId="ADAL" clId="{367F81FB-4FDA-47E7-B0BE-10CC0DB530D3}" dt="2025-05-29T22:45:49.964" v="1516" actId="14100"/>
          <ac:spMkLst>
            <pc:docMk/>
            <pc:sldMk cId="684039543" sldId="264"/>
            <ac:spMk id="12" creationId="{476632BF-7B00-B990-D4CB-BA3C566ACFB2}"/>
          </ac:spMkLst>
        </pc:spChg>
        <pc:spChg chg="mod ord">
          <ac:chgData name="Jake Stout" userId="16fb62a6-a5e8-4540-9fc2-2f784926bbc2" providerId="ADAL" clId="{367F81FB-4FDA-47E7-B0BE-10CC0DB530D3}" dt="2025-05-29T22:44:48.439" v="1511" actId="1076"/>
          <ac:spMkLst>
            <pc:docMk/>
            <pc:sldMk cId="684039543" sldId="264"/>
            <ac:spMk id="18" creationId="{6FA279BA-4276-87B8-3A1C-2123FA3B01D9}"/>
          </ac:spMkLst>
        </pc:spChg>
        <pc:picChg chg="mod ord">
          <ac:chgData name="Jake Stout" userId="16fb62a6-a5e8-4540-9fc2-2f784926bbc2" providerId="ADAL" clId="{367F81FB-4FDA-47E7-B0BE-10CC0DB530D3}" dt="2025-05-29T22:43:15.961" v="1507" actId="1076"/>
          <ac:picMkLst>
            <pc:docMk/>
            <pc:sldMk cId="684039543" sldId="264"/>
            <ac:picMk id="16" creationId="{710EDFAB-522F-B526-156D-120F648EDE3D}"/>
          </ac:picMkLst>
        </pc:picChg>
        <pc:cxnChg chg="add mod">
          <ac:chgData name="Jake Stout" userId="16fb62a6-a5e8-4540-9fc2-2f784926bbc2" providerId="ADAL" clId="{367F81FB-4FDA-47E7-B0BE-10CC0DB530D3}" dt="2025-05-29T22:45:46.365" v="1515" actId="14100"/>
          <ac:cxnSpMkLst>
            <pc:docMk/>
            <pc:sldMk cId="684039543" sldId="264"/>
            <ac:cxnSpMk id="9" creationId="{A6BDF706-4D16-1FDE-20C5-9280C0296E73}"/>
          </ac:cxnSpMkLst>
        </pc:cxnChg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3699140236" sldId="264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2725284385" sldId="265"/>
        </pc:sldMkLst>
      </pc:sldChg>
      <pc:sldChg chg="modSp add del mod">
        <pc:chgData name="Jake Stout" userId="16fb62a6-a5e8-4540-9fc2-2f784926bbc2" providerId="ADAL" clId="{367F81FB-4FDA-47E7-B0BE-10CC0DB530D3}" dt="2025-05-29T16:01:47.808" v="424" actId="47"/>
        <pc:sldMkLst>
          <pc:docMk/>
          <pc:sldMk cId="3584291055" sldId="265"/>
        </pc:sldMkLst>
      </pc:sldChg>
      <pc:sldChg chg="modSp add del mod">
        <pc:chgData name="Jake Stout" userId="16fb62a6-a5e8-4540-9fc2-2f784926bbc2" providerId="ADAL" clId="{367F81FB-4FDA-47E7-B0BE-10CC0DB530D3}" dt="2025-05-29T16:01:49.394" v="425" actId="47"/>
        <pc:sldMkLst>
          <pc:docMk/>
          <pc:sldMk cId="325465547" sldId="266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3558616715" sldId="266"/>
        </pc:sldMkLst>
      </pc:sldChg>
      <pc:sldChg chg="add del">
        <pc:chgData name="Jake Stout" userId="16fb62a6-a5e8-4540-9fc2-2f784926bbc2" providerId="ADAL" clId="{367F81FB-4FDA-47E7-B0BE-10CC0DB530D3}" dt="2025-05-29T14:55:34.688" v="87" actId="47"/>
        <pc:sldMkLst>
          <pc:docMk/>
          <pc:sldMk cId="203604373" sldId="267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1125736074" sldId="267"/>
        </pc:sldMkLst>
      </pc:sldChg>
      <pc:sldChg chg="add del">
        <pc:chgData name="Jake Stout" userId="16fb62a6-a5e8-4540-9fc2-2f784926bbc2" providerId="ADAL" clId="{367F81FB-4FDA-47E7-B0BE-10CC0DB530D3}" dt="2025-05-29T14:55:52.687" v="90" actId="47"/>
        <pc:sldMkLst>
          <pc:docMk/>
          <pc:sldMk cId="1600101735" sldId="268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2179983161" sldId="268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979495773" sldId="269"/>
        </pc:sldMkLst>
      </pc:sldChg>
      <pc:sldChg chg="addSp delSp modSp add mod modShow">
        <pc:chgData name="Jake Stout" userId="16fb62a6-a5e8-4540-9fc2-2f784926bbc2" providerId="ADAL" clId="{367F81FB-4FDA-47E7-B0BE-10CC0DB530D3}" dt="2025-06-03T22:58:10.692" v="1527" actId="13926"/>
        <pc:sldMkLst>
          <pc:docMk/>
          <pc:sldMk cId="3641974519" sldId="269"/>
        </pc:sldMkLst>
        <pc:spChg chg="mod">
          <ac:chgData name="Jake Stout" userId="16fb62a6-a5e8-4540-9fc2-2f784926bbc2" providerId="ADAL" clId="{367F81FB-4FDA-47E7-B0BE-10CC0DB530D3}" dt="2025-05-29T18:26:40.102" v="1144" actId="207"/>
          <ac:spMkLst>
            <pc:docMk/>
            <pc:sldMk cId="3641974519" sldId="269"/>
            <ac:spMk id="2" creationId="{514E0AEA-E864-3D7C-AF84-4ED5BD8C119F}"/>
          </ac:spMkLst>
        </pc:spChg>
        <pc:graphicFrameChg chg="mod modGraphic">
          <ac:chgData name="Jake Stout" userId="16fb62a6-a5e8-4540-9fc2-2f784926bbc2" providerId="ADAL" clId="{367F81FB-4FDA-47E7-B0BE-10CC0DB530D3}" dt="2025-06-03T22:58:10.692" v="1527" actId="13926"/>
          <ac:graphicFrameMkLst>
            <pc:docMk/>
            <pc:sldMk cId="3641974519" sldId="269"/>
            <ac:graphicFrameMk id="4" creationId="{A6A8E8C0-9202-7B23-EB59-998085D240A3}"/>
          </ac:graphicFrameMkLst>
        </pc:graphicFrameChg>
        <pc:cxnChg chg="add mod">
          <ac:chgData name="Jake Stout" userId="16fb62a6-a5e8-4540-9fc2-2f784926bbc2" providerId="ADAL" clId="{367F81FB-4FDA-47E7-B0BE-10CC0DB530D3}" dt="2025-05-29T18:26:37.763" v="1143"/>
          <ac:cxnSpMkLst>
            <pc:docMk/>
            <pc:sldMk cId="3641974519" sldId="269"/>
            <ac:cxnSpMk id="7" creationId="{4AF506F9-3E6F-0BFB-D7B9-6267008C30ED}"/>
          </ac:cxnSpMkLst>
        </pc:cxnChg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2024837650" sldId="270"/>
        </pc:sldMkLst>
      </pc:sldChg>
      <pc:sldChg chg="addSp modSp add mod ord">
        <pc:chgData name="Jake Stout" userId="16fb62a6-a5e8-4540-9fc2-2f784926bbc2" providerId="ADAL" clId="{367F81FB-4FDA-47E7-B0BE-10CC0DB530D3}" dt="2025-05-29T22:17:26.886" v="1209" actId="108"/>
        <pc:sldMkLst>
          <pc:docMk/>
          <pc:sldMk cId="3192395951" sldId="270"/>
        </pc:sldMkLst>
        <pc:spChg chg="mod">
          <ac:chgData name="Jake Stout" userId="16fb62a6-a5e8-4540-9fc2-2f784926bbc2" providerId="ADAL" clId="{367F81FB-4FDA-47E7-B0BE-10CC0DB530D3}" dt="2025-05-29T18:26:18.366" v="1137" actId="207"/>
          <ac:spMkLst>
            <pc:docMk/>
            <pc:sldMk cId="3192395951" sldId="270"/>
            <ac:spMk id="2" creationId="{D1343BC3-DC6C-96C0-B7CE-78157F310B47}"/>
          </ac:spMkLst>
        </pc:spChg>
        <pc:spChg chg="mod">
          <ac:chgData name="Jake Stout" userId="16fb62a6-a5e8-4540-9fc2-2f784926bbc2" providerId="ADAL" clId="{367F81FB-4FDA-47E7-B0BE-10CC0DB530D3}" dt="2025-05-29T22:17:26.886" v="1209" actId="108"/>
          <ac:spMkLst>
            <pc:docMk/>
            <pc:sldMk cId="3192395951" sldId="270"/>
            <ac:spMk id="3" creationId="{22A67CF2-3C9E-2B2C-42CC-918CA1F4AFCE}"/>
          </ac:spMkLst>
        </pc:spChg>
        <pc:cxnChg chg="add mod">
          <ac:chgData name="Jake Stout" userId="16fb62a6-a5e8-4540-9fc2-2f784926bbc2" providerId="ADAL" clId="{367F81FB-4FDA-47E7-B0BE-10CC0DB530D3}" dt="2025-05-29T18:26:14.943" v="1136"/>
          <ac:cxnSpMkLst>
            <pc:docMk/>
            <pc:sldMk cId="3192395951" sldId="270"/>
            <ac:cxnSpMk id="5" creationId="{F3DBAAA6-6E68-BCF2-51DB-99748AFDD4BB}"/>
          </ac:cxnSpMkLst>
        </pc:cxnChg>
      </pc:sldChg>
      <pc:sldChg chg="addSp modSp add mod">
        <pc:chgData name="Jake Stout" userId="16fb62a6-a5e8-4540-9fc2-2f784926bbc2" providerId="ADAL" clId="{367F81FB-4FDA-47E7-B0BE-10CC0DB530D3}" dt="2025-06-03T22:14:32.412" v="1524" actId="27636"/>
        <pc:sldMkLst>
          <pc:docMk/>
          <pc:sldMk cId="481479350" sldId="271"/>
        </pc:sldMkLst>
        <pc:spChg chg="mod">
          <ac:chgData name="Jake Stout" userId="16fb62a6-a5e8-4540-9fc2-2f784926bbc2" providerId="ADAL" clId="{367F81FB-4FDA-47E7-B0BE-10CC0DB530D3}" dt="2025-05-29T18:26:29.128" v="1140" actId="207"/>
          <ac:spMkLst>
            <pc:docMk/>
            <pc:sldMk cId="481479350" sldId="271"/>
            <ac:spMk id="2" creationId="{34CB227E-FCB7-3FB4-3A6C-314C2C673E2F}"/>
          </ac:spMkLst>
        </pc:spChg>
        <pc:spChg chg="mod">
          <ac:chgData name="Jake Stout" userId="16fb62a6-a5e8-4540-9fc2-2f784926bbc2" providerId="ADAL" clId="{367F81FB-4FDA-47E7-B0BE-10CC0DB530D3}" dt="2025-06-03T22:14:32.412" v="1524" actId="27636"/>
          <ac:spMkLst>
            <pc:docMk/>
            <pc:sldMk cId="481479350" sldId="271"/>
            <ac:spMk id="3" creationId="{C0CAC88B-0D66-6650-4A78-92A72445284E}"/>
          </ac:spMkLst>
        </pc:spChg>
        <pc:cxnChg chg="add mod">
          <ac:chgData name="Jake Stout" userId="16fb62a6-a5e8-4540-9fc2-2f784926bbc2" providerId="ADAL" clId="{367F81FB-4FDA-47E7-B0BE-10CC0DB530D3}" dt="2025-05-29T18:26:23.424" v="1138"/>
          <ac:cxnSpMkLst>
            <pc:docMk/>
            <pc:sldMk cId="481479350" sldId="271"/>
            <ac:cxnSpMk id="6" creationId="{2356F1FA-28D2-D934-190D-EAABBDB35C82}"/>
          </ac:cxnSpMkLst>
        </pc:cxnChg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3814817036" sldId="271"/>
        </pc:sldMkLst>
      </pc:sldChg>
      <pc:sldChg chg="addSp modSp add mod modNotesTx">
        <pc:chgData name="Jake Stout" userId="16fb62a6-a5e8-4540-9fc2-2f784926bbc2" providerId="ADAL" clId="{367F81FB-4FDA-47E7-B0BE-10CC0DB530D3}" dt="2025-06-03T22:14:22.969" v="1522" actId="207"/>
        <pc:sldMkLst>
          <pc:docMk/>
          <pc:sldMk cId="2648160358" sldId="272"/>
        </pc:sldMkLst>
        <pc:spChg chg="mod">
          <ac:chgData name="Jake Stout" userId="16fb62a6-a5e8-4540-9fc2-2f784926bbc2" providerId="ADAL" clId="{367F81FB-4FDA-47E7-B0BE-10CC0DB530D3}" dt="2025-05-29T18:26:34.969" v="1141" actId="207"/>
          <ac:spMkLst>
            <pc:docMk/>
            <pc:sldMk cId="2648160358" sldId="272"/>
            <ac:spMk id="2" creationId="{548B5E9C-324F-C44E-640C-2FAEF4E37CCD}"/>
          </ac:spMkLst>
        </pc:spChg>
        <pc:spChg chg="mod">
          <ac:chgData name="Jake Stout" userId="16fb62a6-a5e8-4540-9fc2-2f784926bbc2" providerId="ADAL" clId="{367F81FB-4FDA-47E7-B0BE-10CC0DB530D3}" dt="2025-06-03T22:14:22.969" v="1522" actId="207"/>
          <ac:spMkLst>
            <pc:docMk/>
            <pc:sldMk cId="2648160358" sldId="272"/>
            <ac:spMk id="3" creationId="{B3BCA069-D44D-68C1-E3AB-6B1057E88103}"/>
          </ac:spMkLst>
        </pc:spChg>
        <pc:cxnChg chg="add mod">
          <ac:chgData name="Jake Stout" userId="16fb62a6-a5e8-4540-9fc2-2f784926bbc2" providerId="ADAL" clId="{367F81FB-4FDA-47E7-B0BE-10CC0DB530D3}" dt="2025-05-29T18:26:35.519" v="1142"/>
          <ac:cxnSpMkLst>
            <pc:docMk/>
            <pc:sldMk cId="2648160358" sldId="272"/>
            <ac:cxnSpMk id="5" creationId="{7BCD4F30-6081-6A17-6C3A-29A06A44D9ED}"/>
          </ac:cxnSpMkLst>
        </pc:cxnChg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3200140033" sldId="272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884239044" sldId="273"/>
        </pc:sldMkLst>
      </pc:sldChg>
      <pc:sldChg chg="new del ord">
        <pc:chgData name="Jake Stout" userId="16fb62a6-a5e8-4540-9fc2-2f784926bbc2" providerId="ADAL" clId="{367F81FB-4FDA-47E7-B0BE-10CC0DB530D3}" dt="2025-05-29T16:23:40.126" v="792" actId="47"/>
        <pc:sldMkLst>
          <pc:docMk/>
          <pc:sldMk cId="1003680721" sldId="273"/>
        </pc:sldMkLst>
      </pc:sldChg>
      <pc:sldChg chg="addSp modSp add mod ord">
        <pc:chgData name="Jake Stout" userId="16fb62a6-a5e8-4540-9fc2-2f784926bbc2" providerId="ADAL" clId="{367F81FB-4FDA-47E7-B0BE-10CC0DB530D3}" dt="2025-05-29T18:26:46.683" v="1146" actId="207"/>
        <pc:sldMkLst>
          <pc:docMk/>
          <pc:sldMk cId="1036604196" sldId="273"/>
        </pc:sldMkLst>
        <pc:spChg chg="mod">
          <ac:chgData name="Jake Stout" userId="16fb62a6-a5e8-4540-9fc2-2f784926bbc2" providerId="ADAL" clId="{367F81FB-4FDA-47E7-B0BE-10CC0DB530D3}" dt="2025-05-29T18:26:46.683" v="1146" actId="207"/>
          <ac:spMkLst>
            <pc:docMk/>
            <pc:sldMk cId="1036604196" sldId="273"/>
            <ac:spMk id="2" creationId="{CA2DA54A-96DE-FC22-3AE5-192D1010D03D}"/>
          </ac:spMkLst>
        </pc:spChg>
        <pc:spChg chg="mod">
          <ac:chgData name="Jake Stout" userId="16fb62a6-a5e8-4540-9fc2-2f784926bbc2" providerId="ADAL" clId="{367F81FB-4FDA-47E7-B0BE-10CC0DB530D3}" dt="2025-05-29T16:26:01.212" v="887" actId="113"/>
          <ac:spMkLst>
            <pc:docMk/>
            <pc:sldMk cId="1036604196" sldId="273"/>
            <ac:spMk id="3" creationId="{D3DBAE2F-10D1-92E9-6B50-48FDF508241A}"/>
          </ac:spMkLst>
        </pc:spChg>
        <pc:cxnChg chg="add mod">
          <ac:chgData name="Jake Stout" userId="16fb62a6-a5e8-4540-9fc2-2f784926bbc2" providerId="ADAL" clId="{367F81FB-4FDA-47E7-B0BE-10CC0DB530D3}" dt="2025-05-29T18:26:43.738" v="1145"/>
          <ac:cxnSpMkLst>
            <pc:docMk/>
            <pc:sldMk cId="1036604196" sldId="273"/>
            <ac:cxnSpMk id="5" creationId="{C81E0C41-61B9-33ED-3920-E76EC19E6A2D}"/>
          </ac:cxnSpMkLst>
        </pc:cxnChg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54092003" sldId="274"/>
        </pc:sldMkLst>
      </pc:sldChg>
      <pc:sldChg chg="addSp modSp add mod ord">
        <pc:chgData name="Jake Stout" userId="16fb62a6-a5e8-4540-9fc2-2f784926bbc2" providerId="ADAL" clId="{367F81FB-4FDA-47E7-B0BE-10CC0DB530D3}" dt="2025-05-29T18:26:51.715" v="1148"/>
        <pc:sldMkLst>
          <pc:docMk/>
          <pc:sldMk cId="2677766197" sldId="274"/>
        </pc:sldMkLst>
        <pc:spChg chg="mod">
          <ac:chgData name="Jake Stout" userId="16fb62a6-a5e8-4540-9fc2-2f784926bbc2" providerId="ADAL" clId="{367F81FB-4FDA-47E7-B0BE-10CC0DB530D3}" dt="2025-05-29T18:26:50.047" v="1147" actId="207"/>
          <ac:spMkLst>
            <pc:docMk/>
            <pc:sldMk cId="2677766197" sldId="274"/>
            <ac:spMk id="2" creationId="{5D65D2C7-BADB-ED38-AB72-1BA1B0A2A638}"/>
          </ac:spMkLst>
        </pc:spChg>
        <pc:spChg chg="mod">
          <ac:chgData name="Jake Stout" userId="16fb62a6-a5e8-4540-9fc2-2f784926bbc2" providerId="ADAL" clId="{367F81FB-4FDA-47E7-B0BE-10CC0DB530D3}" dt="2025-05-29T16:25:53.514" v="884" actId="27636"/>
          <ac:spMkLst>
            <pc:docMk/>
            <pc:sldMk cId="2677766197" sldId="274"/>
            <ac:spMk id="3" creationId="{A6A0C885-FA77-54AC-FF09-87AB9C86C1F8}"/>
          </ac:spMkLst>
        </pc:spChg>
        <pc:cxnChg chg="add mod">
          <ac:chgData name="Jake Stout" userId="16fb62a6-a5e8-4540-9fc2-2f784926bbc2" providerId="ADAL" clId="{367F81FB-4FDA-47E7-B0BE-10CC0DB530D3}" dt="2025-05-29T18:26:51.715" v="1148"/>
          <ac:cxnSpMkLst>
            <pc:docMk/>
            <pc:sldMk cId="2677766197" sldId="274"/>
            <ac:cxnSpMk id="5" creationId="{D5819C2D-F71E-7927-4BBE-41C4EEBE4150}"/>
          </ac:cxnSpMkLst>
        </pc:cxnChg>
      </pc:sldChg>
      <pc:sldChg chg="addSp modSp add mod">
        <pc:chgData name="Jake Stout" userId="16fb62a6-a5e8-4540-9fc2-2f784926bbc2" providerId="ADAL" clId="{367F81FB-4FDA-47E7-B0BE-10CC0DB530D3}" dt="2025-05-29T18:26:56.739" v="1150"/>
        <pc:sldMkLst>
          <pc:docMk/>
          <pc:sldMk cId="265151983" sldId="275"/>
        </pc:sldMkLst>
        <pc:spChg chg="mod">
          <ac:chgData name="Jake Stout" userId="16fb62a6-a5e8-4540-9fc2-2f784926bbc2" providerId="ADAL" clId="{367F81FB-4FDA-47E7-B0BE-10CC0DB530D3}" dt="2025-05-29T18:26:55.439" v="1149" actId="207"/>
          <ac:spMkLst>
            <pc:docMk/>
            <pc:sldMk cId="265151983" sldId="275"/>
            <ac:spMk id="2" creationId="{56A55B8E-C1F7-9762-302D-CD86CD8F4F7E}"/>
          </ac:spMkLst>
        </pc:spChg>
        <pc:spChg chg="mod">
          <ac:chgData name="Jake Stout" userId="16fb62a6-a5e8-4540-9fc2-2f784926bbc2" providerId="ADAL" clId="{367F81FB-4FDA-47E7-B0BE-10CC0DB530D3}" dt="2025-05-29T16:28:16.585" v="963" actId="27636"/>
          <ac:spMkLst>
            <pc:docMk/>
            <pc:sldMk cId="265151983" sldId="275"/>
            <ac:spMk id="3" creationId="{1BDD16A1-42E1-4E9A-A1D5-E6246040DE3C}"/>
          </ac:spMkLst>
        </pc:spChg>
        <pc:cxnChg chg="add mod">
          <ac:chgData name="Jake Stout" userId="16fb62a6-a5e8-4540-9fc2-2f784926bbc2" providerId="ADAL" clId="{367F81FB-4FDA-47E7-B0BE-10CC0DB530D3}" dt="2025-05-29T18:26:56.739" v="1150"/>
          <ac:cxnSpMkLst>
            <pc:docMk/>
            <pc:sldMk cId="265151983" sldId="275"/>
            <ac:cxnSpMk id="5" creationId="{D8717E57-9270-D78A-0318-2BB43BD0DFCD}"/>
          </ac:cxnSpMkLst>
        </pc:cxnChg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254292534" sldId="275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623927799" sldId="276"/>
        </pc:sldMkLst>
      </pc:sldChg>
      <pc:sldChg chg="addSp modSp add mod">
        <pc:chgData name="Jake Stout" userId="16fb62a6-a5e8-4540-9fc2-2f784926bbc2" providerId="ADAL" clId="{367F81FB-4FDA-47E7-B0BE-10CC0DB530D3}" dt="2025-05-29T18:27:02.743" v="1152"/>
        <pc:sldMkLst>
          <pc:docMk/>
          <pc:sldMk cId="2280803634" sldId="276"/>
        </pc:sldMkLst>
        <pc:spChg chg="mod">
          <ac:chgData name="Jake Stout" userId="16fb62a6-a5e8-4540-9fc2-2f784926bbc2" providerId="ADAL" clId="{367F81FB-4FDA-47E7-B0BE-10CC0DB530D3}" dt="2025-05-29T18:27:02.460" v="1151" actId="207"/>
          <ac:spMkLst>
            <pc:docMk/>
            <pc:sldMk cId="2280803634" sldId="276"/>
            <ac:spMk id="2" creationId="{5E031314-44EF-3E87-D6A1-1CB363B5470D}"/>
          </ac:spMkLst>
        </pc:spChg>
        <pc:spChg chg="mod">
          <ac:chgData name="Jake Stout" userId="16fb62a6-a5e8-4540-9fc2-2f784926bbc2" providerId="ADAL" clId="{367F81FB-4FDA-47E7-B0BE-10CC0DB530D3}" dt="2025-05-29T16:29:46.258" v="1026" actId="255"/>
          <ac:spMkLst>
            <pc:docMk/>
            <pc:sldMk cId="2280803634" sldId="276"/>
            <ac:spMk id="3" creationId="{6A97F58D-3D8F-1746-9A13-DF2E022E9F07}"/>
          </ac:spMkLst>
        </pc:spChg>
        <pc:cxnChg chg="add mod">
          <ac:chgData name="Jake Stout" userId="16fb62a6-a5e8-4540-9fc2-2f784926bbc2" providerId="ADAL" clId="{367F81FB-4FDA-47E7-B0BE-10CC0DB530D3}" dt="2025-05-29T18:27:02.743" v="1152"/>
          <ac:cxnSpMkLst>
            <pc:docMk/>
            <pc:sldMk cId="2280803634" sldId="276"/>
            <ac:cxnSpMk id="5" creationId="{019278BF-9B1F-268A-4677-AC28F3A0394F}"/>
          </ac:cxnSpMkLst>
        </pc:cxnChg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1451267252" sldId="277"/>
        </pc:sldMkLst>
      </pc:sldChg>
      <pc:sldChg chg="addSp modSp add mod">
        <pc:chgData name="Jake Stout" userId="16fb62a6-a5e8-4540-9fc2-2f784926bbc2" providerId="ADAL" clId="{367F81FB-4FDA-47E7-B0BE-10CC0DB530D3}" dt="2025-05-29T18:27:08.650" v="1154"/>
        <pc:sldMkLst>
          <pc:docMk/>
          <pc:sldMk cId="3411137779" sldId="277"/>
        </pc:sldMkLst>
        <pc:spChg chg="mod">
          <ac:chgData name="Jake Stout" userId="16fb62a6-a5e8-4540-9fc2-2f784926bbc2" providerId="ADAL" clId="{367F81FB-4FDA-47E7-B0BE-10CC0DB530D3}" dt="2025-05-29T18:27:07.770" v="1153" actId="207"/>
          <ac:spMkLst>
            <pc:docMk/>
            <pc:sldMk cId="3411137779" sldId="277"/>
            <ac:spMk id="2" creationId="{4D24266B-81F5-F57F-BB81-680FD2405D5D}"/>
          </ac:spMkLst>
        </pc:spChg>
        <pc:spChg chg="mod">
          <ac:chgData name="Jake Stout" userId="16fb62a6-a5e8-4540-9fc2-2f784926bbc2" providerId="ADAL" clId="{367F81FB-4FDA-47E7-B0BE-10CC0DB530D3}" dt="2025-05-29T16:30:17.052" v="1046" actId="12"/>
          <ac:spMkLst>
            <pc:docMk/>
            <pc:sldMk cId="3411137779" sldId="277"/>
            <ac:spMk id="3" creationId="{86D6064F-777B-13E5-C119-0284417FC46B}"/>
          </ac:spMkLst>
        </pc:spChg>
        <pc:cxnChg chg="add mod">
          <ac:chgData name="Jake Stout" userId="16fb62a6-a5e8-4540-9fc2-2f784926bbc2" providerId="ADAL" clId="{367F81FB-4FDA-47E7-B0BE-10CC0DB530D3}" dt="2025-05-29T18:27:08.650" v="1154"/>
          <ac:cxnSpMkLst>
            <pc:docMk/>
            <pc:sldMk cId="3411137779" sldId="277"/>
            <ac:cxnSpMk id="5" creationId="{298CB7E9-D4CE-411C-E411-8A0EF79EA33B}"/>
          </ac:cxnSpMkLst>
        </pc:cxnChg>
      </pc:sldChg>
      <pc:sldChg chg="modSp add del mod ord">
        <pc:chgData name="Jake Stout" userId="16fb62a6-a5e8-4540-9fc2-2f784926bbc2" providerId="ADAL" clId="{367F81FB-4FDA-47E7-B0BE-10CC0DB530D3}" dt="2025-05-29T16:29:53.809" v="1028" actId="47"/>
        <pc:sldMkLst>
          <pc:docMk/>
          <pc:sldMk cId="2187643166" sldId="278"/>
        </pc:sldMkLst>
      </pc:sldChg>
      <pc:sldChg chg="modSp add del mod ord">
        <pc:chgData name="Jake Stout" userId="16fb62a6-a5e8-4540-9fc2-2f784926bbc2" providerId="ADAL" clId="{367F81FB-4FDA-47E7-B0BE-10CC0DB530D3}" dt="2025-05-29T16:29:27.666" v="1021" actId="47"/>
        <pc:sldMkLst>
          <pc:docMk/>
          <pc:sldMk cId="2879184603" sldId="278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2887911786" sldId="278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815077874" sldId="279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3188344507" sldId="280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679118112" sldId="281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087572426" sldId="282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724300898" sldId="283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3392524043" sldId="284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618319679" sldId="285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3207954121" sldId="286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408122628" sldId="287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3205976783" sldId="288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3046078486" sldId="289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971317564" sldId="290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554635405" sldId="291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1402703852" sldId="292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1838509021" sldId="293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699553005" sldId="294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3509834142" sldId="295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563629004" sldId="296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654460400" sldId="297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112502633" sldId="298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572830448" sldId="299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2538069104" sldId="300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1061991658" sldId="301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982356535" sldId="302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164734127" sldId="303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3911392676" sldId="304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641219054" sldId="305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217903486" sldId="306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887245683" sldId="307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1150397663" sldId="308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359320462" sldId="309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938052711" sldId="310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904221763" sldId="311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707700744" sldId="312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404999887" sldId="313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812877233" sldId="314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2491499201" sldId="315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3654134185" sldId="316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967958313" sldId="317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489153211" sldId="318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574103871" sldId="319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081160337" sldId="320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649239615" sldId="321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934552308" sldId="322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3627746556" sldId="323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720181200" sldId="324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158347751" sldId="325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530853823" sldId="326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870637769" sldId="327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4019951268" sldId="328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393929015" sldId="329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2519954968" sldId="330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4080580022" sldId="331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3296808348" sldId="332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3153079077" sldId="333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4038805288" sldId="334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893688811" sldId="335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1581972048" sldId="336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3268295737" sldId="337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1461712718" sldId="338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1861901939" sldId="339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2649676926" sldId="340"/>
        </pc:sldMkLst>
      </pc:sldChg>
      <pc:sldChg chg="add del">
        <pc:chgData name="Jake Stout" userId="16fb62a6-a5e8-4540-9fc2-2f784926bbc2" providerId="ADAL" clId="{367F81FB-4FDA-47E7-B0BE-10CC0DB530D3}" dt="2025-05-29T14:47:39.864" v="55" actId="2696"/>
        <pc:sldMkLst>
          <pc:docMk/>
          <pc:sldMk cId="1339351367" sldId="341"/>
        </pc:sldMkLst>
      </pc:sldChg>
      <pc:sldChg chg="modSp add del mod">
        <pc:chgData name="Jake Stout" userId="16fb62a6-a5e8-4540-9fc2-2f784926bbc2" providerId="ADAL" clId="{367F81FB-4FDA-47E7-B0BE-10CC0DB530D3}" dt="2025-05-29T14:47:39.864" v="55" actId="2696"/>
        <pc:sldMkLst>
          <pc:docMk/>
          <pc:sldMk cId="2949216573" sldId="342"/>
        </pc:sldMkLst>
      </pc:sldChg>
      <pc:sldMasterChg chg="add del addSldLayout delSldLayout">
        <pc:chgData name="Jake Stout" userId="16fb62a6-a5e8-4540-9fc2-2f784926bbc2" providerId="ADAL" clId="{367F81FB-4FDA-47E7-B0BE-10CC0DB530D3}" dt="2025-05-29T18:15:38.137" v="1086" actId="47"/>
        <pc:sldMasterMkLst>
          <pc:docMk/>
          <pc:sldMasterMk cId="2209977519" sldId="2147483648"/>
        </pc:sldMasterMkLst>
        <pc:sldLayoutChg chg="add del">
          <pc:chgData name="Jake Stout" userId="16fb62a6-a5e8-4540-9fc2-2f784926bbc2" providerId="ADAL" clId="{367F81FB-4FDA-47E7-B0BE-10CC0DB530D3}" dt="2025-05-29T18:15:38.137" v="1086" actId="47"/>
          <pc:sldLayoutMkLst>
            <pc:docMk/>
            <pc:sldMasterMk cId="2209977519" sldId="2147483648"/>
            <pc:sldLayoutMk cId="3168075583" sldId="2147483649"/>
          </pc:sldLayoutMkLst>
        </pc:sldLayoutChg>
        <pc:sldLayoutChg chg="add del">
          <pc:chgData name="Jake Stout" userId="16fb62a6-a5e8-4540-9fc2-2f784926bbc2" providerId="ADAL" clId="{367F81FB-4FDA-47E7-B0BE-10CC0DB530D3}" dt="2025-05-29T18:15:38.137" v="1086" actId="47"/>
          <pc:sldLayoutMkLst>
            <pc:docMk/>
            <pc:sldMasterMk cId="2209977519" sldId="2147483648"/>
            <pc:sldLayoutMk cId="2614314258" sldId="2147483650"/>
          </pc:sldLayoutMkLst>
        </pc:sldLayoutChg>
        <pc:sldLayoutChg chg="add del">
          <pc:chgData name="Jake Stout" userId="16fb62a6-a5e8-4540-9fc2-2f784926bbc2" providerId="ADAL" clId="{367F81FB-4FDA-47E7-B0BE-10CC0DB530D3}" dt="2025-05-29T18:15:38.137" v="1086" actId="47"/>
          <pc:sldLayoutMkLst>
            <pc:docMk/>
            <pc:sldMasterMk cId="2209977519" sldId="2147483648"/>
            <pc:sldLayoutMk cId="960648375" sldId="2147483651"/>
          </pc:sldLayoutMkLst>
        </pc:sldLayoutChg>
        <pc:sldLayoutChg chg="add del">
          <pc:chgData name="Jake Stout" userId="16fb62a6-a5e8-4540-9fc2-2f784926bbc2" providerId="ADAL" clId="{367F81FB-4FDA-47E7-B0BE-10CC0DB530D3}" dt="2025-05-29T18:15:38.137" v="1086" actId="47"/>
          <pc:sldLayoutMkLst>
            <pc:docMk/>
            <pc:sldMasterMk cId="2209977519" sldId="2147483648"/>
            <pc:sldLayoutMk cId="2782244947" sldId="2147483652"/>
          </pc:sldLayoutMkLst>
        </pc:sldLayoutChg>
        <pc:sldLayoutChg chg="add del">
          <pc:chgData name="Jake Stout" userId="16fb62a6-a5e8-4540-9fc2-2f784926bbc2" providerId="ADAL" clId="{367F81FB-4FDA-47E7-B0BE-10CC0DB530D3}" dt="2025-05-29T18:15:38.137" v="1086" actId="47"/>
          <pc:sldLayoutMkLst>
            <pc:docMk/>
            <pc:sldMasterMk cId="2209977519" sldId="2147483648"/>
            <pc:sldLayoutMk cId="990158736" sldId="2147483653"/>
          </pc:sldLayoutMkLst>
        </pc:sldLayoutChg>
        <pc:sldLayoutChg chg="add del">
          <pc:chgData name="Jake Stout" userId="16fb62a6-a5e8-4540-9fc2-2f784926bbc2" providerId="ADAL" clId="{367F81FB-4FDA-47E7-B0BE-10CC0DB530D3}" dt="2025-05-29T18:15:38.137" v="1086" actId="47"/>
          <pc:sldLayoutMkLst>
            <pc:docMk/>
            <pc:sldMasterMk cId="2209977519" sldId="2147483648"/>
            <pc:sldLayoutMk cId="727027711" sldId="2147483654"/>
          </pc:sldLayoutMkLst>
        </pc:sldLayoutChg>
        <pc:sldLayoutChg chg="add del">
          <pc:chgData name="Jake Stout" userId="16fb62a6-a5e8-4540-9fc2-2f784926bbc2" providerId="ADAL" clId="{367F81FB-4FDA-47E7-B0BE-10CC0DB530D3}" dt="2025-05-29T18:15:38.137" v="1086" actId="47"/>
          <pc:sldLayoutMkLst>
            <pc:docMk/>
            <pc:sldMasterMk cId="2209977519" sldId="2147483648"/>
            <pc:sldLayoutMk cId="1212999818" sldId="2147483655"/>
          </pc:sldLayoutMkLst>
        </pc:sldLayoutChg>
        <pc:sldLayoutChg chg="add del">
          <pc:chgData name="Jake Stout" userId="16fb62a6-a5e8-4540-9fc2-2f784926bbc2" providerId="ADAL" clId="{367F81FB-4FDA-47E7-B0BE-10CC0DB530D3}" dt="2025-05-29T18:15:38.137" v="1086" actId="47"/>
          <pc:sldLayoutMkLst>
            <pc:docMk/>
            <pc:sldMasterMk cId="2209977519" sldId="2147483648"/>
            <pc:sldLayoutMk cId="1840726560" sldId="2147483656"/>
          </pc:sldLayoutMkLst>
        </pc:sldLayoutChg>
        <pc:sldLayoutChg chg="add del">
          <pc:chgData name="Jake Stout" userId="16fb62a6-a5e8-4540-9fc2-2f784926bbc2" providerId="ADAL" clId="{367F81FB-4FDA-47E7-B0BE-10CC0DB530D3}" dt="2025-05-29T18:15:38.137" v="1086" actId="47"/>
          <pc:sldLayoutMkLst>
            <pc:docMk/>
            <pc:sldMasterMk cId="2209977519" sldId="2147483648"/>
            <pc:sldLayoutMk cId="3889236939" sldId="2147483657"/>
          </pc:sldLayoutMkLst>
        </pc:sldLayoutChg>
        <pc:sldLayoutChg chg="add del">
          <pc:chgData name="Jake Stout" userId="16fb62a6-a5e8-4540-9fc2-2f784926bbc2" providerId="ADAL" clId="{367F81FB-4FDA-47E7-B0BE-10CC0DB530D3}" dt="2025-05-29T18:15:38.137" v="1086" actId="47"/>
          <pc:sldLayoutMkLst>
            <pc:docMk/>
            <pc:sldMasterMk cId="2209977519" sldId="2147483648"/>
            <pc:sldLayoutMk cId="2910927964" sldId="2147483658"/>
          </pc:sldLayoutMkLst>
        </pc:sldLayoutChg>
        <pc:sldLayoutChg chg="add del">
          <pc:chgData name="Jake Stout" userId="16fb62a6-a5e8-4540-9fc2-2f784926bbc2" providerId="ADAL" clId="{367F81FB-4FDA-47E7-B0BE-10CC0DB530D3}" dt="2025-05-29T18:15:38.137" v="1086" actId="47"/>
          <pc:sldLayoutMkLst>
            <pc:docMk/>
            <pc:sldMasterMk cId="2209977519" sldId="2147483648"/>
            <pc:sldLayoutMk cId="3612223792" sldId="2147483659"/>
          </pc:sldLayoutMkLst>
        </pc:sldLayoutChg>
        <pc:sldLayoutChg chg="del">
          <pc:chgData name="Jake Stout" userId="16fb62a6-a5e8-4540-9fc2-2f784926bbc2" providerId="ADAL" clId="{367F81FB-4FDA-47E7-B0BE-10CC0DB530D3}" dt="2025-05-29T14:47:39.864" v="55" actId="2696"/>
          <pc:sldLayoutMkLst>
            <pc:docMk/>
            <pc:sldMasterMk cId="2209977519" sldId="2147483648"/>
            <pc:sldLayoutMk cId="2041310015" sldId="2147483660"/>
          </pc:sldLayoutMkLst>
        </pc:sldLayoutChg>
      </pc:sldMasterChg>
      <pc:sldMasterChg chg="add addSldLayout delSldLayout">
        <pc:chgData name="Jake Stout" userId="16fb62a6-a5e8-4540-9fc2-2f784926bbc2" providerId="ADAL" clId="{367F81FB-4FDA-47E7-B0BE-10CC0DB530D3}" dt="2025-05-29T14:55:47.187" v="88" actId="27028"/>
        <pc:sldMasterMkLst>
          <pc:docMk/>
          <pc:sldMasterMk cId="1992351737" sldId="2147483858"/>
        </pc:sldMasterMkLst>
        <pc:sldLayoutChg chg="add">
          <pc:chgData name="Jake Stout" userId="16fb62a6-a5e8-4540-9fc2-2f784926bbc2" providerId="ADAL" clId="{367F81FB-4FDA-47E7-B0BE-10CC0DB530D3}" dt="2025-05-29T14:47:58.454" v="57" actId="27028"/>
          <pc:sldLayoutMkLst>
            <pc:docMk/>
            <pc:sldMasterMk cId="1992351737" sldId="2147483858"/>
            <pc:sldLayoutMk cId="1107883448" sldId="2147483859"/>
          </pc:sldLayoutMkLst>
        </pc:sldLayoutChg>
        <pc:sldLayoutChg chg="add">
          <pc:chgData name="Jake Stout" userId="16fb62a6-a5e8-4540-9fc2-2f784926bbc2" providerId="ADAL" clId="{367F81FB-4FDA-47E7-B0BE-10CC0DB530D3}" dt="2025-05-29T14:51:21.951" v="67" actId="27028"/>
          <pc:sldLayoutMkLst>
            <pc:docMk/>
            <pc:sldMasterMk cId="1992351737" sldId="2147483858"/>
            <pc:sldLayoutMk cId="2486143305" sldId="2147483904"/>
          </pc:sldLayoutMkLst>
        </pc:sldLayoutChg>
        <pc:sldLayoutChg chg="add">
          <pc:chgData name="Jake Stout" userId="16fb62a6-a5e8-4540-9fc2-2f784926bbc2" providerId="ADAL" clId="{367F81FB-4FDA-47E7-B0BE-10CC0DB530D3}" dt="2025-05-29T14:48:33.103" v="59" actId="27028"/>
          <pc:sldLayoutMkLst>
            <pc:docMk/>
            <pc:sldMasterMk cId="1992351737" sldId="2147483858"/>
            <pc:sldLayoutMk cId="2815708939" sldId="2147483905"/>
          </pc:sldLayoutMkLst>
        </pc:sldLayoutChg>
        <pc:sldLayoutChg chg="add">
          <pc:chgData name="Jake Stout" userId="16fb62a6-a5e8-4540-9fc2-2f784926bbc2" providerId="ADAL" clId="{367F81FB-4FDA-47E7-B0BE-10CC0DB530D3}" dt="2025-05-29T14:49:36.157" v="62" actId="27028"/>
          <pc:sldLayoutMkLst>
            <pc:docMk/>
            <pc:sldMasterMk cId="1992351737" sldId="2147483858"/>
            <pc:sldLayoutMk cId="1336658838" sldId="2147483923"/>
          </pc:sldLayoutMkLst>
        </pc:sldLayoutChg>
        <pc:sldLayoutChg chg="add">
          <pc:chgData name="Jake Stout" userId="16fb62a6-a5e8-4540-9fc2-2f784926bbc2" providerId="ADAL" clId="{367F81FB-4FDA-47E7-B0BE-10CC0DB530D3}" dt="2025-05-29T14:51:53.235" v="69" actId="27028"/>
          <pc:sldLayoutMkLst>
            <pc:docMk/>
            <pc:sldMasterMk cId="1992351737" sldId="2147483858"/>
            <pc:sldLayoutMk cId="998354053" sldId="2147483926"/>
          </pc:sldLayoutMkLst>
        </pc:sldLayoutChg>
        <pc:sldLayoutChg chg="add del">
          <pc:chgData name="Jake Stout" userId="16fb62a6-a5e8-4540-9fc2-2f784926bbc2" providerId="ADAL" clId="{367F81FB-4FDA-47E7-B0BE-10CC0DB530D3}" dt="2025-05-29T14:55:47.187" v="88" actId="27028"/>
          <pc:sldLayoutMkLst>
            <pc:docMk/>
            <pc:sldMasterMk cId="1992351737" sldId="2147483858"/>
            <pc:sldLayoutMk cId="1071077344" sldId="214748393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F57A-F0AB-42BF-A8A4-434B80C1A60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51FA-0062-4A88-B0C2-FE707EB13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8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51FA-0062-4A88-B0C2-FE707EB138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51FA-0062-4A88-B0C2-FE707EB138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AF3E-6FA0-A54C-B152-919A4F48DA3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0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AF3E-6FA0-A54C-B152-919A4F48DA3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5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SDS’s offerings are all based on consistent framework that goes beyond advanced modeling techniques and technology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Business Decisions &amp; Analytics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Align with corporate and business unit strategy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Identify and prioritize core business use cases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Leverage next-generation AI and Analytic [emerging technology] techniques to drive business value supported by benefits realization KPI’s</a:t>
            </a:r>
          </a:p>
          <a:p>
            <a:pPr marL="228600" indent="-228600">
              <a:buAutoNum type="arabicPeriod"/>
            </a:pPr>
            <a:r>
              <a:rPr lang="en-US" dirty="0"/>
              <a:t>Data &amp; Information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Extract and store un/structured and large volumes of data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Integrate external/third-party data to enrich internal information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Enable real-time data processing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Measure and improve data quality and integrity</a:t>
            </a:r>
          </a:p>
          <a:p>
            <a:pPr marL="228600" indent="-228600">
              <a:buAutoNum type="arabicPeriod"/>
            </a:pPr>
            <a:r>
              <a:rPr lang="en-US" dirty="0"/>
              <a:t>Technology &amp; Infrastructure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Select resilient, scalable, cloud-based, open source platforms that address the complete data and analytics ecosystem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Modernize platforms, enable AI and ML automation (</a:t>
            </a:r>
            <a:r>
              <a:rPr lang="en-US" dirty="0" err="1"/>
              <a:t>ModelOps</a:t>
            </a:r>
            <a:r>
              <a:rPr lang="en-US" dirty="0"/>
              <a:t>) and continuous model development and improvement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Develop digital, user-centric applications for mobile, web, and enterprise</a:t>
            </a:r>
          </a:p>
          <a:p>
            <a:pPr marL="228600" indent="-228600">
              <a:buAutoNum type="arabicPeriod"/>
            </a:pPr>
            <a:r>
              <a:rPr lang="en-US" dirty="0"/>
              <a:t>Governance, Cybersecurity &amp; Privacy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Develop and organization structure that recognizes and mitigates human and technology risks related to data sharing and/or compliance with global regulatory obligations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Build trust with stakeholders by understanding their trust &amp; transparency expectations &amp; aligning with the cyber &amp; privacy risk appetite and governance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Apply cybersecurity and privacy risk based controls to enhance the data confidentiality, integrity and availability</a:t>
            </a:r>
          </a:p>
          <a:p>
            <a:pPr marL="228600" indent="-228600">
              <a:buAutoNum type="arabicPeriod"/>
            </a:pPr>
            <a:r>
              <a:rPr lang="en-US" dirty="0"/>
              <a:t>Process &amp; Integration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Be agile and focus on value creation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Streamline metrics and improve interactions between analytics teams and business owners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Embed analytic models and insights in business applications</a:t>
            </a:r>
          </a:p>
          <a:p>
            <a:pPr marL="228600" indent="-228600">
              <a:buAutoNum type="arabicPeriod"/>
            </a:pPr>
            <a:r>
              <a:rPr lang="en-US" dirty="0"/>
              <a:t>Organization, Culture &amp; Talent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Develop operating model with clarity on roles and responsibilities for how data and insights are created, managed and distributed across organization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Develop data science, data/ML engineering, and product management skills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Introduce new skills in analysis and storytelling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Design mechanisms/processes to enable critical behaviors that support cultural transformation and adoption</a:t>
            </a:r>
          </a:p>
          <a:p>
            <a:pPr marL="228600" indent="-228600">
              <a:buAutoNum type="arabicPeriod"/>
            </a:pPr>
            <a:r>
              <a:rPr lang="en-US" dirty="0"/>
              <a:t>Process &amp; Integration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Be agile and focus on value creation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Streamline metrics and improve interactions between analytics teams and business owners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Embed analytic models and insights in business applications</a:t>
            </a:r>
          </a:p>
          <a:p>
            <a:pPr marL="228600" indent="-228600">
              <a:buAutoNum type="arabicPeriod"/>
            </a:pPr>
            <a:r>
              <a:rPr lang="en-US" dirty="0"/>
              <a:t>Governance, Cybersecurity &amp; Privacy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Develop and organization structure that recognizes and mitigates human and technology risks related to data sharing and/or compliance with global regulatory obligations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Build trust with stakeholders by understanding their trust &amp; transparency expectations &amp; aligning with the cyber &amp; privacy risk appetite and governance</a:t>
            </a:r>
          </a:p>
          <a:p>
            <a:pPr marL="685771" lvl="1" indent="-228600">
              <a:buFont typeface="Arial" panose="020B0604020202020204" pitchFamily="34" charset="0"/>
              <a:buChar char="•"/>
            </a:pPr>
            <a:r>
              <a:rPr lang="en-US" dirty="0"/>
              <a:t>Apply cybersecurity and privacy risk based controls to enhance the data confidentiality, integrity and availability</a:t>
            </a:r>
          </a:p>
          <a:p>
            <a:pPr marL="457171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171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AF3E-6FA0-A54C-B152-919A4F48DA3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3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0AF3E-6FA0-A54C-B152-919A4F48DA3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5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7A6C-8549-9EB8-3CED-D1218911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D2DD-F1CC-B526-97F6-FF5B0577B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0B24-D6DA-8EE0-0AE8-92F75850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18B-56FB-4EE1-A51D-B8BFDEC54B6A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877F-B8FC-9F2F-4EC1-6981FA06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Pitch-Deck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C772F-7EB3-E81C-9317-DD8D469A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74D6-249D-3042-AF26-64D32EBF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7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EE5AE5-97EF-6DC7-2745-B889639F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EC728-9A8D-64B6-BAB3-C3E1C89D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A7B5-77BA-4052-A04B-83EFD6E63997}" type="datetime1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E4516-B514-63C1-9439-B3E0A210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Pitch-Deck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0E7C5-E9F6-5CAE-FBFC-62F147B2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619F4A-E70C-5607-1CF8-8BD391E29C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1" y="2403341"/>
            <a:ext cx="3086099" cy="785812"/>
          </a:xfrm>
        </p:spPr>
        <p:txBody>
          <a:bodyPr>
            <a:noAutofit/>
          </a:bodyPr>
          <a:lstStyle>
            <a:lvl1pPr marL="0" indent="0">
              <a:buNone/>
              <a:defRPr sz="1500" b="0" i="0">
                <a:latin typeface="Proxima Nova Rg" panose="02000506030000020004" pitchFamily="50" charset="0"/>
              </a:defRPr>
            </a:lvl1pPr>
            <a:lvl2pPr>
              <a:defRPr sz="1350" b="0" i="0">
                <a:latin typeface="Proxima Nova Rg" panose="02000506030000020004" pitchFamily="50" charset="0"/>
              </a:defRPr>
            </a:lvl2pPr>
            <a:lvl3pPr>
              <a:defRPr sz="1200" b="0" i="0">
                <a:latin typeface="Proxima Nova Rg" panose="02000506030000020004" pitchFamily="50" charset="0"/>
              </a:defRPr>
            </a:lvl3pPr>
            <a:lvl4pPr>
              <a:defRPr sz="1050" b="0" i="0">
                <a:latin typeface="Proxima Nova Rg" panose="02000506030000020004" pitchFamily="50" charset="0"/>
              </a:defRPr>
            </a:lvl4pPr>
            <a:lvl5pPr>
              <a:defRPr sz="1050" b="0" i="0">
                <a:latin typeface="Proxima Nova Rg" panose="02000506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D521B90-E01E-4F0A-9E07-6D5768560A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651" y="3217731"/>
            <a:ext cx="3086099" cy="15049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>
              <a:defRPr sz="900"/>
            </a:lvl2pPr>
            <a:lvl3pPr>
              <a:defRPr sz="825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C76E-A73E-4ABA-281D-6FB787062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43685"/>
            <a:ext cx="3429000" cy="2387600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4F4CA-D81F-F5D4-705A-C6656011D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23361"/>
            <a:ext cx="3429000" cy="878523"/>
          </a:xfrm>
        </p:spPr>
        <p:txBody>
          <a:bodyPr/>
          <a:lstStyle>
            <a:lvl1pPr marL="0" indent="0" algn="l">
              <a:buNone/>
              <a:defRPr sz="1800"/>
            </a:lvl1pPr>
            <a:lvl2pPr marL="342878" indent="0" algn="ctr">
              <a:buNone/>
              <a:defRPr sz="1500"/>
            </a:lvl2pPr>
            <a:lvl3pPr marL="685755" indent="0" algn="ctr">
              <a:buNone/>
              <a:defRPr sz="1350"/>
            </a:lvl3pPr>
            <a:lvl4pPr marL="1028633" indent="0" algn="ctr">
              <a:buNone/>
              <a:defRPr sz="1200"/>
            </a:lvl4pPr>
            <a:lvl5pPr marL="1371511" indent="0" algn="ctr">
              <a:buNone/>
              <a:defRPr sz="1200"/>
            </a:lvl5pPr>
            <a:lvl6pPr marL="1714389" indent="0" algn="ctr">
              <a:buNone/>
              <a:defRPr sz="1200"/>
            </a:lvl6pPr>
            <a:lvl7pPr marL="2057266" indent="0" algn="ctr">
              <a:buNone/>
              <a:defRPr sz="1200"/>
            </a:lvl7pPr>
            <a:lvl8pPr marL="2400144" indent="0" algn="ctr">
              <a:buNone/>
              <a:defRPr sz="1200"/>
            </a:lvl8pPr>
            <a:lvl9pPr marL="274302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C9F521C-9414-F45A-D9EC-2C8270E421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54806" y="0"/>
            <a:ext cx="221170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EE5AE5-97EF-6DC7-2745-B889639F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29F343B0-175C-E359-3B8B-BB664CFD87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650" y="1998391"/>
            <a:ext cx="7886700" cy="25204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B8728-C46A-102A-9A55-C946E4D4720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691465-5CFB-4C71-B1B2-CF434F98051C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D852-736F-3C1B-60FD-3B3F4A79B2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Pitch-Deck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47FC-53F4-F41C-4399-C8261AC105B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5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D8113E-C47B-3F02-350D-3FDC356F5D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61392" y="1086950"/>
            <a:ext cx="2724589" cy="46841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F645F4-6ADF-D061-6B63-0D4D45FD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86948"/>
            <a:ext cx="3429000" cy="2387600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46CFC0-60C2-CA94-7A59-215D5792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66625"/>
            <a:ext cx="3429000" cy="878523"/>
          </a:xfrm>
        </p:spPr>
        <p:txBody>
          <a:bodyPr/>
          <a:lstStyle>
            <a:lvl1pPr marL="0" indent="0" algn="l">
              <a:buNone/>
              <a:defRPr sz="1800"/>
            </a:lvl1pPr>
            <a:lvl2pPr marL="342878" indent="0" algn="ctr">
              <a:buNone/>
              <a:defRPr sz="1500"/>
            </a:lvl2pPr>
            <a:lvl3pPr marL="685755" indent="0" algn="ctr">
              <a:buNone/>
              <a:defRPr sz="1350"/>
            </a:lvl3pPr>
            <a:lvl4pPr marL="1028633" indent="0" algn="ctr">
              <a:buNone/>
              <a:defRPr sz="1200"/>
            </a:lvl4pPr>
            <a:lvl5pPr marL="1371511" indent="0" algn="ctr">
              <a:buNone/>
              <a:defRPr sz="1200"/>
            </a:lvl5pPr>
            <a:lvl6pPr marL="1714389" indent="0" algn="ctr">
              <a:buNone/>
              <a:defRPr sz="1200"/>
            </a:lvl6pPr>
            <a:lvl7pPr marL="2057266" indent="0" algn="ctr">
              <a:buNone/>
              <a:defRPr sz="1200"/>
            </a:lvl7pPr>
            <a:lvl8pPr marL="2400144" indent="0" algn="ctr">
              <a:buNone/>
              <a:defRPr sz="1200"/>
            </a:lvl8pPr>
            <a:lvl9pPr marL="274302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570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C76E-A73E-4ABA-281D-6FB787062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4F4CA-D81F-F5D4-705A-C6656011D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3"/>
          </a:xfrm>
        </p:spPr>
        <p:txBody>
          <a:bodyPr/>
          <a:lstStyle>
            <a:lvl1pPr marL="0" indent="0" algn="ctr">
              <a:buNone/>
              <a:defRPr sz="1800">
                <a:latin typeface="+mj-lt"/>
              </a:defRPr>
            </a:lvl1pPr>
            <a:lvl2pPr marL="342878" indent="0" algn="ctr">
              <a:buNone/>
              <a:defRPr sz="1500"/>
            </a:lvl2pPr>
            <a:lvl3pPr marL="685755" indent="0" algn="ctr">
              <a:buNone/>
              <a:defRPr sz="1350"/>
            </a:lvl3pPr>
            <a:lvl4pPr marL="1028633" indent="0" algn="ctr">
              <a:buNone/>
              <a:defRPr sz="1200"/>
            </a:lvl4pPr>
            <a:lvl5pPr marL="1371511" indent="0" algn="ctr">
              <a:buNone/>
              <a:defRPr sz="1200"/>
            </a:lvl5pPr>
            <a:lvl6pPr marL="1714389" indent="0" algn="ctr">
              <a:buNone/>
              <a:defRPr sz="1200"/>
            </a:lvl6pPr>
            <a:lvl7pPr marL="2057266" indent="0" algn="ctr">
              <a:buNone/>
              <a:defRPr sz="1200"/>
            </a:lvl7pPr>
            <a:lvl8pPr marL="2400144" indent="0" algn="ctr">
              <a:buNone/>
              <a:defRPr sz="1200"/>
            </a:lvl8pPr>
            <a:lvl9pPr marL="274302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FA9D-AD7E-152B-B59B-98C8AFE5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E3EBF12-0DEF-4806-987B-943E3536D366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3C8E-134B-37D1-38DD-97682207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Pitch-Deck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1C33-95A6-01F8-E506-BADD88AB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BF8B1-8D40-EDCF-5352-2778786E664B}"/>
              </a:ext>
            </a:extLst>
          </p:cNvPr>
          <p:cNvSpPr/>
          <p:nvPr userDrawn="1"/>
        </p:nvSpPr>
        <p:spPr>
          <a:xfrm>
            <a:off x="8473917" y="62866"/>
            <a:ext cx="638651" cy="85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0788344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6195B-735D-AC31-653A-22E5D344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5764"/>
            <a:ext cx="7886700" cy="678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C5709-3400-D34D-BA62-869CB8551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545081"/>
            <a:ext cx="7886700" cy="363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EB16-76DB-963A-221E-B69F8AE36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94D8F657-F9A5-43E1-BE66-DB53446B6723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D835-E752-C27B-6F21-CAFD56F55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AFC5EA34-1048-E848-B3D7-6B05100BDF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B5B235-4471-39CB-18C6-284421C71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938" y="469397"/>
            <a:ext cx="30861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 spc="450">
                <a:solidFill>
                  <a:schemeClr val="accent1"/>
                </a:solidFill>
                <a:latin typeface="Proxima Nova Rg" panose="02000506030000020004" pitchFamily="50" charset="0"/>
              </a:defRPr>
            </a:lvl1pPr>
          </a:lstStyle>
          <a:p>
            <a:r>
              <a:rPr lang="en-US" dirty="0"/>
              <a:t>Pitch-Deck</a:t>
            </a:r>
          </a:p>
        </p:txBody>
      </p:sp>
      <p:pic>
        <p:nvPicPr>
          <p:cNvPr id="8" name="Picture 7" descr="A logo with green text&#10;&#10;Description automatically generated">
            <a:extLst>
              <a:ext uri="{FF2B5EF4-FFF2-40B4-BE49-F238E27FC236}">
                <a16:creationId xmlns:a16="http://schemas.microsoft.com/office/drawing/2014/main" id="{E1250A52-9352-F29E-7776-3B24C81A43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2696" t="34582" r="64188" b="32517"/>
          <a:stretch/>
        </p:blipFill>
        <p:spPr>
          <a:xfrm>
            <a:off x="8467058" y="53029"/>
            <a:ext cx="628650" cy="8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5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6" r:id="rId2"/>
    <p:sldLayoutId id="2147483904" r:id="rId3"/>
    <p:sldLayoutId id="2147483923" r:id="rId4"/>
    <p:sldLayoutId id="2147483905" r:id="rId5"/>
    <p:sldLayoutId id="2147483859" r:id="rId6"/>
  </p:sldLayoutIdLst>
  <p:hf hdr="0" ftr="0" dt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3700" b="1" i="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25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9AD76D-EF50-081E-3EE4-7972A0B02612}"/>
              </a:ext>
            </a:extLst>
          </p:cNvPr>
          <p:cNvSpPr/>
          <p:nvPr/>
        </p:nvSpPr>
        <p:spPr>
          <a:xfrm>
            <a:off x="1734103" y="1964883"/>
            <a:ext cx="5668976" cy="2972879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7F5A4D-BFDB-0800-044D-C595C021D6B5}"/>
              </a:ext>
            </a:extLst>
          </p:cNvPr>
          <p:cNvSpPr/>
          <p:nvPr/>
        </p:nvSpPr>
        <p:spPr>
          <a:xfrm>
            <a:off x="2113704" y="4794094"/>
            <a:ext cx="1696524" cy="287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900" spc="450" dirty="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</a:rPr>
              <a:t>June 1, 2025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9DFA9B7-A6BC-B3A9-8319-0A7505CB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2336E-9166-801F-AEB1-2A0BA622BF14}"/>
              </a:ext>
            </a:extLst>
          </p:cNvPr>
          <p:cNvSpPr txBox="1"/>
          <p:nvPr/>
        </p:nvSpPr>
        <p:spPr>
          <a:xfrm>
            <a:off x="2113704" y="2739588"/>
            <a:ext cx="4909769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</a:rPr>
              <a:t>Cash Management and Forecasting</a:t>
            </a:r>
          </a:p>
          <a:p>
            <a:r>
              <a:rPr lang="en-US" sz="2250" b="1" dirty="0">
                <a:solidFill>
                  <a:schemeClr val="accent2"/>
                </a:solidFill>
              </a:rPr>
              <a:t>Data Discovery</a:t>
            </a:r>
          </a:p>
        </p:txBody>
      </p:sp>
    </p:spTree>
    <p:extLst>
      <p:ext uri="{BB962C8B-B14F-4D97-AF65-F5344CB8AC3E}">
        <p14:creationId xmlns:p14="http://schemas.microsoft.com/office/powerpoint/2010/main" val="82781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D52CA-A11C-A933-DFF8-1A494E1B2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5B8E-C1F7-9762-302D-CD86CD8F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Differentiators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D16A1-42E1-4E9A-A1D5-E6246040DE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650" y="1998391"/>
            <a:ext cx="7886700" cy="37304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CRE-Specific Design</a:t>
            </a:r>
          </a:p>
          <a:p>
            <a:pPr lvl="1"/>
            <a:r>
              <a:rPr lang="en-US" sz="1800" dirty="0"/>
              <a:t>Tracks lease-driven inflows, construction outflows, escrow/reserve accounts</a:t>
            </a:r>
          </a:p>
          <a:p>
            <a:pPr lvl="1"/>
            <a:r>
              <a:rPr lang="en-US" sz="1800" dirty="0"/>
              <a:t>Includes forecast modules tailored to real estate development and operations</a:t>
            </a:r>
          </a:p>
          <a:p>
            <a:pPr marL="0" indent="0">
              <a:buNone/>
            </a:pPr>
            <a:r>
              <a:rPr lang="en-US" sz="2200" dirty="0"/>
              <a:t>Built for Mid-Market Visibility</a:t>
            </a:r>
          </a:p>
          <a:p>
            <a:pPr lvl="1"/>
            <a:r>
              <a:rPr lang="en-US" sz="1800" dirty="0"/>
              <a:t>Connects bank, ERP, and operational data without enterprise overhead</a:t>
            </a:r>
          </a:p>
          <a:p>
            <a:pPr lvl="1"/>
            <a:r>
              <a:rPr lang="en-US" sz="1800" dirty="0"/>
              <a:t>Enables project-level and corporate-level liquidity insight</a:t>
            </a:r>
          </a:p>
          <a:p>
            <a:pPr marL="0" indent="0">
              <a:buNone/>
            </a:pPr>
            <a:r>
              <a:rPr lang="en-US" sz="2200" dirty="0"/>
              <a:t>AI-Native from Day One</a:t>
            </a:r>
          </a:p>
          <a:p>
            <a:pPr lvl="1"/>
            <a:r>
              <a:rPr lang="en-US" sz="1800" dirty="0"/>
              <a:t>Continuously improving forecast accuracy with ML</a:t>
            </a:r>
          </a:p>
          <a:p>
            <a:pPr lvl="1"/>
            <a:r>
              <a:rPr lang="en-US" sz="1800" dirty="0"/>
              <a:t>Real-time alerts and automated stress testing</a:t>
            </a:r>
          </a:p>
          <a:p>
            <a:pPr marL="0" indent="0">
              <a:buNone/>
            </a:pPr>
            <a:r>
              <a:rPr lang="en-US" sz="2200" dirty="0"/>
              <a:t>Fast, Modular Onboarding</a:t>
            </a:r>
          </a:p>
          <a:p>
            <a:pPr lvl="1"/>
            <a:r>
              <a:rPr lang="en-US" sz="1800" dirty="0"/>
              <a:t>SaaS platform with no-code integration tools</a:t>
            </a:r>
          </a:p>
          <a:p>
            <a:pPr lvl="1"/>
            <a:r>
              <a:rPr lang="en-US" sz="1800" dirty="0"/>
              <a:t>Compatible with Yardi, MRI, NetSuite, and other industry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53269-9D95-0E86-C500-9C782BDD98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717E57-9270-D78A-0318-2BB43BD0DFCD}"/>
              </a:ext>
            </a:extLst>
          </p:cNvPr>
          <p:cNvCxnSpPr>
            <a:cxnSpLocks/>
          </p:cNvCxnSpPr>
          <p:nvPr/>
        </p:nvCxnSpPr>
        <p:spPr>
          <a:xfrm>
            <a:off x="685800" y="1334148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6488-CC78-3A72-F68E-DBCFC79B7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1314-44EF-3E87-D6A1-1CB363B5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Sample Dashboards (Optional)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7F58D-3D8F-1746-9A13-DF2E022E9F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650" y="1998391"/>
            <a:ext cx="7886700" cy="3730464"/>
          </a:xfrm>
        </p:spPr>
        <p:txBody>
          <a:bodyPr>
            <a:normAutofit/>
          </a:bodyPr>
          <a:lstStyle/>
          <a:p>
            <a:r>
              <a:rPr lang="en-US" sz="2200" dirty="0"/>
              <a:t>Cash Position Rollup (by entity, project, fund)</a:t>
            </a:r>
          </a:p>
          <a:p>
            <a:r>
              <a:rPr lang="en-US" sz="2200" dirty="0"/>
              <a:t>13-Week Forecast with Confidence Intervals</a:t>
            </a:r>
          </a:p>
          <a:p>
            <a:r>
              <a:rPr lang="en-US" sz="2200" dirty="0"/>
              <a:t>Scenario Comparison (Base vs. Stress Case)</a:t>
            </a:r>
          </a:p>
          <a:p>
            <a:r>
              <a:rPr lang="en-US" sz="2200" dirty="0"/>
              <a:t>Weekly Variance Tracker (Forecast vs. Actual)</a:t>
            </a:r>
          </a:p>
          <a:p>
            <a:r>
              <a:rPr lang="en-US" sz="2200" dirty="0"/>
              <a:t>Payables Waterfall by Due Date</a:t>
            </a:r>
          </a:p>
          <a:p>
            <a:r>
              <a:rPr lang="en-US" sz="2200" dirty="0"/>
              <a:t>Alerts: Stale Payables &amp; Duplicate Vendors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1147E-3E11-8614-3E25-F0174529B8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278BF-9B1F-268A-4677-AC28F3A0394F}"/>
              </a:ext>
            </a:extLst>
          </p:cNvPr>
          <p:cNvCxnSpPr>
            <a:cxnSpLocks/>
          </p:cNvCxnSpPr>
          <p:nvPr/>
        </p:nvCxnSpPr>
        <p:spPr>
          <a:xfrm>
            <a:off x="685800" y="1334148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0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DEB4E-BCD5-B87F-4FE1-5B514CC6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266B-81F5-F57F-BB81-680FD240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Discovery Summary &amp; Next Steps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6064F-777B-13E5-C119-0284417FC4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650" y="1998391"/>
            <a:ext cx="7886700" cy="3730464"/>
          </a:xfrm>
        </p:spPr>
        <p:txBody>
          <a:bodyPr>
            <a:normAutofit/>
          </a:bodyPr>
          <a:lstStyle/>
          <a:p>
            <a:r>
              <a:rPr lang="en-US" sz="2200" dirty="0"/>
              <a:t>Review questionnaire responses and stakeholder feedback</a:t>
            </a:r>
          </a:p>
          <a:p>
            <a:r>
              <a:rPr lang="en-US" sz="2200" dirty="0"/>
              <a:t>Identify top use cases and reporting needs for Phase 1</a:t>
            </a:r>
          </a:p>
          <a:p>
            <a:r>
              <a:rPr lang="en-US" sz="2200" dirty="0"/>
              <a:t>Confirm system access and data availability</a:t>
            </a:r>
          </a:p>
          <a:p>
            <a:r>
              <a:rPr lang="en-US" sz="2200" dirty="0"/>
              <a:t>Define delivery timeline and technical constraints</a:t>
            </a:r>
          </a:p>
          <a:p>
            <a:r>
              <a:rPr lang="en-US" sz="2200" dirty="0"/>
              <a:t>Schedule stakeholder deep dives and demo walkthrough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5992-1CDF-2DA1-FDFB-CEBA754D67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8CB7E9-D4CE-411C-E411-8A0EF79EA33B}"/>
              </a:ext>
            </a:extLst>
          </p:cNvPr>
          <p:cNvCxnSpPr>
            <a:cxnSpLocks/>
          </p:cNvCxnSpPr>
          <p:nvPr/>
        </p:nvCxnSpPr>
        <p:spPr>
          <a:xfrm>
            <a:off x="685800" y="1334148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3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16;p30">
            <a:extLst>
              <a:ext uri="{FF2B5EF4-FFF2-40B4-BE49-F238E27FC236}">
                <a16:creationId xmlns:a16="http://schemas.microsoft.com/office/drawing/2014/main" id="{152EE1CD-3D45-4FE9-40CF-B69227997DB4}"/>
              </a:ext>
            </a:extLst>
          </p:cNvPr>
          <p:cNvSpPr txBox="1"/>
          <p:nvPr/>
        </p:nvSpPr>
        <p:spPr>
          <a:xfrm>
            <a:off x="0" y="857252"/>
            <a:ext cx="9144000" cy="2312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lang="en-US" sz="1013" dirty="0">
              <a:latin typeface="Proxima Nova Rg" panose="02000506030000020004" pitchFamily="50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B4B02C4-FC0F-57B1-0BF4-AE51E7572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0547" y="2363321"/>
            <a:ext cx="4442909" cy="1411941"/>
          </a:xfrm>
          <a:solidFill>
            <a:schemeClr val="tx2"/>
          </a:solidFill>
        </p:spPr>
        <p:txBody>
          <a:bodyPr anchor="ctr"/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Proxima Nova Rg" panose="02000506030000020004" pitchFamily="50" charset="0"/>
              </a:rPr>
              <a:t>THANK</a:t>
            </a:r>
            <a:r>
              <a:rPr lang="en-US" sz="4050" b="0" dirty="0">
                <a:solidFill>
                  <a:schemeClr val="bg1"/>
                </a:solidFill>
                <a:latin typeface="Proxima Nova Rg" panose="02000506030000020004" pitchFamily="50" charset="0"/>
              </a:rPr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325477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652D-63D9-B3F5-8F73-25BB900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GTM </a:t>
            </a:r>
            <a:r>
              <a:rPr lang="en-US" dirty="0">
                <a:solidFill>
                  <a:schemeClr val="accent1"/>
                </a:solidFill>
              </a:rPr>
              <a:t>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34A95-FB6E-9EB5-0303-BA782A1CC9FE}"/>
              </a:ext>
            </a:extLst>
          </p:cNvPr>
          <p:cNvSpPr/>
          <p:nvPr/>
        </p:nvSpPr>
        <p:spPr>
          <a:xfrm>
            <a:off x="899792" y="2673186"/>
            <a:ext cx="1755523" cy="2458330"/>
          </a:xfrm>
          <a:prstGeom prst="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39C38D-A0B6-9693-5197-BEB280AE3E25}"/>
              </a:ext>
            </a:extLst>
          </p:cNvPr>
          <p:cNvSpPr/>
          <p:nvPr/>
        </p:nvSpPr>
        <p:spPr>
          <a:xfrm>
            <a:off x="2741150" y="2673186"/>
            <a:ext cx="1755523" cy="2458330"/>
          </a:xfrm>
          <a:prstGeom prst="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1C6048-2353-4AE8-F9D3-AC52053B7D2C}"/>
              </a:ext>
            </a:extLst>
          </p:cNvPr>
          <p:cNvSpPr/>
          <p:nvPr/>
        </p:nvSpPr>
        <p:spPr>
          <a:xfrm>
            <a:off x="4582508" y="2673186"/>
            <a:ext cx="1755523" cy="2458330"/>
          </a:xfrm>
          <a:prstGeom prst="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33C6E5-0B6F-14C6-E61B-05BFB1E0FFCF}"/>
              </a:ext>
            </a:extLst>
          </p:cNvPr>
          <p:cNvSpPr/>
          <p:nvPr/>
        </p:nvSpPr>
        <p:spPr>
          <a:xfrm>
            <a:off x="6423865" y="2673186"/>
            <a:ext cx="1755523" cy="2458330"/>
          </a:xfrm>
          <a:prstGeom prst="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2" name="Chevron 51">
            <a:extLst>
              <a:ext uri="{FF2B5EF4-FFF2-40B4-BE49-F238E27FC236}">
                <a16:creationId xmlns:a16="http://schemas.microsoft.com/office/drawing/2014/main" id="{B149C51B-DAA2-D2A5-8759-5A0DA48EEB31}"/>
              </a:ext>
            </a:extLst>
          </p:cNvPr>
          <p:cNvSpPr/>
          <p:nvPr/>
        </p:nvSpPr>
        <p:spPr>
          <a:xfrm>
            <a:off x="1010713" y="2509649"/>
            <a:ext cx="1544738" cy="327074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outerShdw blurRad="127000" dist="127000" dir="27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roxima Nova Rg" panose="02000506030000020004" pitchFamily="50" charset="0"/>
              </a:rPr>
              <a:t>Phase 1</a:t>
            </a:r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A4E7DFC6-C49A-9C04-7E71-37279C3176D8}"/>
              </a:ext>
            </a:extLst>
          </p:cNvPr>
          <p:cNvSpPr/>
          <p:nvPr/>
        </p:nvSpPr>
        <p:spPr>
          <a:xfrm>
            <a:off x="2846543" y="2509649"/>
            <a:ext cx="1544738" cy="327074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127000" dist="127000" dir="27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roxima Nova Rg" panose="02000506030000020004" pitchFamily="50" charset="0"/>
              </a:rPr>
              <a:t>Phase 2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0BAB7627-CB3C-1557-A301-14B65A8AC5C7}"/>
              </a:ext>
            </a:extLst>
          </p:cNvPr>
          <p:cNvSpPr/>
          <p:nvPr/>
        </p:nvSpPr>
        <p:spPr>
          <a:xfrm>
            <a:off x="4687900" y="2509649"/>
            <a:ext cx="1544738" cy="32707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127000" dir="27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roxima Nova Rg" panose="02000506030000020004" pitchFamily="50" charset="0"/>
              </a:rPr>
              <a:t>Phase 3</a:t>
            </a:r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32B42504-6314-3503-2A41-1C96752DECF3}"/>
              </a:ext>
            </a:extLst>
          </p:cNvPr>
          <p:cNvSpPr/>
          <p:nvPr/>
        </p:nvSpPr>
        <p:spPr>
          <a:xfrm>
            <a:off x="6529258" y="2509649"/>
            <a:ext cx="1544738" cy="327074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127000" dist="127000" dir="27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roxima Nova Rg" panose="02000506030000020004" pitchFamily="50" charset="0"/>
              </a:rPr>
              <a:t>Phase 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4F4E01-C500-020F-FA46-B1A3F5F1501D}"/>
              </a:ext>
            </a:extLst>
          </p:cNvPr>
          <p:cNvSpPr/>
          <p:nvPr/>
        </p:nvSpPr>
        <p:spPr>
          <a:xfrm>
            <a:off x="2523838" y="3760017"/>
            <a:ext cx="348786" cy="348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3456634" algn="ctr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Proxima Nova Rg" panose="02000506030000020004" pitchFamily="50" charset="0"/>
              </a:rPr>
              <a:t>&gt;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CFF86A7-8589-5D0C-65E1-5A8AC9A2BB53}"/>
              </a:ext>
            </a:extLst>
          </p:cNvPr>
          <p:cNvSpPr/>
          <p:nvPr/>
        </p:nvSpPr>
        <p:spPr>
          <a:xfrm>
            <a:off x="4365196" y="3760017"/>
            <a:ext cx="348786" cy="348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3456634" algn="ctr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Proxima Nova Rg" panose="02000506030000020004" pitchFamily="50" charset="0"/>
              </a:rPr>
              <a:t>&gt;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6DCDC5C-ED89-D262-DC20-2B5945C97EFC}"/>
              </a:ext>
            </a:extLst>
          </p:cNvPr>
          <p:cNvSpPr/>
          <p:nvPr/>
        </p:nvSpPr>
        <p:spPr>
          <a:xfrm>
            <a:off x="6215053" y="3760017"/>
            <a:ext cx="348786" cy="348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3456634" algn="ctr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Proxima Nova Rg" panose="02000506030000020004" pitchFamily="50" charset="0"/>
              </a:rPr>
              <a:t>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48DA31-2C06-3C56-0A5F-BA02F788B123}"/>
              </a:ext>
            </a:extLst>
          </p:cNvPr>
          <p:cNvSpPr/>
          <p:nvPr/>
        </p:nvSpPr>
        <p:spPr>
          <a:xfrm>
            <a:off x="1009726" y="3760017"/>
            <a:ext cx="1527155" cy="3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xima Nova Rg" panose="02000506030000020004" pitchFamily="50" charset="0"/>
              </a:rPr>
              <a:t>Plan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Proxima Nova Rg" panose="02000506030000020004" pitchFamily="50" charset="0"/>
              </a:rPr>
              <a:t>Development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5A9239-068D-3A95-93F0-A89ABF7DAAFB}"/>
              </a:ext>
            </a:extLst>
          </p:cNvPr>
          <p:cNvSpPr/>
          <p:nvPr/>
        </p:nvSpPr>
        <p:spPr>
          <a:xfrm>
            <a:off x="1079140" y="4292198"/>
            <a:ext cx="1388323" cy="508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Lorem ipsum dolor sit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amet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,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consectetur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adipiscing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elit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, sed do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eiusmod</a:t>
            </a:r>
            <a:endParaRPr lang="en-US" sz="788" dirty="0">
              <a:solidFill>
                <a:schemeClr val="tx1"/>
              </a:solidFill>
              <a:latin typeface="Proxima Nova Rg" panose="02000506030000020004" pitchFamily="50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DAEFFA-20A1-9D99-0496-328D72A984A8}"/>
              </a:ext>
            </a:extLst>
          </p:cNvPr>
          <p:cNvSpPr/>
          <p:nvPr/>
        </p:nvSpPr>
        <p:spPr>
          <a:xfrm>
            <a:off x="2852123" y="3760017"/>
            <a:ext cx="1527155" cy="3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xima Nova Rg" panose="02000506030000020004" pitchFamily="50" charset="0"/>
              </a:rPr>
              <a:t>Funding &amp;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Proxima Nova Rg" panose="02000506030000020004" pitchFamily="50" charset="0"/>
              </a:rPr>
              <a:t>Investment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9431C7-A30D-D288-5929-2FC0ACA484BF}"/>
              </a:ext>
            </a:extLst>
          </p:cNvPr>
          <p:cNvSpPr/>
          <p:nvPr/>
        </p:nvSpPr>
        <p:spPr>
          <a:xfrm>
            <a:off x="2921537" y="4292198"/>
            <a:ext cx="1388323" cy="508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Lorem ipsum dolor sit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amet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,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consectetur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adipiscing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elit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, sed do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eiusmod</a:t>
            </a:r>
            <a:endParaRPr lang="en-US" sz="788" dirty="0">
              <a:solidFill>
                <a:schemeClr val="tx1"/>
              </a:solidFill>
              <a:latin typeface="Proxima Nova Rg" panose="02000506030000020004" pitchFamily="50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80CB69-5979-2AD6-DA28-D55B9A10C8AE}"/>
              </a:ext>
            </a:extLst>
          </p:cNvPr>
          <p:cNvSpPr/>
          <p:nvPr/>
        </p:nvSpPr>
        <p:spPr>
          <a:xfrm>
            <a:off x="4696172" y="3760017"/>
            <a:ext cx="1527155" cy="3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xima Nova Rg" panose="02000506030000020004" pitchFamily="50" charset="0"/>
              </a:rPr>
              <a:t>Product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Proxima Nova Rg" panose="02000506030000020004" pitchFamily="50" charset="0"/>
              </a:rPr>
              <a:t>Launch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B89756-8375-E25F-A2A0-5A1E2298ED55}"/>
              </a:ext>
            </a:extLst>
          </p:cNvPr>
          <p:cNvSpPr/>
          <p:nvPr/>
        </p:nvSpPr>
        <p:spPr>
          <a:xfrm>
            <a:off x="4765587" y="4292198"/>
            <a:ext cx="1388323" cy="508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Lorem ipsum dolor sit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amet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,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consectetur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adipiscing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elit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, sed do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eiusmod</a:t>
            </a:r>
            <a:endParaRPr lang="en-US" sz="788" dirty="0">
              <a:solidFill>
                <a:schemeClr val="tx1"/>
              </a:solidFill>
              <a:latin typeface="Proxima Nova Rg" panose="02000506030000020004" pitchFamily="50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4A9275-6343-B975-D036-38A33C15DF1A}"/>
              </a:ext>
            </a:extLst>
          </p:cNvPr>
          <p:cNvSpPr/>
          <p:nvPr/>
        </p:nvSpPr>
        <p:spPr>
          <a:xfrm>
            <a:off x="6538569" y="3760017"/>
            <a:ext cx="1527155" cy="3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xima Nova Rg" panose="02000506030000020004" pitchFamily="50" charset="0"/>
              </a:rPr>
              <a:t>Expansion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Proxima Nova Rg" panose="02000506030000020004" pitchFamily="50" charset="0"/>
              </a:rPr>
              <a:t>Milestones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94775F-4461-63F9-6F0E-1C5CCB19A5F4}"/>
              </a:ext>
            </a:extLst>
          </p:cNvPr>
          <p:cNvSpPr/>
          <p:nvPr/>
        </p:nvSpPr>
        <p:spPr>
          <a:xfrm>
            <a:off x="6607984" y="4292198"/>
            <a:ext cx="1388323" cy="508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Lorem ipsum dolor sit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amet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,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consectetur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adipiscing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elit</a:t>
            </a:r>
            <a:r>
              <a:rPr lang="en-US" sz="788" dirty="0">
                <a:solidFill>
                  <a:schemeClr val="tx1"/>
                </a:solidFill>
                <a:latin typeface="Proxima Nova Rg" panose="02000506030000020004" pitchFamily="50" charset="0"/>
              </a:rPr>
              <a:t>, sed do </a:t>
            </a:r>
            <a:r>
              <a:rPr lang="en-US" sz="788" dirty="0" err="1">
                <a:solidFill>
                  <a:schemeClr val="tx1"/>
                </a:solidFill>
                <a:latin typeface="Proxima Nova Rg" panose="02000506030000020004" pitchFamily="50" charset="0"/>
              </a:rPr>
              <a:t>eiusmod</a:t>
            </a:r>
            <a:endParaRPr lang="en-US" sz="788" dirty="0">
              <a:solidFill>
                <a:schemeClr val="tx1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4357BD3-20B8-F905-5B27-4AEE5E2C7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4336" y="3215749"/>
            <a:ext cx="276122" cy="27612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BE78203-54CA-87A0-F7C4-0FDE6D37C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8719" y="3231448"/>
            <a:ext cx="276122" cy="27612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059F7E2-C842-4A89-B6D9-F30C28C3B3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06527" y="3211352"/>
            <a:ext cx="276122" cy="27612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7001A5C-3ED9-7913-EA61-ECAA56E523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0912" y="3219157"/>
            <a:ext cx="276122" cy="27612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89B38E-5F83-0DB8-3C77-18BD5C0A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5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B1B5BD-F580-C14D-2811-F46773583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21EA-AF5B-7A87-2667-CBB119F9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Foundational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961DC-E551-43BE-4394-2EE98587F4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6FBEA0-0F73-769A-7163-E0998BD536D2}"/>
              </a:ext>
            </a:extLst>
          </p:cNvPr>
          <p:cNvGrpSpPr/>
          <p:nvPr/>
        </p:nvGrpSpPr>
        <p:grpSpPr>
          <a:xfrm>
            <a:off x="2558959" y="1859189"/>
            <a:ext cx="4026081" cy="3600483"/>
            <a:chOff x="3411945" y="1335918"/>
            <a:chExt cx="5368108" cy="4800644"/>
          </a:xfrm>
        </p:grpSpPr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2D7C395C-6EE8-B75D-6332-54DA45EC91DB}"/>
                </a:ext>
              </a:extLst>
            </p:cNvPr>
            <p:cNvSpPr/>
            <p:nvPr/>
          </p:nvSpPr>
          <p:spPr>
            <a:xfrm>
              <a:off x="3695677" y="1335918"/>
              <a:ext cx="4800644" cy="4800644"/>
            </a:xfrm>
            <a:prstGeom prst="circularArrow">
              <a:avLst>
                <a:gd name="adj1" fmla="val 3991"/>
                <a:gd name="adj2" fmla="val 250393"/>
                <a:gd name="adj3" fmla="val 20572743"/>
                <a:gd name="adj4" fmla="val 18983454"/>
                <a:gd name="adj5" fmla="val 4657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75F1378-8C7E-2370-2013-CDCB34B07C8D}"/>
                </a:ext>
              </a:extLst>
            </p:cNvPr>
            <p:cNvSpPr/>
            <p:nvPr/>
          </p:nvSpPr>
          <p:spPr>
            <a:xfrm>
              <a:off x="6701060" y="1345958"/>
              <a:ext cx="982621" cy="982621"/>
            </a:xfrm>
            <a:custGeom>
              <a:avLst/>
              <a:gdLst>
                <a:gd name="connsiteX0" fmla="*/ 0 w 982621"/>
                <a:gd name="connsiteY0" fmla="*/ 0 h 982621"/>
                <a:gd name="connsiteX1" fmla="*/ 982621 w 982621"/>
                <a:gd name="connsiteY1" fmla="*/ 0 h 982621"/>
                <a:gd name="connsiteX2" fmla="*/ 982621 w 982621"/>
                <a:gd name="connsiteY2" fmla="*/ 982621 h 982621"/>
                <a:gd name="connsiteX3" fmla="*/ 0 w 982621"/>
                <a:gd name="connsiteY3" fmla="*/ 982621 h 982621"/>
                <a:gd name="connsiteX4" fmla="*/ 0 w 982621"/>
                <a:gd name="connsiteY4" fmla="*/ 0 h 98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621" h="982621">
                  <a:moveTo>
                    <a:pt x="0" y="0"/>
                  </a:moveTo>
                  <a:lnTo>
                    <a:pt x="982621" y="0"/>
                  </a:lnTo>
                  <a:lnTo>
                    <a:pt x="982621" y="982621"/>
                  </a:lnTo>
                  <a:lnTo>
                    <a:pt x="0" y="98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rgbClr r="0" g="0" b="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kern="1200" dirty="0">
                  <a:solidFill>
                    <a:schemeClr val="accent2"/>
                  </a:solidFill>
                </a:rPr>
                <a:t>Business Decisions &amp; Analytics</a:t>
              </a:r>
            </a:p>
          </p:txBody>
        </p: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D682DD0F-3DE4-D5BE-609A-D6634BF2D141}"/>
                </a:ext>
              </a:extLst>
            </p:cNvPr>
            <p:cNvSpPr/>
            <p:nvPr/>
          </p:nvSpPr>
          <p:spPr>
            <a:xfrm>
              <a:off x="3695677" y="1335942"/>
              <a:ext cx="4800644" cy="4800596"/>
            </a:xfrm>
            <a:prstGeom prst="circularArrow">
              <a:avLst>
                <a:gd name="adj1" fmla="val 3991"/>
                <a:gd name="adj2" fmla="val 250393"/>
                <a:gd name="adj3" fmla="val 2366154"/>
                <a:gd name="adj4" fmla="val 776864"/>
                <a:gd name="adj5" fmla="val 4657"/>
              </a:avLst>
            </a:prstGeom>
            <a:ln w="12700"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487F788-AE20-BD66-83A9-ECF12EB1B11F}"/>
                </a:ext>
              </a:extLst>
            </p:cNvPr>
            <p:cNvSpPr/>
            <p:nvPr/>
          </p:nvSpPr>
          <p:spPr>
            <a:xfrm>
              <a:off x="7797432" y="3244929"/>
              <a:ext cx="982621" cy="982621"/>
            </a:xfrm>
            <a:custGeom>
              <a:avLst/>
              <a:gdLst>
                <a:gd name="connsiteX0" fmla="*/ 0 w 982621"/>
                <a:gd name="connsiteY0" fmla="*/ 0 h 982621"/>
                <a:gd name="connsiteX1" fmla="*/ 982621 w 982621"/>
                <a:gd name="connsiteY1" fmla="*/ 0 h 982621"/>
                <a:gd name="connsiteX2" fmla="*/ 982621 w 982621"/>
                <a:gd name="connsiteY2" fmla="*/ 982621 h 982621"/>
                <a:gd name="connsiteX3" fmla="*/ 0 w 982621"/>
                <a:gd name="connsiteY3" fmla="*/ 982621 h 982621"/>
                <a:gd name="connsiteX4" fmla="*/ 0 w 982621"/>
                <a:gd name="connsiteY4" fmla="*/ 0 h 98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621" h="982621">
                  <a:moveTo>
                    <a:pt x="0" y="0"/>
                  </a:moveTo>
                  <a:lnTo>
                    <a:pt x="982621" y="0"/>
                  </a:lnTo>
                  <a:lnTo>
                    <a:pt x="982621" y="982621"/>
                  </a:lnTo>
                  <a:lnTo>
                    <a:pt x="0" y="98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rgbClr r="0" g="0" b="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kern="1200" dirty="0">
                  <a:solidFill>
                    <a:schemeClr val="accent2"/>
                  </a:solidFill>
                </a:rPr>
                <a:t>Data &amp; Information</a:t>
              </a:r>
            </a:p>
          </p:txBody>
        </p:sp>
        <p:sp>
          <p:nvSpPr>
            <p:cNvPr id="13" name="Arrow: Circular 12">
              <a:extLst>
                <a:ext uri="{FF2B5EF4-FFF2-40B4-BE49-F238E27FC236}">
                  <a16:creationId xmlns:a16="http://schemas.microsoft.com/office/drawing/2014/main" id="{6215FB12-3448-44B3-FA88-BA1A04F42C92}"/>
                </a:ext>
              </a:extLst>
            </p:cNvPr>
            <p:cNvSpPr/>
            <p:nvPr/>
          </p:nvSpPr>
          <p:spPr>
            <a:xfrm>
              <a:off x="3695677" y="1335918"/>
              <a:ext cx="4800644" cy="4800644"/>
            </a:xfrm>
            <a:prstGeom prst="circularArrow">
              <a:avLst>
                <a:gd name="adj1" fmla="val 3991"/>
                <a:gd name="adj2" fmla="val 250393"/>
                <a:gd name="adj3" fmla="val 6110682"/>
                <a:gd name="adj4" fmla="val 4438926"/>
                <a:gd name="adj5" fmla="val 4657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0BF8BD-2DE2-3944-17C4-7DABF84C6860}"/>
                </a:ext>
              </a:extLst>
            </p:cNvPr>
            <p:cNvSpPr/>
            <p:nvPr/>
          </p:nvSpPr>
          <p:spPr>
            <a:xfrm>
              <a:off x="6701060" y="5143900"/>
              <a:ext cx="982621" cy="982621"/>
            </a:xfrm>
            <a:custGeom>
              <a:avLst/>
              <a:gdLst>
                <a:gd name="connsiteX0" fmla="*/ 0 w 982621"/>
                <a:gd name="connsiteY0" fmla="*/ 0 h 982621"/>
                <a:gd name="connsiteX1" fmla="*/ 982621 w 982621"/>
                <a:gd name="connsiteY1" fmla="*/ 0 h 982621"/>
                <a:gd name="connsiteX2" fmla="*/ 982621 w 982621"/>
                <a:gd name="connsiteY2" fmla="*/ 982621 h 982621"/>
                <a:gd name="connsiteX3" fmla="*/ 0 w 982621"/>
                <a:gd name="connsiteY3" fmla="*/ 982621 h 982621"/>
                <a:gd name="connsiteX4" fmla="*/ 0 w 982621"/>
                <a:gd name="connsiteY4" fmla="*/ 0 h 98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621" h="982621">
                  <a:moveTo>
                    <a:pt x="0" y="0"/>
                  </a:moveTo>
                  <a:lnTo>
                    <a:pt x="982621" y="0"/>
                  </a:lnTo>
                  <a:lnTo>
                    <a:pt x="982621" y="982621"/>
                  </a:lnTo>
                  <a:lnTo>
                    <a:pt x="0" y="98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rgbClr r="0" g="0" b="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kern="1200" dirty="0">
                  <a:solidFill>
                    <a:schemeClr val="accent2"/>
                  </a:solidFill>
                </a:rPr>
                <a:t>Technology &amp; Infrastructure</a:t>
              </a:r>
            </a:p>
          </p:txBody>
        </p: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03C3DFFC-424C-6A0F-5F36-DE94AFF497E4}"/>
                </a:ext>
              </a:extLst>
            </p:cNvPr>
            <p:cNvSpPr/>
            <p:nvPr/>
          </p:nvSpPr>
          <p:spPr>
            <a:xfrm>
              <a:off x="3695677" y="1335918"/>
              <a:ext cx="4800644" cy="4800644"/>
            </a:xfrm>
            <a:prstGeom prst="circularArrow">
              <a:avLst>
                <a:gd name="adj1" fmla="val 3991"/>
                <a:gd name="adj2" fmla="val 250393"/>
                <a:gd name="adj3" fmla="val 9772743"/>
                <a:gd name="adj4" fmla="val 8183454"/>
                <a:gd name="adj5" fmla="val 4657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011FB3-4F7B-2253-3463-3C6D4A4DA2BD}"/>
                </a:ext>
              </a:extLst>
            </p:cNvPr>
            <p:cNvSpPr/>
            <p:nvPr/>
          </p:nvSpPr>
          <p:spPr>
            <a:xfrm>
              <a:off x="4508317" y="5143900"/>
              <a:ext cx="982621" cy="982621"/>
            </a:xfrm>
            <a:custGeom>
              <a:avLst/>
              <a:gdLst>
                <a:gd name="connsiteX0" fmla="*/ 0 w 982621"/>
                <a:gd name="connsiteY0" fmla="*/ 0 h 982621"/>
                <a:gd name="connsiteX1" fmla="*/ 982621 w 982621"/>
                <a:gd name="connsiteY1" fmla="*/ 0 h 982621"/>
                <a:gd name="connsiteX2" fmla="*/ 982621 w 982621"/>
                <a:gd name="connsiteY2" fmla="*/ 982621 h 982621"/>
                <a:gd name="connsiteX3" fmla="*/ 0 w 982621"/>
                <a:gd name="connsiteY3" fmla="*/ 982621 h 982621"/>
                <a:gd name="connsiteX4" fmla="*/ 0 w 982621"/>
                <a:gd name="connsiteY4" fmla="*/ 0 h 98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621" h="982621">
                  <a:moveTo>
                    <a:pt x="0" y="0"/>
                  </a:moveTo>
                  <a:lnTo>
                    <a:pt x="982621" y="0"/>
                  </a:lnTo>
                  <a:lnTo>
                    <a:pt x="982621" y="982621"/>
                  </a:lnTo>
                  <a:lnTo>
                    <a:pt x="0" y="98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rgbClr r="0" g="0" b="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kern="1200" dirty="0">
                  <a:solidFill>
                    <a:schemeClr val="accent2"/>
                  </a:solidFill>
                </a:rPr>
                <a:t>Data Governance</a:t>
              </a:r>
            </a:p>
          </p:txBody>
        </p:sp>
        <p:sp>
          <p:nvSpPr>
            <p:cNvPr id="17" name="Arrow: Circular 16">
              <a:extLst>
                <a:ext uri="{FF2B5EF4-FFF2-40B4-BE49-F238E27FC236}">
                  <a16:creationId xmlns:a16="http://schemas.microsoft.com/office/drawing/2014/main" id="{482CDD18-B536-AEBC-6961-A253B5CA97D3}"/>
                </a:ext>
              </a:extLst>
            </p:cNvPr>
            <p:cNvSpPr/>
            <p:nvPr/>
          </p:nvSpPr>
          <p:spPr>
            <a:xfrm>
              <a:off x="3695677" y="1335918"/>
              <a:ext cx="4800644" cy="4800644"/>
            </a:xfrm>
            <a:prstGeom prst="circularArrow">
              <a:avLst>
                <a:gd name="adj1" fmla="val 3991"/>
                <a:gd name="adj2" fmla="val 250393"/>
                <a:gd name="adj3" fmla="val 13166154"/>
                <a:gd name="adj4" fmla="val 11576864"/>
                <a:gd name="adj5" fmla="val 4657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CA409D-9569-3D41-5667-5E7E33BC8722}"/>
                </a:ext>
              </a:extLst>
            </p:cNvPr>
            <p:cNvSpPr/>
            <p:nvPr/>
          </p:nvSpPr>
          <p:spPr>
            <a:xfrm>
              <a:off x="3411945" y="3244929"/>
              <a:ext cx="982621" cy="982621"/>
            </a:xfrm>
            <a:custGeom>
              <a:avLst/>
              <a:gdLst>
                <a:gd name="connsiteX0" fmla="*/ 0 w 982621"/>
                <a:gd name="connsiteY0" fmla="*/ 0 h 982621"/>
                <a:gd name="connsiteX1" fmla="*/ 982621 w 982621"/>
                <a:gd name="connsiteY1" fmla="*/ 0 h 982621"/>
                <a:gd name="connsiteX2" fmla="*/ 982621 w 982621"/>
                <a:gd name="connsiteY2" fmla="*/ 982621 h 982621"/>
                <a:gd name="connsiteX3" fmla="*/ 0 w 982621"/>
                <a:gd name="connsiteY3" fmla="*/ 982621 h 982621"/>
                <a:gd name="connsiteX4" fmla="*/ 0 w 982621"/>
                <a:gd name="connsiteY4" fmla="*/ 0 h 98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621" h="982621">
                  <a:moveTo>
                    <a:pt x="0" y="0"/>
                  </a:moveTo>
                  <a:lnTo>
                    <a:pt x="982621" y="0"/>
                  </a:lnTo>
                  <a:lnTo>
                    <a:pt x="982621" y="982621"/>
                  </a:lnTo>
                  <a:lnTo>
                    <a:pt x="0" y="98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rgbClr r="0" g="0" b="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kern="1200" dirty="0">
                  <a:solidFill>
                    <a:schemeClr val="accent2"/>
                  </a:solidFill>
                </a:rPr>
                <a:t>Process &amp; Integration</a:t>
              </a:r>
            </a:p>
          </p:txBody>
        </p:sp>
        <p:sp>
          <p:nvSpPr>
            <p:cNvPr id="19" name="Arrow: Circular 18">
              <a:extLst>
                <a:ext uri="{FF2B5EF4-FFF2-40B4-BE49-F238E27FC236}">
                  <a16:creationId xmlns:a16="http://schemas.microsoft.com/office/drawing/2014/main" id="{0C944F2B-D660-BDD4-F234-C257F4981311}"/>
                </a:ext>
              </a:extLst>
            </p:cNvPr>
            <p:cNvSpPr/>
            <p:nvPr/>
          </p:nvSpPr>
          <p:spPr>
            <a:xfrm>
              <a:off x="3695677" y="1335918"/>
              <a:ext cx="4800644" cy="4800644"/>
            </a:xfrm>
            <a:prstGeom prst="circularArrow">
              <a:avLst>
                <a:gd name="adj1" fmla="val 3991"/>
                <a:gd name="adj2" fmla="val 250393"/>
                <a:gd name="adj3" fmla="val 16910682"/>
                <a:gd name="adj4" fmla="val 15238926"/>
                <a:gd name="adj5" fmla="val 4657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F8DF13-80C7-755C-43AC-E899E9D8FFE6}"/>
                </a:ext>
              </a:extLst>
            </p:cNvPr>
            <p:cNvSpPr/>
            <p:nvPr/>
          </p:nvSpPr>
          <p:spPr>
            <a:xfrm>
              <a:off x="4508317" y="1345958"/>
              <a:ext cx="982621" cy="982621"/>
            </a:xfrm>
            <a:custGeom>
              <a:avLst/>
              <a:gdLst>
                <a:gd name="connsiteX0" fmla="*/ 0 w 982621"/>
                <a:gd name="connsiteY0" fmla="*/ 0 h 982621"/>
                <a:gd name="connsiteX1" fmla="*/ 982621 w 982621"/>
                <a:gd name="connsiteY1" fmla="*/ 0 h 982621"/>
                <a:gd name="connsiteX2" fmla="*/ 982621 w 982621"/>
                <a:gd name="connsiteY2" fmla="*/ 982621 h 982621"/>
                <a:gd name="connsiteX3" fmla="*/ 0 w 982621"/>
                <a:gd name="connsiteY3" fmla="*/ 982621 h 982621"/>
                <a:gd name="connsiteX4" fmla="*/ 0 w 982621"/>
                <a:gd name="connsiteY4" fmla="*/ 0 h 98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621" h="982621">
                  <a:moveTo>
                    <a:pt x="0" y="0"/>
                  </a:moveTo>
                  <a:lnTo>
                    <a:pt x="982621" y="0"/>
                  </a:lnTo>
                  <a:lnTo>
                    <a:pt x="982621" y="982621"/>
                  </a:lnTo>
                  <a:lnTo>
                    <a:pt x="0" y="982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rgbClr r="0" g="0" b="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b="1" kern="1200" dirty="0">
                  <a:solidFill>
                    <a:schemeClr val="accent2"/>
                  </a:solidFill>
                </a:rPr>
                <a:t>Organization &amp; Culture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CA56FF-A330-2F02-4596-06235FCB8D33}"/>
              </a:ext>
            </a:extLst>
          </p:cNvPr>
          <p:cNvSpPr txBox="1"/>
          <p:nvPr/>
        </p:nvSpPr>
        <p:spPr>
          <a:xfrm>
            <a:off x="6541936" y="1996275"/>
            <a:ext cx="197341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969" indent="-130969">
              <a:buAutoNum type="arabicPeriod"/>
            </a:pPr>
            <a:r>
              <a:rPr lang="en-US" sz="900" b="1" dirty="0">
                <a:solidFill>
                  <a:schemeClr val="accent2"/>
                </a:solidFill>
              </a:rPr>
              <a:t>Business Decisions &amp; Analytics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Align with corporate and business unit strategy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Identify and prioritize core business use cases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Leverage next-generation AI and Analytic techniques to drive business value supported by benefits realization KPI’s</a:t>
            </a:r>
          </a:p>
          <a:p>
            <a:pPr marL="0" lvl="1"/>
            <a:endParaRPr lang="en-US" sz="750" dirty="0"/>
          </a:p>
          <a:p>
            <a:pPr marL="0" lvl="1"/>
            <a:endParaRPr lang="en-US" sz="600" dirty="0"/>
          </a:p>
          <a:p>
            <a:pPr marL="130969" indent="-130969">
              <a:buAutoNum type="arabicPeriod"/>
            </a:pPr>
            <a:r>
              <a:rPr lang="en-US" sz="900" b="1" dirty="0">
                <a:solidFill>
                  <a:schemeClr val="accent2"/>
                </a:solidFill>
              </a:rPr>
              <a:t>Data &amp; Information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Extract and store un/structured and large volumes of data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Integrate external/third-party data to enrich internal information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Enable real-time data processing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Measure and improve data quality and integrity</a:t>
            </a:r>
          </a:p>
          <a:p>
            <a:pPr marL="0" lvl="1"/>
            <a:endParaRPr lang="en-US" sz="600" dirty="0"/>
          </a:p>
          <a:p>
            <a:pPr marL="130969" indent="-130969">
              <a:buAutoNum type="arabicPeriod"/>
            </a:pPr>
            <a:r>
              <a:rPr lang="en-US" sz="900" dirty="0">
                <a:solidFill>
                  <a:schemeClr val="accent2"/>
                </a:solidFill>
              </a:rPr>
              <a:t>Technology &amp; Infrastructure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Select resilient, scalable, cloud-based, open source platforms that address the complete data and analytics ecosystem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Modernize platforms, enable AI and ML automation (</a:t>
            </a:r>
            <a:r>
              <a:rPr lang="en-US" sz="750" dirty="0" err="1"/>
              <a:t>ModelOps</a:t>
            </a:r>
            <a:r>
              <a:rPr lang="en-US" sz="750" dirty="0"/>
              <a:t>) and continuous model development and improvement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Develop digital, user-centric applications for mobile, web, and enterprise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1C9EC-028C-64F9-920A-7BA6691FAFAE}"/>
              </a:ext>
            </a:extLst>
          </p:cNvPr>
          <p:cNvSpPr txBox="1"/>
          <p:nvPr/>
        </p:nvSpPr>
        <p:spPr>
          <a:xfrm>
            <a:off x="628651" y="1996274"/>
            <a:ext cx="1973414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969" indent="-130969">
              <a:buFont typeface="+mj-lt"/>
              <a:buAutoNum type="arabicPeriod" startAt="6"/>
            </a:pPr>
            <a:r>
              <a:rPr lang="en-US" sz="900" b="1" dirty="0">
                <a:solidFill>
                  <a:schemeClr val="accent2"/>
                </a:solidFill>
              </a:rPr>
              <a:t>Organization, Culture &amp; Talent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Develop operating model with clarity on roles and responsibilities across the organization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Develop data science, data engineering, and product management skills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Introduce new skills in analysis and storytelling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Design processes to enable behaviors that support cultural transformation </a:t>
            </a:r>
          </a:p>
          <a:p>
            <a:pPr marL="130969" lvl="1" indent="-130969"/>
            <a:endParaRPr lang="en-US" sz="750" dirty="0">
              <a:solidFill>
                <a:schemeClr val="accent2"/>
              </a:solidFill>
            </a:endParaRPr>
          </a:p>
          <a:p>
            <a:pPr marL="130969" indent="-130969">
              <a:buFont typeface="+mj-lt"/>
              <a:buAutoNum type="arabicPeriod" startAt="5"/>
            </a:pPr>
            <a:r>
              <a:rPr lang="en-US" sz="900" b="1" dirty="0">
                <a:solidFill>
                  <a:schemeClr val="accent2"/>
                </a:solidFill>
              </a:rPr>
              <a:t>Process &amp; Integration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Be agile and focus on value creation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Streamline metrics and improve interactions between analytics teams and business owners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Embed analytic models and insights in business applications</a:t>
            </a:r>
          </a:p>
          <a:p>
            <a:pPr marL="130969" lvl="1" indent="-130969"/>
            <a:endParaRPr lang="en-US" sz="750" dirty="0"/>
          </a:p>
          <a:p>
            <a:pPr marL="130969" lvl="1" indent="-130969"/>
            <a:endParaRPr lang="en-US" sz="750" dirty="0"/>
          </a:p>
          <a:p>
            <a:pPr marL="130969" indent="-130969">
              <a:buFont typeface="+mj-lt"/>
              <a:buAutoNum type="arabicPeriod" startAt="4"/>
            </a:pPr>
            <a:r>
              <a:rPr lang="en-US" sz="900" b="1" dirty="0">
                <a:solidFill>
                  <a:schemeClr val="accent2"/>
                </a:solidFill>
              </a:rPr>
              <a:t>Data Governance</a:t>
            </a:r>
          </a:p>
          <a:p>
            <a:pPr marL="130969" indent="-130969">
              <a:buFont typeface="Arial" panose="020B0604020202020204" pitchFamily="34" charset="0"/>
              <a:buChar char="•"/>
            </a:pPr>
            <a:r>
              <a:rPr lang="en-US" sz="750" dirty="0"/>
              <a:t>Develop an organization structure that recognizes and mitigates human and technology risks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Build trust with stakeholders by understanding their expectations &amp; aligning with the risk appetites</a:t>
            </a:r>
          </a:p>
          <a:p>
            <a:pPr marL="130969" lvl="1" indent="-130969">
              <a:buFont typeface="Arial" panose="020B0604020202020204" pitchFamily="34" charset="0"/>
              <a:buChar char="•"/>
            </a:pPr>
            <a:r>
              <a:rPr lang="en-US" sz="750" dirty="0"/>
              <a:t>Apply risk based controls to enhance the data integrity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243326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652D-63D9-B3F5-8F73-25BB900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Tiered </a:t>
            </a:r>
            <a:r>
              <a:rPr lang="en-US" dirty="0">
                <a:solidFill>
                  <a:schemeClr val="accent1"/>
                </a:solidFill>
              </a:rPr>
              <a:t>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34A95-FB6E-9EB5-0303-BA782A1CC9FE}"/>
              </a:ext>
            </a:extLst>
          </p:cNvPr>
          <p:cNvSpPr/>
          <p:nvPr/>
        </p:nvSpPr>
        <p:spPr>
          <a:xfrm>
            <a:off x="899792" y="2057014"/>
            <a:ext cx="1755523" cy="3074503"/>
          </a:xfrm>
          <a:prstGeom prst="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39C38D-A0B6-9693-5197-BEB280AE3E25}"/>
              </a:ext>
            </a:extLst>
          </p:cNvPr>
          <p:cNvSpPr/>
          <p:nvPr/>
        </p:nvSpPr>
        <p:spPr>
          <a:xfrm>
            <a:off x="2741150" y="2057014"/>
            <a:ext cx="1755523" cy="3074503"/>
          </a:xfrm>
          <a:prstGeom prst="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1C6048-2353-4AE8-F9D3-AC52053B7D2C}"/>
              </a:ext>
            </a:extLst>
          </p:cNvPr>
          <p:cNvSpPr/>
          <p:nvPr/>
        </p:nvSpPr>
        <p:spPr>
          <a:xfrm>
            <a:off x="4582508" y="2057014"/>
            <a:ext cx="1755523" cy="3074503"/>
          </a:xfrm>
          <a:prstGeom prst="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33C6E5-0B6F-14C6-E61B-05BFB1E0FFCF}"/>
              </a:ext>
            </a:extLst>
          </p:cNvPr>
          <p:cNvSpPr/>
          <p:nvPr/>
        </p:nvSpPr>
        <p:spPr>
          <a:xfrm>
            <a:off x="6423865" y="2057013"/>
            <a:ext cx="1755523" cy="3074503"/>
          </a:xfrm>
          <a:prstGeom prst="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2" name="Chevron 51">
            <a:extLst>
              <a:ext uri="{FF2B5EF4-FFF2-40B4-BE49-F238E27FC236}">
                <a16:creationId xmlns:a16="http://schemas.microsoft.com/office/drawing/2014/main" id="{B149C51B-DAA2-D2A5-8759-5A0DA48EEB31}"/>
              </a:ext>
            </a:extLst>
          </p:cNvPr>
          <p:cNvSpPr/>
          <p:nvPr/>
        </p:nvSpPr>
        <p:spPr>
          <a:xfrm>
            <a:off x="1009726" y="1893477"/>
            <a:ext cx="1544738" cy="327074"/>
          </a:xfrm>
          <a:prstGeom prst="chevron">
            <a:avLst/>
          </a:prstGeom>
          <a:solidFill>
            <a:srgbClr val="CE8946"/>
          </a:solidFill>
          <a:ln>
            <a:noFill/>
          </a:ln>
          <a:effectLst>
            <a:outerShdw blurRad="127000" dist="127000" dir="27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Proxima Nova Rg" panose="02000506030000020004" pitchFamily="50" charset="0"/>
              </a:rPr>
              <a:t>Bronze</a:t>
            </a:r>
          </a:p>
          <a:p>
            <a:pPr algn="ctr"/>
            <a:r>
              <a:rPr lang="en-US" sz="750" dirty="0">
                <a:latin typeface="Proxima Nova Rg" panose="02000506030000020004" pitchFamily="50" charset="0"/>
              </a:rPr>
              <a:t>(Foundational)</a:t>
            </a:r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A4E7DFC6-C49A-9C04-7E71-37279C3176D8}"/>
              </a:ext>
            </a:extLst>
          </p:cNvPr>
          <p:cNvSpPr/>
          <p:nvPr/>
        </p:nvSpPr>
        <p:spPr>
          <a:xfrm>
            <a:off x="2845555" y="1893477"/>
            <a:ext cx="1544738" cy="327074"/>
          </a:xfrm>
          <a:prstGeom prst="chevron">
            <a:avLst/>
          </a:prstGeom>
          <a:solidFill>
            <a:srgbClr val="C0C0C0"/>
          </a:solidFill>
          <a:ln>
            <a:noFill/>
          </a:ln>
          <a:effectLst>
            <a:outerShdw blurRad="127000" dist="127000" dir="27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Proxima Nova Rg" panose="02000506030000020004" pitchFamily="50" charset="0"/>
              </a:rPr>
              <a:t>Silver</a:t>
            </a:r>
          </a:p>
          <a:p>
            <a:pPr algn="ctr"/>
            <a:r>
              <a:rPr lang="en-US" sz="750" dirty="0">
                <a:latin typeface="Proxima Nova Rg" panose="02000506030000020004" pitchFamily="50" charset="0"/>
              </a:rPr>
              <a:t>(Enhanced Validation)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0BAB7627-CB3C-1557-A301-14B65A8AC5C7}"/>
              </a:ext>
            </a:extLst>
          </p:cNvPr>
          <p:cNvSpPr/>
          <p:nvPr/>
        </p:nvSpPr>
        <p:spPr>
          <a:xfrm>
            <a:off x="4686913" y="1893477"/>
            <a:ext cx="1544738" cy="327074"/>
          </a:xfrm>
          <a:prstGeom prst="chevron">
            <a:avLst/>
          </a:prstGeom>
          <a:solidFill>
            <a:srgbClr val="FFD700"/>
          </a:solidFill>
          <a:ln>
            <a:noFill/>
          </a:ln>
          <a:effectLst>
            <a:outerShdw blurRad="127000" dist="127000" dir="27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Proxima Nova Rg" panose="02000506030000020004" pitchFamily="50" charset="0"/>
              </a:rPr>
              <a:t>Gold</a:t>
            </a:r>
            <a:endParaRPr lang="en-US" sz="1050" dirty="0">
              <a:solidFill>
                <a:schemeClr val="tx1"/>
              </a:solidFill>
              <a:latin typeface="Proxima Nova Rg" panose="02000506030000020004" pitchFamily="50" charset="0"/>
            </a:endParaRPr>
          </a:p>
          <a:p>
            <a:pPr algn="ctr"/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(Comprehensive Analysis)</a:t>
            </a:r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32B42504-6314-3503-2A41-1C96752DECF3}"/>
              </a:ext>
            </a:extLst>
          </p:cNvPr>
          <p:cNvSpPr/>
          <p:nvPr/>
        </p:nvSpPr>
        <p:spPr>
          <a:xfrm>
            <a:off x="6528271" y="1893477"/>
            <a:ext cx="1544738" cy="327074"/>
          </a:xfrm>
          <a:prstGeom prst="chevron">
            <a:avLst/>
          </a:prstGeom>
          <a:solidFill>
            <a:srgbClr val="E5E4E2"/>
          </a:solidFill>
          <a:ln>
            <a:noFill/>
          </a:ln>
          <a:effectLst>
            <a:outerShdw blurRad="127000" dist="127000" dir="27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2">
                    <a:lumMod val="10000"/>
                  </a:schemeClr>
                </a:solidFill>
                <a:latin typeface="Proxima Nova Rg" panose="02000506030000020004" pitchFamily="50" charset="0"/>
              </a:rPr>
              <a:t>Platinum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Proxima Nova Rg" panose="02000506030000020004" pitchFamily="50" charset="0"/>
            </a:endParaRPr>
          </a:p>
          <a:p>
            <a:pPr algn="ctr"/>
            <a:r>
              <a:rPr lang="en-US" sz="750" dirty="0">
                <a:solidFill>
                  <a:schemeClr val="bg2">
                    <a:lumMod val="10000"/>
                  </a:schemeClr>
                </a:solidFill>
                <a:latin typeface="Proxima Nova Rg" panose="02000506030000020004" pitchFamily="50" charset="0"/>
              </a:rPr>
              <a:t>(Advanced Monitoring)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4F4E01-C500-020F-FA46-B1A3F5F1501D}"/>
              </a:ext>
            </a:extLst>
          </p:cNvPr>
          <p:cNvSpPr/>
          <p:nvPr/>
        </p:nvSpPr>
        <p:spPr>
          <a:xfrm>
            <a:off x="2520572" y="3392402"/>
            <a:ext cx="348786" cy="348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3456634" algn="ctr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Proxima Nova Rg" panose="02000506030000020004" pitchFamily="50" charset="0"/>
              </a:rPr>
              <a:t>&gt;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CFF86A7-8589-5D0C-65E1-5A8AC9A2BB53}"/>
              </a:ext>
            </a:extLst>
          </p:cNvPr>
          <p:cNvSpPr/>
          <p:nvPr/>
        </p:nvSpPr>
        <p:spPr>
          <a:xfrm>
            <a:off x="4361930" y="3392402"/>
            <a:ext cx="348786" cy="348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3456634" algn="ctr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Proxima Nova Rg" panose="02000506030000020004" pitchFamily="50" charset="0"/>
              </a:rPr>
              <a:t>&gt;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6DCDC5C-ED89-D262-DC20-2B5945C97EFC}"/>
              </a:ext>
            </a:extLst>
          </p:cNvPr>
          <p:cNvSpPr/>
          <p:nvPr/>
        </p:nvSpPr>
        <p:spPr>
          <a:xfrm>
            <a:off x="6211787" y="3392402"/>
            <a:ext cx="348786" cy="348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3456634" algn="ctr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Proxima Nova Rg" panose="02000506030000020004" pitchFamily="50" charset="0"/>
              </a:rPr>
              <a:t>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48DA31-2C06-3C56-0A5F-BA02F788B123}"/>
              </a:ext>
            </a:extLst>
          </p:cNvPr>
          <p:cNvSpPr/>
          <p:nvPr/>
        </p:nvSpPr>
        <p:spPr>
          <a:xfrm>
            <a:off x="1009726" y="2384087"/>
            <a:ext cx="1527155" cy="3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roxima Nova Rg" panose="02000506030000020004" pitchFamily="50" charset="0"/>
              </a:rPr>
              <a:t>Data Quality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5A9239-068D-3A95-93F0-A89ABF7DAAFB}"/>
              </a:ext>
            </a:extLst>
          </p:cNvPr>
          <p:cNvSpPr/>
          <p:nvPr/>
        </p:nvSpPr>
        <p:spPr>
          <a:xfrm>
            <a:off x="1087932" y="4608493"/>
            <a:ext cx="1388323" cy="462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750" b="1" dirty="0">
                <a:solidFill>
                  <a:schemeClr val="tx1"/>
                </a:solidFill>
                <a:latin typeface="Proxima Nova Rg" panose="02000506030000020004" pitchFamily="50" charset="0"/>
              </a:rPr>
              <a:t>Deliverable: </a:t>
            </a: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Report on potential duplicate payments with actionable insights.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DAEFFA-20A1-9D99-0496-328D72A984A8}"/>
              </a:ext>
            </a:extLst>
          </p:cNvPr>
          <p:cNvSpPr/>
          <p:nvPr/>
        </p:nvSpPr>
        <p:spPr>
          <a:xfrm>
            <a:off x="2852123" y="2384087"/>
            <a:ext cx="1527155" cy="3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roxima Nova Rg" panose="02000506030000020004" pitchFamily="50" charset="0"/>
              </a:rPr>
              <a:t>Comprehensive Data Validation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9431C7-A30D-D288-5929-2FC0ACA484BF}"/>
              </a:ext>
            </a:extLst>
          </p:cNvPr>
          <p:cNvSpPr/>
          <p:nvPr/>
        </p:nvSpPr>
        <p:spPr>
          <a:xfrm>
            <a:off x="2921537" y="2859793"/>
            <a:ext cx="1388323" cy="140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Documentation of validation procedures.</a:t>
            </a:r>
          </a:p>
          <a:p>
            <a:pPr marL="128588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Reconciliation approach and defect logging.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80CB69-5979-2AD6-DA28-D55B9A10C8AE}"/>
              </a:ext>
            </a:extLst>
          </p:cNvPr>
          <p:cNvSpPr/>
          <p:nvPr/>
        </p:nvSpPr>
        <p:spPr>
          <a:xfrm>
            <a:off x="4696172" y="2384087"/>
            <a:ext cx="1527155" cy="3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roxima Nova Rg" panose="02000506030000020004" pitchFamily="50" charset="0"/>
              </a:rPr>
              <a:t>Full Review of AP and VM systems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B89756-8375-E25F-A2A0-5A1E2298ED55}"/>
              </a:ext>
            </a:extLst>
          </p:cNvPr>
          <p:cNvSpPr/>
          <p:nvPr/>
        </p:nvSpPr>
        <p:spPr>
          <a:xfrm>
            <a:off x="4765587" y="2859793"/>
            <a:ext cx="1388323" cy="140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Detailed analytics on:</a:t>
            </a:r>
          </a:p>
          <a:p>
            <a:pPr marL="214313" lvl="1" indent="-13216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POs and invoices</a:t>
            </a:r>
          </a:p>
          <a:p>
            <a:pPr marL="214313" lvl="1" indent="-13216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Stale and inactive accounts.</a:t>
            </a:r>
          </a:p>
          <a:p>
            <a:pPr marL="214313" lvl="1" indent="-13216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Unpaid invoices and PO closeouts.</a:t>
            </a:r>
          </a:p>
          <a:p>
            <a:pPr marL="214313" lvl="1" indent="-13216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Outliers in POs and invoices (amounts and quantities).</a:t>
            </a:r>
          </a:p>
          <a:p>
            <a:pPr marL="214313" lvl="1" indent="-13216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Vendor onboarding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4A9275-6343-B975-D036-38A33C15DF1A}"/>
              </a:ext>
            </a:extLst>
          </p:cNvPr>
          <p:cNvSpPr/>
          <p:nvPr/>
        </p:nvSpPr>
        <p:spPr>
          <a:xfrm>
            <a:off x="6538569" y="2384087"/>
            <a:ext cx="1527155" cy="3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roxima Nova Rg" panose="02000506030000020004" pitchFamily="50" charset="0"/>
              </a:rPr>
              <a:t>Risk Sensing Dashboard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Proxima Nova Rg" panose="02000506030000020004" pitchFamily="50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94775F-4461-63F9-6F0E-1C5CCB19A5F4}"/>
              </a:ext>
            </a:extLst>
          </p:cNvPr>
          <p:cNvSpPr/>
          <p:nvPr/>
        </p:nvSpPr>
        <p:spPr>
          <a:xfrm>
            <a:off x="6607984" y="2859793"/>
            <a:ext cx="1388323" cy="140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Real-time monitoring of KRIs across process areas.</a:t>
            </a:r>
          </a:p>
          <a:p>
            <a:pPr marL="128588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Automation opportunities for mitigating future risks.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89B38E-5F83-0DB8-3C77-18BD5C0A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F5F0C-3E1F-358F-595D-90A0B1B59B34}"/>
              </a:ext>
            </a:extLst>
          </p:cNvPr>
          <p:cNvSpPr/>
          <p:nvPr/>
        </p:nvSpPr>
        <p:spPr>
          <a:xfrm>
            <a:off x="1088060" y="2859792"/>
            <a:ext cx="1388323" cy="140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Identify potential duplicate transactions.</a:t>
            </a:r>
          </a:p>
          <a:p>
            <a:pPr marL="128588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Analyze anomalies (duplicate vendors, invoices, payments, etc.).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66343-5FA1-DCD1-483C-A7F387874CCB}"/>
              </a:ext>
            </a:extLst>
          </p:cNvPr>
          <p:cNvSpPr/>
          <p:nvPr/>
        </p:nvSpPr>
        <p:spPr>
          <a:xfrm>
            <a:off x="2927961" y="4608493"/>
            <a:ext cx="1388323" cy="462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750" b="1" dirty="0">
                <a:solidFill>
                  <a:schemeClr val="tx1"/>
                </a:solidFill>
                <a:latin typeface="Proxima Nova Rg" panose="02000506030000020004" pitchFamily="50" charset="0"/>
              </a:rPr>
              <a:t>Deliverable:</a:t>
            </a: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 Documentation of validation procedures and reconciliation methods.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BDAFF-3330-CFAA-9805-2485E19F46DC}"/>
              </a:ext>
            </a:extLst>
          </p:cNvPr>
          <p:cNvSpPr/>
          <p:nvPr/>
        </p:nvSpPr>
        <p:spPr>
          <a:xfrm>
            <a:off x="4765119" y="4608493"/>
            <a:ext cx="1388323" cy="46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2153" lvl="1">
              <a:lnSpc>
                <a:spcPct val="120000"/>
              </a:lnSpc>
            </a:pPr>
            <a:r>
              <a:rPr lang="en-US" sz="750" b="1" dirty="0">
                <a:solidFill>
                  <a:schemeClr val="tx1"/>
                </a:solidFill>
                <a:latin typeface="Proxima Nova Rg" panose="02000506030000020004" pitchFamily="50" charset="0"/>
              </a:rPr>
              <a:t>Deliverable: </a:t>
            </a: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Analytics on system inefficiencies, outliers, and process gaps.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ED0FF-6335-9EDC-C95F-6FFDCD2CC814}"/>
              </a:ext>
            </a:extLst>
          </p:cNvPr>
          <p:cNvSpPr/>
          <p:nvPr/>
        </p:nvSpPr>
        <p:spPr>
          <a:xfrm>
            <a:off x="6607984" y="4608493"/>
            <a:ext cx="1388323" cy="462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sz="750" b="1" dirty="0">
                <a:solidFill>
                  <a:schemeClr val="tx1"/>
                </a:solidFill>
                <a:latin typeface="Proxima Nova Rg" panose="02000506030000020004" pitchFamily="50" charset="0"/>
              </a:rPr>
              <a:t>Deliverable: </a:t>
            </a:r>
            <a:r>
              <a:rPr lang="en-US" sz="750" dirty="0">
                <a:solidFill>
                  <a:schemeClr val="tx1"/>
                </a:solidFill>
                <a:latin typeface="Proxima Nova Rg" panose="02000506030000020004" pitchFamily="50" charset="0"/>
              </a:rPr>
              <a:t>Real-time monitoring of Key Risk Indicators (KRIs).</a:t>
            </a:r>
          </a:p>
        </p:txBody>
      </p:sp>
    </p:spTree>
    <p:extLst>
      <p:ext uri="{BB962C8B-B14F-4D97-AF65-F5344CB8AC3E}">
        <p14:creationId xmlns:p14="http://schemas.microsoft.com/office/powerpoint/2010/main" val="89851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5E0816-05BC-E5A0-12EB-4160CF3F2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5F596D-F189-2A99-2926-6CDDE08D38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56981" y="1591636"/>
            <a:ext cx="3912645" cy="366892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Who We Are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Introduction &amp; Discovery Objectives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Industry Landscape &amp; Challenges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Current Environment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Key Use Cases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Our Solution Framework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AI-Driven Architecture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Differentiators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Sample Dashboards (Optional)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7360FC-D0C9-BB67-DB24-C0A551A55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73" y="3044276"/>
            <a:ext cx="3429000" cy="7694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E2170-3C1C-F682-76ED-B5A7289896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5624513"/>
            <a:ext cx="2057400" cy="273844"/>
          </a:xfrm>
        </p:spPr>
        <p:txBody>
          <a:bodyPr/>
          <a:lstStyle/>
          <a:p>
            <a:fld id="{AFC5EA34-1048-E848-B3D7-6B05100BDF7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2D9219-D9FF-965F-ACB9-DD5491124732}"/>
              </a:ext>
            </a:extLst>
          </p:cNvPr>
          <p:cNvSpPr/>
          <p:nvPr/>
        </p:nvSpPr>
        <p:spPr>
          <a:xfrm>
            <a:off x="3860237" y="1594535"/>
            <a:ext cx="83836" cy="3668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589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erson in a suit smiling&#10;&#10;Description automatically generated">
            <a:extLst>
              <a:ext uri="{FF2B5EF4-FFF2-40B4-BE49-F238E27FC236}">
                <a16:creationId xmlns:a16="http://schemas.microsoft.com/office/drawing/2014/main" id="{710EDFAB-522F-B526-156D-120F648EDE3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70" r="70"/>
          <a:stretch>
            <a:fillRect/>
          </a:stretch>
        </p:blipFill>
        <p:spPr>
          <a:xfrm>
            <a:off x="6499366" y="664612"/>
            <a:ext cx="1337194" cy="13390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1600">
            <a:noFill/>
          </a:ln>
          <a:effectLst/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EF4313-E023-B8DD-FCA4-E0D68C1BD5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A279BA-4276-87B8-3A1C-2123FA3B01D9}"/>
              </a:ext>
            </a:extLst>
          </p:cNvPr>
          <p:cNvSpPr txBox="1"/>
          <p:nvPr/>
        </p:nvSpPr>
        <p:spPr>
          <a:xfrm>
            <a:off x="6133332" y="2140110"/>
            <a:ext cx="23820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Lead Data Engineer</a:t>
            </a:r>
          </a:p>
          <a:p>
            <a:r>
              <a:rPr lang="en-US" sz="1000" dirty="0">
                <a:latin typeface="+mj-lt"/>
              </a:rPr>
              <a:t>SDS</a:t>
            </a:r>
          </a:p>
          <a:p>
            <a:r>
              <a:rPr lang="en-US" sz="1000" dirty="0">
                <a:latin typeface="+mj-lt"/>
              </a:rPr>
              <a:t>Los Angeles, CA</a:t>
            </a:r>
          </a:p>
          <a:p>
            <a:r>
              <a:rPr lang="en-US" sz="1000" dirty="0">
                <a:latin typeface="+mj-lt"/>
              </a:rPr>
              <a:t>Jake.Stout@StoutDigitalSolutions.com</a:t>
            </a:r>
          </a:p>
          <a:p>
            <a:endParaRPr lang="en-US" sz="1000" dirty="0">
              <a:latin typeface="+mj-lt"/>
            </a:endParaRPr>
          </a:p>
          <a:p>
            <a:r>
              <a:rPr lang="en-US" sz="1000" b="1" dirty="0">
                <a:latin typeface="+mj-lt"/>
              </a:rPr>
              <a:t>Areas of Expertise</a:t>
            </a:r>
            <a:endParaRPr lang="en-US" sz="1000" dirty="0">
              <a:latin typeface="+mj-lt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Data &amp; Analytics Strategy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Data Engineering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Business Intelligence</a:t>
            </a:r>
          </a:p>
          <a:p>
            <a:endParaRPr lang="en-US" sz="1000" dirty="0">
              <a:latin typeface="+mj-lt"/>
            </a:endParaRPr>
          </a:p>
          <a:p>
            <a:r>
              <a:rPr lang="en-US" sz="1000" b="1" dirty="0">
                <a:solidFill>
                  <a:schemeClr val="tx1"/>
                </a:solidFill>
                <a:effectLst/>
                <a:latin typeface="+mj-lt"/>
              </a:rPr>
              <a:t>Summary</a:t>
            </a:r>
            <a:endParaRPr lang="en-US" sz="100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sz="1000" dirty="0">
                <a:solidFill>
                  <a:schemeClr val="tx1"/>
                </a:solidFill>
                <a:latin typeface="+mj-lt"/>
              </a:rPr>
              <a:t>The Lead Data Engineer with experience designing scalable ELT pipelines, modeling data for analytics, and transforming raw financial and operational data into insights that drive business value. </a:t>
            </a:r>
            <a:endParaRPr lang="en-US" sz="1000" dirty="0">
              <a:latin typeface="+mj-lt"/>
            </a:endParaRPr>
          </a:p>
          <a:p>
            <a:endParaRPr lang="en-US" sz="1000" dirty="0">
              <a:latin typeface="+mj-lt"/>
            </a:endParaRPr>
          </a:p>
          <a:p>
            <a:r>
              <a:rPr lang="en-US" sz="1000" b="1" dirty="0">
                <a:latin typeface="+mj-lt"/>
              </a:rPr>
              <a:t>Education:</a:t>
            </a:r>
            <a:endParaRPr lang="en-US" sz="1000" dirty="0">
              <a:latin typeface="+mj-lt"/>
            </a:endParaRPr>
          </a:p>
          <a:p>
            <a:r>
              <a:rPr lang="en-US" sz="1000" b="1" dirty="0">
                <a:latin typeface="+mj-lt"/>
              </a:rPr>
              <a:t>Towson University </a:t>
            </a:r>
            <a:r>
              <a:rPr lang="en-US" sz="1000" dirty="0">
                <a:latin typeface="+mj-lt"/>
              </a:rPr>
              <a:t>– Bachelor of Science (B.S.), Accounting and Information Systems</a:t>
            </a:r>
            <a:endParaRPr lang="en-US" sz="1000" b="1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CCB1AF-A77E-A106-D0F7-078CAE0E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5764"/>
            <a:ext cx="5249077" cy="678384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Who We Are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BDF706-4D16-1FDE-20C5-9280C0296E73}"/>
              </a:ext>
            </a:extLst>
          </p:cNvPr>
          <p:cNvCxnSpPr>
            <a:cxnSpLocks/>
          </p:cNvCxnSpPr>
          <p:nvPr/>
        </p:nvCxnSpPr>
        <p:spPr>
          <a:xfrm>
            <a:off x="685800" y="1334148"/>
            <a:ext cx="51919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76632BF-7B00-B990-D4CB-BA3C566ACFB2}"/>
              </a:ext>
            </a:extLst>
          </p:cNvPr>
          <p:cNvSpPr txBox="1">
            <a:spLocks/>
          </p:cNvSpPr>
          <p:nvPr/>
        </p:nvSpPr>
        <p:spPr>
          <a:xfrm>
            <a:off x="628650" y="1998391"/>
            <a:ext cx="5249077" cy="3619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/>
              <a:t>Stout Digital Solutions is a data consulting firm specializing in real-time financial visibility, process automation, and business intelligence.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/>
              <a:t>We have deep experience supporting real estate investors, project managers, and finance teams to modernize decision-making.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/>
              <a:t>Our focus is on bridging ERP, banking, and operational data into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68403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CF572-348E-6C13-8586-E7695CAA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3BC3-DC6C-96C0-B7CE-78157F31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Discovery Objectives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67CF2-3C9E-2B2C-42CC-918CA1F4AF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650" y="1998391"/>
            <a:ext cx="7886700" cy="37304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Address risk of stale or inefficient data integration impacting decision-making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Evaluate and improve current manual cash tracking by property (via Excel)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Support priority initiatives around cash management, AP/AR visibility, and reserve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Enable real-time balance visibility across fragmented online banking portals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Align technical scope with Yardi and QuickBooks Online (QBO) integrations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27D27-5476-9E10-B945-EEDA83DC1C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DBAAA6-6E68-BCF2-51DB-99748AFDD4BB}"/>
              </a:ext>
            </a:extLst>
          </p:cNvPr>
          <p:cNvCxnSpPr>
            <a:cxnSpLocks/>
          </p:cNvCxnSpPr>
          <p:nvPr/>
        </p:nvCxnSpPr>
        <p:spPr>
          <a:xfrm>
            <a:off x="685800" y="1334148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96C40-49B2-6C7E-F0E0-77D0D62CA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227E-FCB7-3FB4-3A6C-314C2C67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Industry Landscape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AC88B-0D66-6650-4A78-92A7244528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650" y="1998391"/>
            <a:ext cx="7886700" cy="3730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Volatile &amp; Lumpy Cash Flow</a:t>
            </a:r>
          </a:p>
          <a:p>
            <a:pPr lvl="1"/>
            <a:r>
              <a:rPr lang="en-US" sz="1800" dirty="0"/>
              <a:t>Tenant churn, leasing delays, and sublet disruptions</a:t>
            </a:r>
          </a:p>
          <a:p>
            <a:pPr lvl="1"/>
            <a:r>
              <a:rPr lang="en-US" sz="1800" dirty="0"/>
              <a:t>Timing mismatches between capex outflows and lease inflows</a:t>
            </a:r>
          </a:p>
          <a:p>
            <a:pPr marL="0" indent="0">
              <a:buNone/>
            </a:pPr>
            <a:r>
              <a:rPr lang="en-US" sz="2200" dirty="0"/>
              <a:t>Multi-Entity Complexity</a:t>
            </a:r>
          </a:p>
          <a:p>
            <a:pPr lvl="1"/>
            <a:r>
              <a:rPr lang="en-US" sz="1800" dirty="0"/>
              <a:t>Managing cash across JVs, SPVs, funds, and projects</a:t>
            </a:r>
          </a:p>
          <a:p>
            <a:pPr lvl="1"/>
            <a:r>
              <a:rPr lang="en-US" sz="1800" dirty="0"/>
              <a:t>Lack of consolidated real-time visibility at the enterprise level</a:t>
            </a:r>
          </a:p>
          <a:p>
            <a:pPr marL="0" indent="0">
              <a:buNone/>
            </a:pPr>
            <a:r>
              <a:rPr lang="en-US" sz="2200" dirty="0"/>
              <a:t>Siloed Systems &amp; Manual Forecasting</a:t>
            </a:r>
          </a:p>
          <a:p>
            <a:pPr lvl="1"/>
            <a:r>
              <a:rPr lang="en-US" sz="1800" dirty="0"/>
              <a:t>Disconnected bank, AP/AR, and property systems</a:t>
            </a:r>
          </a:p>
          <a:p>
            <a:pPr lvl="1"/>
            <a:r>
              <a:rPr lang="en-US" sz="1800" dirty="0"/>
              <a:t>Cash planning conducted in Excel with limited accuracy and agility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E628F-6612-9511-61F0-24E1B0F08E0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56F1FA-28D2-D934-190D-EAABBDB35C82}"/>
              </a:ext>
            </a:extLst>
          </p:cNvPr>
          <p:cNvCxnSpPr>
            <a:cxnSpLocks/>
          </p:cNvCxnSpPr>
          <p:nvPr/>
        </p:nvCxnSpPr>
        <p:spPr>
          <a:xfrm>
            <a:off x="685800" y="1334148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7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9A651-1456-111D-8253-9889D135D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5E9C-324F-C44E-640C-2FAEF4E3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Current Environment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CA069-D44D-68C1-E3AB-6B1057E881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650" y="1998391"/>
            <a:ext cx="7886700" cy="37304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Systems in Use: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ERP(s): QuickBooks Online (QBO) for corporate; Yardi for property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BI &amp; Reporting Tools: Excel (no formal dashboards or analytics tools in use)</a:t>
            </a:r>
          </a:p>
          <a:p>
            <a:pPr lvl="1"/>
            <a:r>
              <a:rPr lang="en-US" dirty="0"/>
              <a:t>Forecasting Tools: Excel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Argus (as needed basis)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Known Challenges: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No consolidated view of cash across entities; balances checked manually via bank portals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Forecasting done only as needed, with limited automation or scenario depth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Difficulty collecting large one-off payments from tenants in a timely manner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FIFO-based AP process during cash constraints; no strategic payment timing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Duplicate payments, stale payables, and overpayments have occurred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Reserves required by lenders strain working capital; not easily modeled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A7015-D8C3-EA15-0854-A3A99FCEC37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CD4F30-6081-6A17-6C3A-29A06A44D9ED}"/>
              </a:ext>
            </a:extLst>
          </p:cNvPr>
          <p:cNvCxnSpPr>
            <a:cxnSpLocks/>
          </p:cNvCxnSpPr>
          <p:nvPr/>
        </p:nvCxnSpPr>
        <p:spPr>
          <a:xfrm>
            <a:off x="685800" y="1334148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6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0AEA-E864-3D7C-AF84-4ED5BD8C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Where We Typically Add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A8E8C0-9202-7B23-EB59-998085D2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96526"/>
              </p:ext>
            </p:extLst>
          </p:nvPr>
        </p:nvGraphicFramePr>
        <p:xfrm>
          <a:off x="710311" y="2054887"/>
          <a:ext cx="7723377" cy="384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459">
                  <a:extLst>
                    <a:ext uri="{9D8B030D-6E8A-4147-A177-3AD203B41FA5}">
                      <a16:colId xmlns:a16="http://schemas.microsoft.com/office/drawing/2014/main" val="2542332749"/>
                    </a:ext>
                  </a:extLst>
                </a:gridCol>
                <a:gridCol w="2574459">
                  <a:extLst>
                    <a:ext uri="{9D8B030D-6E8A-4147-A177-3AD203B41FA5}">
                      <a16:colId xmlns:a16="http://schemas.microsoft.com/office/drawing/2014/main" val="3043470636"/>
                    </a:ext>
                  </a:extLst>
                </a:gridCol>
                <a:gridCol w="2574459">
                  <a:extLst>
                    <a:ext uri="{9D8B030D-6E8A-4147-A177-3AD203B41FA5}">
                      <a16:colId xmlns:a16="http://schemas.microsoft.com/office/drawing/2014/main" val="803784012"/>
                    </a:ext>
                  </a:extLst>
                </a:gridCol>
              </a:tblGrid>
              <a:tr h="599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Proxima Nova Rg" panose="02000506030000020004" pitchFamily="50" charset="0"/>
                        </a:rPr>
                        <a:t>Use Case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Proxima Nova Rg" panose="02000506030000020004" pitchFamily="50" charset="0"/>
                        </a:rPr>
                        <a:t>Business Value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Proxima Nova Rg" panose="02000506030000020004" pitchFamily="50" charset="0"/>
                        </a:rPr>
                        <a:t>Current Pain Points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058345"/>
                  </a:ext>
                </a:extLst>
              </a:tr>
              <a:tr h="648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Real-Time Cash Positioning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Proactive liquidity decisions, reduced idle balances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Disconnected systems, delayed or manual cash roll-ups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67460"/>
                  </a:ext>
                </a:extLst>
              </a:tr>
              <a:tr h="648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AI Forecasting &amp; Scenario Planning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More accurate, adaptive forecasts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Static Excel models, limited sensitivity to real-world changes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647254"/>
                  </a:ext>
                </a:extLst>
              </a:tr>
              <a:tr h="648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Dynamic Scenario Modeling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Stress test cash flows under different assumptions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No centralized or fast modeling tool for occupancy/refi scenarios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20264"/>
                  </a:ext>
                </a:extLst>
              </a:tr>
              <a:tr h="648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Treasury Optimization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Improve timing of payments and collections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No AP/AR integration into cash strategy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203070"/>
                  </a:ext>
                </a:extLst>
              </a:tr>
              <a:tr h="648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Project &amp; Entity-Level Tracking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Visibility across portfolios, projects, and JVs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Proxima Nova Rg" panose="02000506030000020004" pitchFamily="50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Fragmented systems, hard to consolidate and attribute cash by asset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574510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2735A3-361F-3165-A62F-9F000B22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74D6-249D-3042-AF26-64D32EBFE521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F506F9-3E6F-0BFB-D7B9-6267008C30ED}"/>
              </a:ext>
            </a:extLst>
          </p:cNvPr>
          <p:cNvCxnSpPr>
            <a:cxnSpLocks/>
          </p:cNvCxnSpPr>
          <p:nvPr/>
        </p:nvCxnSpPr>
        <p:spPr>
          <a:xfrm>
            <a:off x="685800" y="1334148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7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8DD4F-302A-7686-8A8C-EB51D8E77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A54A-96DE-FC22-3AE5-192D1010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Our Solution Framework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BAE2F-10D1-92E9-6B50-48FDF50824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650" y="1998391"/>
            <a:ext cx="7886700" cy="3730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Architecture Components</a:t>
            </a:r>
          </a:p>
          <a:p>
            <a:pPr lvl="1"/>
            <a:r>
              <a:rPr lang="en-US" sz="1800" b="1" dirty="0"/>
              <a:t>Data Integration: </a:t>
            </a:r>
            <a:r>
              <a:rPr lang="en-US" sz="1800" dirty="0"/>
              <a:t>Ingests bank APIs, CSV/Excel, system exports using Azure Logic Apps, </a:t>
            </a:r>
            <a:r>
              <a:rPr lang="en-US" sz="1800" dirty="0" err="1"/>
              <a:t>FastAPI</a:t>
            </a:r>
            <a:r>
              <a:rPr lang="en-US" sz="1800" dirty="0"/>
              <a:t>, Kafka</a:t>
            </a:r>
          </a:p>
          <a:p>
            <a:pPr lvl="1"/>
            <a:r>
              <a:rPr lang="en-US" sz="1800" b="1" dirty="0"/>
              <a:t>Common Data Model: </a:t>
            </a:r>
            <a:r>
              <a:rPr lang="en-US" sz="1800" dirty="0"/>
              <a:t>Modular ERP integration (NetSuite, Yardi, MRI, etc.) via </a:t>
            </a:r>
            <a:r>
              <a:rPr lang="en-US" sz="1800" dirty="0" err="1"/>
              <a:t>dbt</a:t>
            </a:r>
            <a:r>
              <a:rPr lang="en-US" sz="1800" dirty="0"/>
              <a:t> on Databricks</a:t>
            </a:r>
          </a:p>
          <a:p>
            <a:pPr lvl="1"/>
            <a:r>
              <a:rPr lang="en-US" sz="1800" b="1" dirty="0"/>
              <a:t>Data Platform: </a:t>
            </a:r>
            <a:r>
              <a:rPr lang="en-US" sz="1800" dirty="0"/>
              <a:t>Delta Lake storage with metadata and configuration in PostgreSQL</a:t>
            </a:r>
          </a:p>
          <a:p>
            <a:pPr lvl="1"/>
            <a:r>
              <a:rPr lang="en-US" sz="1800" b="1" dirty="0"/>
              <a:t>AI/ML: </a:t>
            </a:r>
            <a:r>
              <a:rPr lang="en-US" sz="1800" dirty="0"/>
              <a:t>Forecasting engine, sensitivity model builder</a:t>
            </a:r>
          </a:p>
          <a:p>
            <a:pPr lvl="1"/>
            <a:r>
              <a:rPr lang="en-US" sz="1800" b="1" dirty="0"/>
              <a:t>Visualization: </a:t>
            </a:r>
            <a:r>
              <a:rPr lang="en-US" sz="1800" dirty="0"/>
              <a:t>Power BI and Tableau-compatible dashboards</a:t>
            </a:r>
          </a:p>
          <a:p>
            <a:pPr lvl="1"/>
            <a:r>
              <a:rPr lang="en-US" sz="1800" b="1" dirty="0"/>
              <a:t>Security: </a:t>
            </a:r>
            <a:r>
              <a:rPr lang="en-US" sz="1800" dirty="0"/>
              <a:t>Role-based access, audit logging, and governance controls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6FE1-9CCF-2915-C798-11617DC2D87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1E0C41-61B9-33ED-3920-E76EC19E6A2D}"/>
              </a:ext>
            </a:extLst>
          </p:cNvPr>
          <p:cNvCxnSpPr>
            <a:cxnSpLocks/>
          </p:cNvCxnSpPr>
          <p:nvPr/>
        </p:nvCxnSpPr>
        <p:spPr>
          <a:xfrm>
            <a:off x="685800" y="1334148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0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37894-7EF8-80A8-3F60-141BE8BA1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D2C7-BADB-ED38-AB72-1BA1B0A2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AI-Driven Architecture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0C885-FA77-54AC-FF09-87AB9C86C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650" y="1998391"/>
            <a:ext cx="7886700" cy="3730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Data Platform</a:t>
            </a:r>
          </a:p>
          <a:p>
            <a:pPr lvl="1"/>
            <a:r>
              <a:rPr lang="en-US" sz="1800" dirty="0"/>
              <a:t>Unified model connects ERP, property systems, and banks via </a:t>
            </a:r>
            <a:r>
              <a:rPr lang="en-US" sz="1800" dirty="0" err="1"/>
              <a:t>dbt</a:t>
            </a:r>
            <a:r>
              <a:rPr lang="en-US" sz="1800" dirty="0"/>
              <a:t> + Delta Lake</a:t>
            </a:r>
          </a:p>
          <a:p>
            <a:pPr lvl="1"/>
            <a:r>
              <a:rPr lang="en-US" sz="1800" dirty="0"/>
              <a:t>Configurable metadata and user inputs stored in PostgreSQL</a:t>
            </a:r>
          </a:p>
          <a:p>
            <a:pPr marL="0" indent="0">
              <a:buNone/>
            </a:pPr>
            <a:r>
              <a:rPr lang="en-US" sz="2200" dirty="0"/>
              <a:t>AI/ML Layer</a:t>
            </a:r>
          </a:p>
          <a:p>
            <a:pPr lvl="1"/>
            <a:r>
              <a:rPr lang="en-US" sz="1800" dirty="0"/>
              <a:t>Real-time forecasting updates with each inflow/outflow</a:t>
            </a:r>
          </a:p>
          <a:p>
            <a:pPr lvl="1"/>
            <a:r>
              <a:rPr lang="en-US" sz="1800" dirty="0"/>
              <a:t>Built-in “What-if” scenario engine (tenant changes, refinancing, delays)</a:t>
            </a:r>
          </a:p>
          <a:p>
            <a:pPr marL="0" indent="0">
              <a:buNone/>
            </a:pPr>
            <a:r>
              <a:rPr lang="en-US" sz="2200" dirty="0"/>
              <a:t>User Experience</a:t>
            </a:r>
          </a:p>
          <a:p>
            <a:pPr lvl="1"/>
            <a:r>
              <a:rPr lang="en-US" sz="1800" dirty="0"/>
              <a:t>Power BI dashboards with 13-week cash forecasts, cash ladders, and variance trackers</a:t>
            </a:r>
          </a:p>
          <a:p>
            <a:pPr lvl="1"/>
            <a:r>
              <a:rPr lang="en-US" sz="1800" dirty="0"/>
              <a:t>Role-based access for CFOs, project managers, and treasury teams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FF80B-3BEA-12E7-DEFF-6E877FA1F2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FC5EA34-1048-E848-B3D7-6B05100BDF71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819C2D-F71E-7927-4BBE-41C4EEBE4150}"/>
              </a:ext>
            </a:extLst>
          </p:cNvPr>
          <p:cNvCxnSpPr>
            <a:cxnSpLocks/>
          </p:cNvCxnSpPr>
          <p:nvPr/>
        </p:nvCxnSpPr>
        <p:spPr>
          <a:xfrm>
            <a:off x="685800" y="1334148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661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DS Color Palette">
      <a:dk1>
        <a:srgbClr val="001C06"/>
      </a:dk1>
      <a:lt1>
        <a:srgbClr val="FFFFFF"/>
      </a:lt1>
      <a:dk2>
        <a:srgbClr val="001C06"/>
      </a:dk2>
      <a:lt2>
        <a:srgbClr val="ECEDEF"/>
      </a:lt2>
      <a:accent1>
        <a:srgbClr val="00FB5C"/>
      </a:accent1>
      <a:accent2>
        <a:srgbClr val="008B31"/>
      </a:accent2>
      <a:accent3>
        <a:srgbClr val="003219"/>
      </a:accent3>
      <a:accent4>
        <a:srgbClr val="E8E8E8"/>
      </a:accent4>
      <a:accent5>
        <a:srgbClr val="BABABA"/>
      </a:accent5>
      <a:accent6>
        <a:srgbClr val="464646"/>
      </a:accent6>
      <a:hlink>
        <a:srgbClr val="2998E3"/>
      </a:hlink>
      <a:folHlink>
        <a:srgbClr val="8C8C8C"/>
      </a:folHlink>
    </a:clrScheme>
    <a:fontScheme name="SDS Primary Font (Proxima Nova)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1769</Words>
  <Application>Microsoft Office PowerPoint</Application>
  <PresentationFormat>On-screen Show (4:3)</PresentationFormat>
  <Paragraphs>273</Paragraphs>
  <Slides>16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Proxima Nova Rg</vt:lpstr>
      <vt:lpstr>Custom Design</vt:lpstr>
      <vt:lpstr>PowerPoint Presentation</vt:lpstr>
      <vt:lpstr>Agenda</vt:lpstr>
      <vt:lpstr>Who We Are</vt:lpstr>
      <vt:lpstr>Discovery Objectives</vt:lpstr>
      <vt:lpstr>Industry Landscape</vt:lpstr>
      <vt:lpstr>Current Environment</vt:lpstr>
      <vt:lpstr>Where We Typically Add Value</vt:lpstr>
      <vt:lpstr>Our Solution Framework</vt:lpstr>
      <vt:lpstr>AI-Driven Architecture</vt:lpstr>
      <vt:lpstr>Differentiators</vt:lpstr>
      <vt:lpstr>Sample Dashboards (Optional)</vt:lpstr>
      <vt:lpstr>Discovery Summary &amp; Next Steps</vt:lpstr>
      <vt:lpstr>THANK YOU!</vt:lpstr>
      <vt:lpstr>GTM strategy</vt:lpstr>
      <vt:lpstr>Our Foundational Framework</vt:lpstr>
      <vt:lpstr>Tiered approach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Jake Stout</cp:lastModifiedBy>
  <cp:revision>1</cp:revision>
  <dcterms:created xsi:type="dcterms:W3CDTF">2013-01-27T09:14:16Z</dcterms:created>
  <dcterms:modified xsi:type="dcterms:W3CDTF">2025-06-03T23:35:58Z</dcterms:modified>
  <cp:category/>
</cp:coreProperties>
</file>