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54C-25B4-84CA-9E42-064B01200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Planning Mod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6F1F-97D2-0276-8640-B00FB1296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collection contains all the planning mod drop ins. To install them all, just click “Subscribe to all”.</a:t>
            </a:r>
          </a:p>
        </p:txBody>
      </p:sp>
    </p:spTree>
    <p:extLst>
      <p:ext uri="{BB962C8B-B14F-4D97-AF65-F5344CB8AC3E}">
        <p14:creationId xmlns:p14="http://schemas.microsoft.com/office/powerpoint/2010/main" val="178658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</TotalTime>
  <Words>25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The Planning Mod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Planning Mod</dc:title>
  <dc:creator>Jake Thomas (Student)</dc:creator>
  <cp:lastModifiedBy>Jake Thomas (Student)</cp:lastModifiedBy>
  <cp:revision>1</cp:revision>
  <dcterms:created xsi:type="dcterms:W3CDTF">2022-12-06T01:51:24Z</dcterms:created>
  <dcterms:modified xsi:type="dcterms:W3CDTF">2022-12-06T01:59:58Z</dcterms:modified>
</cp:coreProperties>
</file>