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76"/>
  </p:normalViewPr>
  <p:slideViewPr>
    <p:cSldViewPr snapToGrid="0">
      <p:cViewPr varScale="1">
        <p:scale>
          <a:sx n="116" d="100"/>
          <a:sy n="116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3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067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7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7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6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8597-DBBE-3A4D-823D-33065EA696A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1476-581B-674B-8A7A-9A10D8C2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25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3371-724B-BFF1-02BE-FAB7E725E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Mod Thumbnails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C820E-95F4-EBAA-08E4-F6865E16E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the steam workshop.</a:t>
            </a:r>
          </a:p>
        </p:txBody>
      </p:sp>
    </p:spTree>
    <p:extLst>
      <p:ext uri="{BB962C8B-B14F-4D97-AF65-F5344CB8AC3E}">
        <p14:creationId xmlns:p14="http://schemas.microsoft.com/office/powerpoint/2010/main" val="402451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EA6C-FE1E-30D3-F7E9-85176E1F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Mod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C0C98F-C916-8121-D515-6F018AD510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361" b="8361"/>
          <a:stretch/>
        </p:blipFill>
        <p:spPr>
          <a:xfrm>
            <a:off x="531639" y="609598"/>
            <a:ext cx="6896534" cy="35895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7FC8A-B016-D5C5-E090-1B3885510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Base Game</a:t>
            </a:r>
          </a:p>
        </p:txBody>
      </p:sp>
    </p:spTree>
    <p:extLst>
      <p:ext uri="{BB962C8B-B14F-4D97-AF65-F5344CB8AC3E}">
        <p14:creationId xmlns:p14="http://schemas.microsoft.com/office/powerpoint/2010/main" val="9492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EA6C-FE1E-30D3-F7E9-85176E1F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Green DLC – Drop-in</a:t>
            </a:r>
          </a:p>
        </p:txBody>
      </p:sp>
      <p:pic>
        <p:nvPicPr>
          <p:cNvPr id="6" name="Picture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93C0C98F-C916-8121-D515-6F018AD510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361" b="836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7FC8A-B016-D5C5-E090-1B3885510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Planning Mod</a:t>
            </a:r>
          </a:p>
        </p:txBody>
      </p:sp>
    </p:spTree>
    <p:extLst>
      <p:ext uri="{BB962C8B-B14F-4D97-AF65-F5344CB8AC3E}">
        <p14:creationId xmlns:p14="http://schemas.microsoft.com/office/powerpoint/2010/main" val="35403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A45C-2C15-A7F0-4682-367A9A83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Undead DLC – Drop-in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B005B4B-EE71-F432-B2BE-8A5489B3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361" b="8361"/>
          <a:stretch/>
        </p:blipFill>
        <p:spPr>
          <a:xfrm>
            <a:off x="531639" y="609598"/>
            <a:ext cx="6896534" cy="35895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37537-DE96-72DA-6AEA-A799AE549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Planning Mod</a:t>
            </a:r>
          </a:p>
        </p:txBody>
      </p:sp>
    </p:spTree>
    <p:extLst>
      <p:ext uri="{BB962C8B-B14F-4D97-AF65-F5344CB8AC3E}">
        <p14:creationId xmlns:p14="http://schemas.microsoft.com/office/powerpoint/2010/main" val="705712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</TotalTime>
  <Words>28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Planning Mod Thumbnails</vt:lpstr>
      <vt:lpstr>The Planning Mod</vt:lpstr>
      <vt:lpstr>Going Green DLC – Drop-in</vt:lpstr>
      <vt:lpstr>Undead DLC – Drop-in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Mod Thumbnails</dc:title>
  <dc:creator>Jake Thomas (Student)</dc:creator>
  <cp:lastModifiedBy>Jake Thomas (Student)</cp:lastModifiedBy>
  <cp:revision>5</cp:revision>
  <dcterms:created xsi:type="dcterms:W3CDTF">2022-12-06T02:03:24Z</dcterms:created>
  <dcterms:modified xsi:type="dcterms:W3CDTF">2022-12-06T03:07:21Z</dcterms:modified>
</cp:coreProperties>
</file>