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9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tys" userId="8b560aeb39dfb63e" providerId="LiveId" clId="{CB618ED1-AB78-4B83-B320-AB1AFFF08376}"/>
    <pc:docChg chg="modSld">
      <pc:chgData name="Jacob Stys" userId="8b560aeb39dfb63e" providerId="LiveId" clId="{CB618ED1-AB78-4B83-B320-AB1AFFF08376}" dt="2023-11-21T01:32:01.071" v="3" actId="20577"/>
      <pc:docMkLst>
        <pc:docMk/>
      </pc:docMkLst>
      <pc:sldChg chg="modSp mod">
        <pc:chgData name="Jacob Stys" userId="8b560aeb39dfb63e" providerId="LiveId" clId="{CB618ED1-AB78-4B83-B320-AB1AFFF08376}" dt="2023-11-21T01:32:01.071" v="3" actId="20577"/>
        <pc:sldMkLst>
          <pc:docMk/>
          <pc:sldMk cId="0" sldId="266"/>
        </pc:sldMkLst>
        <pc:spChg chg="mod">
          <ac:chgData name="Jacob Stys" userId="8b560aeb39dfb63e" providerId="LiveId" clId="{CB618ED1-AB78-4B83-B320-AB1AFFF08376}" dt="2023-11-21T01:32:01.071" v="3" actId="20577"/>
          <ac:spMkLst>
            <pc:docMk/>
            <pc:sldMk cId="0" sldId="266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edaaa8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1edaaa81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edaaa8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1edaaa8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1edaaa8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1edaaa8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edaaa81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edaaa81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edaaa81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edaaa81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edaaa81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edaaa81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edaaa81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edaaa81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1edaaa81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1edaaa81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edaaa81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edaaa81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edaaa81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edaaa81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jay1735/hmeq-data/co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chinelearningmastery.com/hyperparameters-for-classification-machine-learning-algorith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jay1735/hmeq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Equity Loan Default Prediction: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Stys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975" y="1878546"/>
            <a:ext cx="2941325" cy="2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After assessing the dataset we can conclude the following: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more complex the model becomes the stronger the accuracy and recall was returned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Dataset had around 3000 values so having more data could lead to better models and insights.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Predictability was great when it came to precision but average when it came to recall.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Some variables like tax, life style, and number of kids could play a factor in predicting a loan would default or not.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Overall having an Accuracy of 0.947 and a recall of 0.456 from the Gradient Boosting Classifier is okay but would prefer a stronger recall.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 of Feature importance of the gradient boosting classifier.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01036"/>
            <a:ext cx="3706500" cy="249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Data-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https://www.kaggle.com/datasets/ajay1735/hmeq-data/code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Github-</a:t>
            </a:r>
            <a:r>
              <a:rPr lang="en-US" dirty="0"/>
              <a:t>https://github.com/jake052799/ThinkfulProjectsAssessmentsandData/tree/main/Capstone%20Folder/HMEQCapstone2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CodeEX-</a:t>
            </a:r>
            <a:r>
              <a:rPr lang="en" sz="120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https://machinelearningmastery.com/hyperparameters-for-classification-machine-learning-algorithms/</a:t>
            </a:r>
            <a:endParaRPr sz="1200" dirty="0">
              <a:solidFill>
                <a:srgbClr val="302C4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Contains 5,960 Rows with 13 independent variables.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dependent variable is if the loan defaulted (1) or was paid off (0).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was obtained from Kaggle-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https://www.kaggle.com/datasets/ajay1735/hmeq-data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About 20% of the data were defaulted loans and 80% were paid off loans.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Description of independent variables can be found on the Kaggle site.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195775"/>
            <a:ext cx="30861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Importance and Uses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Rising Mortgage rates have affected the housing market recently.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Home owners are having difficulty paying their mortgage as interest rates rise.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Having the ability to have a home equity loan gives people the ability to consolidate credit cards, remodel a home, or consolidate debt.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an important topic for loan officers and underwriters to successful approve loans without having to worry about the loan defaulting.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57368"/>
            <a:ext cx="3706500" cy="246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and Exploration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Decided to drop  missing values in the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300 defaulted loans and 3,064 paid off loans, totaling to 3,364 row values.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Created a loan to value ratio variable as it is used in approving loans.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Created a correlation map to detect any relationship between independent variables and the dependent variable.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Got some correlation with Debt to Income ratio, Mortgage Due, loan value, and home value, as well as some categorical variables in the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correlation map also checks for multicollinearity and it turns out that there is no multicollinearity within the data.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39101"/>
            <a:ext cx="3256776" cy="34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Model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Encoded significant categorical variables using dummy variables which include: Job type, Years on Job, derogatory reports, delinquent credit cards, and NINQ.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 Significant continuous variables include: Loan amount, Mortgage Due, home value, Age of oldest trade line in months, Loan to value, and Debt to income ratio.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174013"/>
            <a:ext cx="7296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Metrics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Goal of this project is to predict if a Loan will default given the selected variables.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accuracy and recall will give an idea how well the model is performing.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higher the recall the more predicted loans the model has predicted to be defaulted.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13878"/>
            <a:ext cx="3614075" cy="1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First model is Logistic Regression since this is a classification problem.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libraries from sklearn include:: RepeatedStratifiedKFold, GridSearchCv, and Logistic Regression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Used 10 kFoldCrossValidation to overcome any overfitting of the data with 3 repeats.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model hyperparameters include a C value of 100, L2 penalty, and newton-cg solver.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Obtained an Accuracy of .926 and a recall of .211.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Overall our model had a strong accuracy but a low recall so this model is not significant enough to be used.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034775"/>
            <a:ext cx="381274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009825"/>
            <a:ext cx="381274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81712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Repeated steps from the Logistic Regression but used different hyperparameters.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Tested for n_estimators in the model (10, 100, 1000) as well as max_features in the model (square root or log).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accuracy of .941 with max_features as square root and n_estimators as 1000.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Best recall record was .340 with max_features as square root and n_estimators as 100.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Different parameters lead to different results.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Either of the models could be used to predict the data but a stronger recall is more preferred.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Model made some improvements to the data but there is more room for improvement when it comes to the recall value.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2" y="1533397"/>
            <a:ext cx="4373250" cy="1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2" y="3009825"/>
            <a:ext cx="4341507" cy="1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Repeated step from previous models but doing 5 cross validations and 3 repeats.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Hyper parameters to test include subsample .7 or 1, n_estimators 100 or 1000, max_features .3, .35, .4, and max depth of 4, 7, 9.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All tests have a learning rate 0.1.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Results showed an Accuracy of 0.947 and a recall of 0.456.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hyperparameters used for accuracy include max_depth of 7, max_features of 0.35, n_estimators of 1000, and subsample of 0.7.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hyper parameters used for recall include max_depth 0.4, mac_features of 0.35, and n_estimators of 1000.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being the highest accuracy and recall scores using this model would be ideal.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0" y="4360363"/>
            <a:ext cx="8775882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3" y="4824150"/>
            <a:ext cx="8775874" cy="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Merriweather</vt:lpstr>
      <vt:lpstr>Arial</vt:lpstr>
      <vt:lpstr>Paradigm</vt:lpstr>
      <vt:lpstr>Home Equity Loan Default Prediction: A Machine Learning Approach </vt:lpstr>
      <vt:lpstr>Dataset Details</vt:lpstr>
      <vt:lpstr>Dataset Importance and Uses</vt:lpstr>
      <vt:lpstr>Data Cleansing and Exploration</vt:lpstr>
      <vt:lpstr>Significant Variables In the Model</vt:lpstr>
      <vt:lpstr>Goal and Metrics</vt:lpstr>
      <vt:lpstr>Logistic Regression</vt:lpstr>
      <vt:lpstr>Random Forest Classifier</vt:lpstr>
      <vt:lpstr>Gradient Boosting Classifier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Equity Loan Default Prediction: A Machine Learning Approach </dc:title>
  <cp:lastModifiedBy>Jacob Stys</cp:lastModifiedBy>
  <cp:revision>1</cp:revision>
  <dcterms:modified xsi:type="dcterms:W3CDTF">2023-11-21T01:32:42Z</dcterms:modified>
</cp:coreProperties>
</file>