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870664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870664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c870664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c870664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c870664f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c870664f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c870664f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c870664f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0483635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0483635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0483635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0483635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048363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048363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0483635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0483635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thedevastator/airbnb-prices-in-european-citi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AirBnB Prices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Jacob Stys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43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Link to Dataset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https://www.kaggle.com/datasets/thedevastator/airbnb-prices-in-european-cities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Dataset is a sample of AirBnB </a:t>
            </a:r>
            <a:r>
              <a:rPr lang="en"/>
              <a:t>stays in the city of London for weekends and weekdays.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 of Variables: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Almost 10000 samples.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030" y="2747550"/>
            <a:ext cx="184532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850" y="2747550"/>
            <a:ext cx="2593550" cy="17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purpose of this project is to </a:t>
            </a:r>
            <a:r>
              <a:rPr lang="en"/>
              <a:t>give</a:t>
            </a:r>
            <a:r>
              <a:rPr lang="en"/>
              <a:t> </a:t>
            </a:r>
            <a:r>
              <a:rPr lang="en"/>
              <a:t>recommendations on what is the best way to save money for traveling to the city of London through AirBnB.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Variables like dist (Distance to City Center Kilometers) is the variable of interest we are going to test.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want to test if the price of an AirBnB stay will change based on how far from the city center the stay is.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Combining </a:t>
            </a:r>
            <a:r>
              <a:rPr lang="en"/>
              <a:t>this with uber prices can be a great way to plan a trip while being on a budget although further analysis will be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</a:t>
            </a:r>
            <a:r>
              <a:rPr lang="en"/>
              <a:t>and Cleansing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Describe the Data: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Created three </a:t>
            </a:r>
            <a:r>
              <a:rPr lang="en"/>
              <a:t>data frames</a:t>
            </a:r>
            <a:r>
              <a:rPr lang="en"/>
              <a:t> where group A had dist between 0 and 3 kilometers, group B dist had 3 to 6 kilometers, </a:t>
            </a:r>
            <a:r>
              <a:rPr lang="en"/>
              <a:t>and group C had 6 or more kilometers.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Each frame had over 1000 samples in each so the effect size is sufficient.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375" y="1567550"/>
            <a:ext cx="5519649" cy="1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Box-Plot and Histogram between Groups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Plots show a right skew of each of the plots so running 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Non-parametric Test such as Kruskal Wallis will be performed.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5" y="1220050"/>
            <a:ext cx="2404976" cy="1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887" y="1220050"/>
            <a:ext cx="2324225" cy="1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1675" y="1228012"/>
            <a:ext cx="2324225" cy="195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675" y="3189350"/>
            <a:ext cx="2324226" cy="182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Group A CI: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Group B CI: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Group C CI: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Analysis shows that there is a significant </a:t>
            </a:r>
            <a:r>
              <a:rPr lang="en"/>
              <a:t>difference</a:t>
            </a:r>
            <a:r>
              <a:rPr lang="en"/>
              <a:t> in price by how far or how close an airbnb stay is to the city center in London.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5530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13" y="2271700"/>
            <a:ext cx="75342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825" y="3063000"/>
            <a:ext cx="75342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475" y="3521725"/>
            <a:ext cx="76009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Difference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price difference is significant between each group.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When planning a vacation to London considering the distance to the city center should be considered as a variable that affects the price of the AirBnB stay.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Analyzing uber prices could help for being on a budget when traveling to London and could result in a cheaper less expensive visit to London.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