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IBM Plex Mono Medium"/>
      <p:regular r:id="rId13"/>
      <p:bold r:id="rId14"/>
      <p:italic r:id="rId15"/>
      <p:boldItalic r:id="rId16"/>
    </p:embeddedFont>
    <p:embeddedFont>
      <p:font typeface="Space Mono"/>
      <p:regular r:id="rId17"/>
      <p:bold r:id="rId18"/>
      <p:italic r:id="rId19"/>
      <p:boldItalic r:id="rId20"/>
    </p:embeddedFont>
    <p:embeddedFont>
      <p:font typeface="Raleway"/>
      <p:regular r:id="rId21"/>
      <p:bold r:id="rId22"/>
      <p:italic r:id="rId23"/>
      <p:boldItalic r:id="rId24"/>
    </p:embeddedFont>
    <p:embeddedFont>
      <p:font typeface="Michroma"/>
      <p:regular r:id="rId25"/>
    </p:embeddedFont>
    <p:embeddedFont>
      <p:font typeface="Montserrat Medium"/>
      <p:regular r:id="rId26"/>
      <p:bold r:id="rId27"/>
      <p:italic r:id="rId28"/>
      <p:boldItalic r:id="rId29"/>
    </p:embeddedFont>
    <p:embeddedFont>
      <p:font typeface="Days One"/>
      <p:regular r:id="rId30"/>
    </p:embeddedFont>
    <p:embeddedFont>
      <p:font typeface="IBM Plex Mon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paceMono-bold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Medium-regular.fntdata"/><Relationship Id="rId25" Type="http://schemas.openxmlformats.org/officeDocument/2006/relationships/font" Target="fonts/Michroma-regular.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BMPlexMono-regular.fntdata"/><Relationship Id="rId30" Type="http://schemas.openxmlformats.org/officeDocument/2006/relationships/font" Target="fonts/DaysOne-regular.fntdata"/><Relationship Id="rId11" Type="http://schemas.openxmlformats.org/officeDocument/2006/relationships/slide" Target="slides/slide7.xml"/><Relationship Id="rId33" Type="http://schemas.openxmlformats.org/officeDocument/2006/relationships/font" Target="fonts/IBMPlexMono-italic.fntdata"/><Relationship Id="rId10" Type="http://schemas.openxmlformats.org/officeDocument/2006/relationships/slide" Target="slides/slide6.xml"/><Relationship Id="rId32" Type="http://schemas.openxmlformats.org/officeDocument/2006/relationships/font" Target="fonts/IBMPlexMono-bold.fntdata"/><Relationship Id="rId13" Type="http://schemas.openxmlformats.org/officeDocument/2006/relationships/font" Target="fonts/IBMPlexMonoMedium-regular.fntdata"/><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IBMPlexMono-boldItalic.fntdata"/><Relationship Id="rId15" Type="http://schemas.openxmlformats.org/officeDocument/2006/relationships/font" Target="fonts/IBMPlexMonoMedium-italic.fntdata"/><Relationship Id="rId37" Type="http://schemas.openxmlformats.org/officeDocument/2006/relationships/font" Target="fonts/OpenSans-italic.fntdata"/><Relationship Id="rId14" Type="http://schemas.openxmlformats.org/officeDocument/2006/relationships/font" Target="fonts/IBMPlexMonoMedium-bold.fntdata"/><Relationship Id="rId36" Type="http://schemas.openxmlformats.org/officeDocument/2006/relationships/font" Target="fonts/OpenSans-bold.fntdata"/><Relationship Id="rId17" Type="http://schemas.openxmlformats.org/officeDocument/2006/relationships/font" Target="fonts/SpaceMono-regular.fntdata"/><Relationship Id="rId16" Type="http://schemas.openxmlformats.org/officeDocument/2006/relationships/font" Target="fonts/IBMPlexMonoMedium-boldItalic.fntdata"/><Relationship Id="rId38" Type="http://schemas.openxmlformats.org/officeDocument/2006/relationships/font" Target="fonts/OpenSans-boldItalic.fntdata"/><Relationship Id="rId19" Type="http://schemas.openxmlformats.org/officeDocument/2006/relationships/font" Target="fonts/SpaceMono-italic.fntdata"/><Relationship Id="rId18" Type="http://schemas.openxmlformats.org/officeDocument/2006/relationships/font" Target="fonts/SpaceMon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OX_en7CXMj4"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669f6d51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669f6d51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64e824d3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64e824d3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6b3b5cf9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6b3b5cf9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ce029fec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ce029fec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6b3b5cf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6b3b5cf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6b3b5cf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6b3b5cf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extLst>
                    <a:ext uri="{A12FA001-AC4F-418D-AE19-62706E023703}">
                      <ahyp:hlinkClr val="tx"/>
                    </a:ext>
                  </a:extLst>
                </a:hlinkClick>
              </a:rPr>
              <a:t>https://unsplash.com/photos/OX_en7CXMj4</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6b3b5cf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b3b5cf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c3e2eca67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3e2eca67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White 02" type="title">
  <p:cSld name="TITLE">
    <p:bg>
      <p:bgPr>
        <a:solidFill>
          <a:srgbClr val="FFFFFF"/>
        </a:solidFill>
      </p:bgPr>
    </p:bg>
    <p:spTree>
      <p:nvGrpSpPr>
        <p:cNvPr id="10" name="Shape 10"/>
        <p:cNvGrpSpPr/>
        <p:nvPr/>
      </p:nvGrpSpPr>
      <p:grpSpPr>
        <a:xfrm>
          <a:off x="0" y="0"/>
          <a:ext cx="0" cy="0"/>
          <a:chOff x="0" y="0"/>
          <a:chExt cx="0" cy="0"/>
        </a:xfrm>
      </p:grpSpPr>
      <p:sp>
        <p:nvSpPr>
          <p:cNvPr id="11" name="Google Shape;11;p2"/>
          <p:cNvSpPr txBox="1"/>
          <p:nvPr>
            <p:ph type="title"/>
          </p:nvPr>
        </p:nvSpPr>
        <p:spPr>
          <a:xfrm>
            <a:off x="153900" y="1712350"/>
            <a:ext cx="6972300" cy="16968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p:txBody>
      </p:sp>
      <p:sp>
        <p:nvSpPr>
          <p:cNvPr id="12" name="Google Shape;12;p2"/>
          <p:cNvSpPr txBox="1"/>
          <p:nvPr>
            <p:ph idx="2" type="title"/>
          </p:nvPr>
        </p:nvSpPr>
        <p:spPr>
          <a:xfrm>
            <a:off x="209800" y="4591556"/>
            <a:ext cx="3381000" cy="2799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p:txBody>
      </p:sp>
      <p:sp>
        <p:nvSpPr>
          <p:cNvPr id="13" name="Google Shape;13;p2"/>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11"/>
          <p:cNvSpPr txBox="1"/>
          <p:nvPr>
            <p:ph type="title"/>
          </p:nvPr>
        </p:nvSpPr>
        <p:spPr>
          <a:xfrm>
            <a:off x="311700" y="445025"/>
            <a:ext cx="6312600" cy="5532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1"/>
          <p:cNvSpPr txBox="1"/>
          <p:nvPr>
            <p:ph idx="1" type="body"/>
          </p:nvPr>
        </p:nvSpPr>
        <p:spPr>
          <a:xfrm>
            <a:off x="275750" y="1148775"/>
            <a:ext cx="8520600" cy="3416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Char char="●"/>
              <a:defRPr/>
            </a:lvl1pPr>
            <a:lvl2pPr indent="-304800" lvl="1" marL="914400" rtl="0">
              <a:spcBef>
                <a:spcPts val="1600"/>
              </a:spcBef>
              <a:spcAft>
                <a:spcPts val="0"/>
              </a:spcAft>
              <a:buSzPts val="1200"/>
              <a:buChar char="○"/>
              <a:defRPr/>
            </a:lvl2pPr>
            <a:lvl3pPr indent="-279400" lvl="2" marL="1371600" rtl="0">
              <a:spcBef>
                <a:spcPts val="1600"/>
              </a:spcBef>
              <a:spcAft>
                <a:spcPts val="0"/>
              </a:spcAft>
              <a:buSzPts val="800"/>
              <a:buChar char="■"/>
              <a:defRPr/>
            </a:lvl3pPr>
            <a:lvl4pPr indent="-279400" lvl="3" marL="1828800" rtl="0">
              <a:spcBef>
                <a:spcPts val="1600"/>
              </a:spcBef>
              <a:spcAft>
                <a:spcPts val="0"/>
              </a:spcAft>
              <a:buSzPts val="800"/>
              <a:buChar char="●"/>
              <a:defRPr/>
            </a:lvl4pPr>
            <a:lvl5pPr indent="-282575" lvl="4" marL="2286000" rtl="0">
              <a:spcBef>
                <a:spcPts val="1600"/>
              </a:spcBef>
              <a:spcAft>
                <a:spcPts val="0"/>
              </a:spcAft>
              <a:buSzPts val="85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3" name="Google Shape;53;p11"/>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lvl="0" rtl="0" algn="r">
              <a:buNone/>
              <a:defRPr sz="800">
                <a:solidFill>
                  <a:srgbClr val="6D35B3"/>
                </a:solidFill>
                <a:latin typeface="Days One"/>
                <a:ea typeface="Days One"/>
                <a:cs typeface="Days One"/>
                <a:sym typeface="Days One"/>
              </a:defRPr>
            </a:lvl1pPr>
            <a:lvl2pPr lvl="1" rtl="0" algn="r">
              <a:buNone/>
              <a:defRPr sz="800">
                <a:solidFill>
                  <a:srgbClr val="6D35B3"/>
                </a:solidFill>
                <a:latin typeface="Days One"/>
                <a:ea typeface="Days One"/>
                <a:cs typeface="Days One"/>
                <a:sym typeface="Days One"/>
              </a:defRPr>
            </a:lvl2pPr>
            <a:lvl3pPr lvl="2" rtl="0" algn="r">
              <a:buNone/>
              <a:defRPr sz="800">
                <a:solidFill>
                  <a:srgbClr val="6D35B3"/>
                </a:solidFill>
                <a:latin typeface="Days One"/>
                <a:ea typeface="Days One"/>
                <a:cs typeface="Days One"/>
                <a:sym typeface="Days One"/>
              </a:defRPr>
            </a:lvl3pPr>
            <a:lvl4pPr lvl="3" rtl="0" algn="r">
              <a:buNone/>
              <a:defRPr sz="800">
                <a:solidFill>
                  <a:srgbClr val="6D35B3"/>
                </a:solidFill>
                <a:latin typeface="Days One"/>
                <a:ea typeface="Days One"/>
                <a:cs typeface="Days One"/>
                <a:sym typeface="Days One"/>
              </a:defRPr>
            </a:lvl4pPr>
            <a:lvl5pPr lvl="4" rtl="0" algn="r">
              <a:buNone/>
              <a:defRPr sz="800">
                <a:solidFill>
                  <a:srgbClr val="6D35B3"/>
                </a:solidFill>
                <a:latin typeface="Days One"/>
                <a:ea typeface="Days One"/>
                <a:cs typeface="Days One"/>
                <a:sym typeface="Days One"/>
              </a:defRPr>
            </a:lvl5pPr>
            <a:lvl6pPr lvl="5" rtl="0" algn="r">
              <a:buNone/>
              <a:defRPr sz="800">
                <a:solidFill>
                  <a:srgbClr val="6D35B3"/>
                </a:solidFill>
                <a:latin typeface="Days One"/>
                <a:ea typeface="Days One"/>
                <a:cs typeface="Days One"/>
                <a:sym typeface="Days One"/>
              </a:defRPr>
            </a:lvl6pPr>
            <a:lvl7pPr lvl="6" rtl="0" algn="r">
              <a:buNone/>
              <a:defRPr sz="800">
                <a:solidFill>
                  <a:srgbClr val="6D35B3"/>
                </a:solidFill>
                <a:latin typeface="Days One"/>
                <a:ea typeface="Days One"/>
                <a:cs typeface="Days One"/>
                <a:sym typeface="Days One"/>
              </a:defRPr>
            </a:lvl7pPr>
            <a:lvl8pPr lvl="7" rtl="0" algn="r">
              <a:buNone/>
              <a:defRPr sz="800">
                <a:solidFill>
                  <a:srgbClr val="6D35B3"/>
                </a:solidFill>
                <a:latin typeface="Days One"/>
                <a:ea typeface="Days One"/>
                <a:cs typeface="Days One"/>
                <a:sym typeface="Days One"/>
              </a:defRPr>
            </a:lvl8pPr>
            <a:lvl9pPr lvl="8" rtl="0" algn="r">
              <a:buNone/>
              <a:defRPr sz="800">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ack Background">
  <p:cSld name="TITLE_AND_BODY_1">
    <p:bg>
      <p:bgPr>
        <a:solidFill>
          <a:srgbClr val="000000"/>
        </a:solidFill>
      </p:bgPr>
    </p:bg>
    <p:spTree>
      <p:nvGrpSpPr>
        <p:cNvPr id="54" name="Shape 54"/>
        <p:cNvGrpSpPr/>
        <p:nvPr/>
      </p:nvGrpSpPr>
      <p:grpSpPr>
        <a:xfrm>
          <a:off x="0" y="0"/>
          <a:ext cx="0" cy="0"/>
          <a:chOff x="0" y="0"/>
          <a:chExt cx="0" cy="0"/>
        </a:xfrm>
      </p:grpSpPr>
      <p:sp>
        <p:nvSpPr>
          <p:cNvPr id="55" name="Google Shape;55;p12"/>
          <p:cNvSpPr txBox="1"/>
          <p:nvPr>
            <p:ph type="title"/>
          </p:nvPr>
        </p:nvSpPr>
        <p:spPr>
          <a:xfrm>
            <a:off x="311700" y="445025"/>
            <a:ext cx="6312600" cy="553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2"/>
          <p:cNvSpPr txBox="1"/>
          <p:nvPr>
            <p:ph idx="1" type="body"/>
          </p:nvPr>
        </p:nvSpPr>
        <p:spPr>
          <a:xfrm>
            <a:off x="275750" y="1148775"/>
            <a:ext cx="8520600" cy="3416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lt1"/>
              </a:buClr>
              <a:buSzPts val="1100"/>
              <a:buChar char="●"/>
              <a:defRPr>
                <a:solidFill>
                  <a:schemeClr val="lt1"/>
                </a:solidFill>
              </a:defRPr>
            </a:lvl1pPr>
            <a:lvl2pPr indent="-304800" lvl="1" marL="914400" rtl="0">
              <a:spcBef>
                <a:spcPts val="1600"/>
              </a:spcBef>
              <a:spcAft>
                <a:spcPts val="0"/>
              </a:spcAft>
              <a:buClr>
                <a:schemeClr val="lt1"/>
              </a:buClr>
              <a:buSzPts val="1200"/>
              <a:buChar char="○"/>
              <a:defRPr>
                <a:solidFill>
                  <a:schemeClr val="lt1"/>
                </a:solidFill>
              </a:defRPr>
            </a:lvl2pPr>
            <a:lvl3pPr indent="-279400" lvl="2" marL="1371600" rtl="0">
              <a:spcBef>
                <a:spcPts val="1600"/>
              </a:spcBef>
              <a:spcAft>
                <a:spcPts val="0"/>
              </a:spcAft>
              <a:buClr>
                <a:schemeClr val="lt1"/>
              </a:buClr>
              <a:buSzPts val="800"/>
              <a:buChar char="■"/>
              <a:defRPr>
                <a:solidFill>
                  <a:schemeClr val="lt1"/>
                </a:solidFill>
              </a:defRPr>
            </a:lvl3pPr>
            <a:lvl4pPr indent="-279400" lvl="3" marL="1828800" rtl="0">
              <a:spcBef>
                <a:spcPts val="1600"/>
              </a:spcBef>
              <a:spcAft>
                <a:spcPts val="0"/>
              </a:spcAft>
              <a:buClr>
                <a:schemeClr val="lt1"/>
              </a:buClr>
              <a:buSzPts val="800"/>
              <a:buChar char="●"/>
              <a:defRPr>
                <a:solidFill>
                  <a:schemeClr val="lt1"/>
                </a:solidFill>
              </a:defRPr>
            </a:lvl4pPr>
            <a:lvl5pPr indent="-282575" lvl="4" marL="2286000" rtl="0">
              <a:spcBef>
                <a:spcPts val="1600"/>
              </a:spcBef>
              <a:spcAft>
                <a:spcPts val="0"/>
              </a:spcAft>
              <a:buClr>
                <a:schemeClr val="lt1"/>
              </a:buClr>
              <a:buSzPts val="85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7" name="Google Shape;57;p12"/>
          <p:cNvSpPr txBox="1"/>
          <p:nvPr>
            <p:ph idx="12" type="sldNum"/>
          </p:nvPr>
        </p:nvSpPr>
        <p:spPr>
          <a:xfrm>
            <a:off x="8443527" y="198250"/>
            <a:ext cx="479100" cy="223800"/>
          </a:xfrm>
          <a:prstGeom prst="rect">
            <a:avLst/>
          </a:prstGeom>
          <a:noFill/>
          <a:ln>
            <a:noFill/>
          </a:ln>
        </p:spPr>
        <p:txBody>
          <a:bodyPr anchorCtr="0" anchor="t" bIns="91425" lIns="91425" spcFirstLastPara="1" rIns="91425" wrap="square" tIns="91425">
            <a:noAutofit/>
          </a:bodyPr>
          <a:lstStyle>
            <a:lvl1pPr lvl="0" rtl="0" algn="r">
              <a:buNone/>
              <a:defRPr sz="800">
                <a:solidFill>
                  <a:srgbClr val="6D35B3"/>
                </a:solidFill>
                <a:latin typeface="Days One"/>
                <a:ea typeface="Days One"/>
                <a:cs typeface="Days One"/>
                <a:sym typeface="Days One"/>
              </a:defRPr>
            </a:lvl1pPr>
            <a:lvl2pPr lvl="1" rtl="0" algn="r">
              <a:buNone/>
              <a:defRPr sz="800">
                <a:solidFill>
                  <a:srgbClr val="6D35B3"/>
                </a:solidFill>
                <a:latin typeface="Days One"/>
                <a:ea typeface="Days One"/>
                <a:cs typeface="Days One"/>
                <a:sym typeface="Days One"/>
              </a:defRPr>
            </a:lvl2pPr>
            <a:lvl3pPr lvl="2" rtl="0" algn="r">
              <a:buNone/>
              <a:defRPr sz="800">
                <a:solidFill>
                  <a:srgbClr val="6D35B3"/>
                </a:solidFill>
                <a:latin typeface="Days One"/>
                <a:ea typeface="Days One"/>
                <a:cs typeface="Days One"/>
                <a:sym typeface="Days One"/>
              </a:defRPr>
            </a:lvl3pPr>
            <a:lvl4pPr lvl="3" rtl="0" algn="r">
              <a:buNone/>
              <a:defRPr sz="800">
                <a:solidFill>
                  <a:srgbClr val="6D35B3"/>
                </a:solidFill>
                <a:latin typeface="Days One"/>
                <a:ea typeface="Days One"/>
                <a:cs typeface="Days One"/>
                <a:sym typeface="Days One"/>
              </a:defRPr>
            </a:lvl4pPr>
            <a:lvl5pPr lvl="4" rtl="0" algn="r">
              <a:buNone/>
              <a:defRPr sz="800">
                <a:solidFill>
                  <a:srgbClr val="6D35B3"/>
                </a:solidFill>
                <a:latin typeface="Days One"/>
                <a:ea typeface="Days One"/>
                <a:cs typeface="Days One"/>
                <a:sym typeface="Days One"/>
              </a:defRPr>
            </a:lvl5pPr>
            <a:lvl6pPr lvl="5" rtl="0" algn="r">
              <a:buNone/>
              <a:defRPr sz="800">
                <a:solidFill>
                  <a:srgbClr val="6D35B3"/>
                </a:solidFill>
                <a:latin typeface="Days One"/>
                <a:ea typeface="Days One"/>
                <a:cs typeface="Days One"/>
                <a:sym typeface="Days One"/>
              </a:defRPr>
            </a:lvl6pPr>
            <a:lvl7pPr lvl="6" rtl="0" algn="r">
              <a:buNone/>
              <a:defRPr sz="800">
                <a:solidFill>
                  <a:srgbClr val="6D35B3"/>
                </a:solidFill>
                <a:latin typeface="Days One"/>
                <a:ea typeface="Days One"/>
                <a:cs typeface="Days One"/>
                <a:sym typeface="Days One"/>
              </a:defRPr>
            </a:lvl7pPr>
            <a:lvl8pPr lvl="7" rtl="0" algn="r">
              <a:buNone/>
              <a:defRPr sz="800">
                <a:solidFill>
                  <a:srgbClr val="6D35B3"/>
                </a:solidFill>
                <a:latin typeface="Days One"/>
                <a:ea typeface="Days One"/>
                <a:cs typeface="Days One"/>
                <a:sym typeface="Days One"/>
              </a:defRPr>
            </a:lvl8pPr>
            <a:lvl9pPr lvl="8" rtl="0" algn="r">
              <a:buNone/>
              <a:defRPr sz="800">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b="9" l="0" r="0" t="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3"/>
          <p:cNvSpPr txBox="1"/>
          <p:nvPr>
            <p:ph type="title"/>
          </p:nvPr>
        </p:nvSpPr>
        <p:spPr>
          <a:xfrm>
            <a:off x="311700" y="445025"/>
            <a:ext cx="6312600" cy="5532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3"/>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 name="Google Shape;64;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4"/>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sp>
        <p:nvSpPr>
          <p:cNvPr id="67" name="Google Shape;67;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8" name="Google Shape;68;p15"/>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Topic + Blurb">
  <p:cSld name="SECTION_TITLE_AND_DESCRIPTION">
    <p:spTree>
      <p:nvGrpSpPr>
        <p:cNvPr id="69" name="Shape 69"/>
        <p:cNvGrpSpPr/>
        <p:nvPr/>
      </p:nvGrpSpPr>
      <p:grpSpPr>
        <a:xfrm>
          <a:off x="0" y="0"/>
          <a:ext cx="0" cy="0"/>
          <a:chOff x="0" y="0"/>
          <a:chExt cx="0" cy="0"/>
        </a:xfrm>
      </p:grpSpPr>
      <p:sp>
        <p:nvSpPr>
          <p:cNvPr id="70" name="Google Shape;70;p16"/>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71" name="Google Shape;71;p16"/>
          <p:cNvSpPr txBox="1"/>
          <p:nvPr>
            <p:ph type="title"/>
          </p:nvPr>
        </p:nvSpPr>
        <p:spPr>
          <a:xfrm>
            <a:off x="1962357" y="1481493"/>
            <a:ext cx="4239000" cy="11937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700"/>
              <a:buNone/>
              <a:defRPr sz="27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p:txBody>
      </p:sp>
      <p:sp>
        <p:nvSpPr>
          <p:cNvPr id="72" name="Google Shape;72;p16"/>
          <p:cNvSpPr txBox="1"/>
          <p:nvPr>
            <p:ph idx="2" type="title"/>
          </p:nvPr>
        </p:nvSpPr>
        <p:spPr>
          <a:xfrm>
            <a:off x="1962357" y="1129825"/>
            <a:ext cx="2290500" cy="244800"/>
          </a:xfrm>
          <a:prstGeom prst="rect">
            <a:avLst/>
          </a:prstGeom>
        </p:spPr>
        <p:txBody>
          <a:bodyPr anchorCtr="0" anchor="b" bIns="91425" lIns="91425" spcFirstLastPara="1" rIns="91425" wrap="square" tIns="91425">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p:txBody>
      </p:sp>
      <p:sp>
        <p:nvSpPr>
          <p:cNvPr id="73" name="Google Shape;73;p16"/>
          <p:cNvSpPr txBox="1"/>
          <p:nvPr>
            <p:ph idx="3" type="title"/>
          </p:nvPr>
        </p:nvSpPr>
        <p:spPr>
          <a:xfrm>
            <a:off x="1962357" y="2970975"/>
            <a:ext cx="3511200" cy="3045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rtl="0" algn="ctr">
              <a:spcBef>
                <a:spcPts val="0"/>
              </a:spcBef>
              <a:spcAft>
                <a:spcPts val="0"/>
              </a:spcAft>
              <a:buSzPts val="4500"/>
              <a:buFont typeface="IBM Plex Mono"/>
              <a:buNone/>
              <a:defRPr sz="4500">
                <a:latin typeface="IBM Plex Mono"/>
                <a:ea typeface="IBM Plex Mono"/>
                <a:cs typeface="IBM Plex Mono"/>
                <a:sym typeface="IBM Plex Mono"/>
              </a:defRPr>
            </a:lvl2pPr>
            <a:lvl3pPr lvl="2" rtl="0" algn="ctr">
              <a:spcBef>
                <a:spcPts val="0"/>
              </a:spcBef>
              <a:spcAft>
                <a:spcPts val="0"/>
              </a:spcAft>
              <a:buSzPts val="4500"/>
              <a:buFont typeface="IBM Plex Mono"/>
              <a:buNone/>
              <a:defRPr sz="4500">
                <a:latin typeface="IBM Plex Mono"/>
                <a:ea typeface="IBM Plex Mono"/>
                <a:cs typeface="IBM Plex Mono"/>
                <a:sym typeface="IBM Plex Mono"/>
              </a:defRPr>
            </a:lvl3pPr>
            <a:lvl4pPr lvl="3" rtl="0" algn="ctr">
              <a:spcBef>
                <a:spcPts val="0"/>
              </a:spcBef>
              <a:spcAft>
                <a:spcPts val="0"/>
              </a:spcAft>
              <a:buSzPts val="4500"/>
              <a:buFont typeface="IBM Plex Mono"/>
              <a:buNone/>
              <a:defRPr sz="4500">
                <a:latin typeface="IBM Plex Mono"/>
                <a:ea typeface="IBM Plex Mono"/>
                <a:cs typeface="IBM Plex Mono"/>
                <a:sym typeface="IBM Plex Mono"/>
              </a:defRPr>
            </a:lvl4pPr>
            <a:lvl5pPr lvl="4" rtl="0" algn="ctr">
              <a:spcBef>
                <a:spcPts val="0"/>
              </a:spcBef>
              <a:spcAft>
                <a:spcPts val="0"/>
              </a:spcAft>
              <a:buSzPts val="4500"/>
              <a:buFont typeface="IBM Plex Mono"/>
              <a:buNone/>
              <a:defRPr sz="4500">
                <a:latin typeface="IBM Plex Mono"/>
                <a:ea typeface="IBM Plex Mono"/>
                <a:cs typeface="IBM Plex Mono"/>
                <a:sym typeface="IBM Plex Mono"/>
              </a:defRPr>
            </a:lvl5pPr>
            <a:lvl6pPr lvl="5" rtl="0" algn="ctr">
              <a:spcBef>
                <a:spcPts val="0"/>
              </a:spcBef>
              <a:spcAft>
                <a:spcPts val="0"/>
              </a:spcAft>
              <a:buSzPts val="4500"/>
              <a:buFont typeface="IBM Plex Mono"/>
              <a:buNone/>
              <a:defRPr sz="4500">
                <a:latin typeface="IBM Plex Mono"/>
                <a:ea typeface="IBM Plex Mono"/>
                <a:cs typeface="IBM Plex Mono"/>
                <a:sym typeface="IBM Plex Mono"/>
              </a:defRPr>
            </a:lvl6pPr>
            <a:lvl7pPr lvl="6" rtl="0" algn="ctr">
              <a:spcBef>
                <a:spcPts val="0"/>
              </a:spcBef>
              <a:spcAft>
                <a:spcPts val="0"/>
              </a:spcAft>
              <a:buSzPts val="4500"/>
              <a:buFont typeface="IBM Plex Mono"/>
              <a:buNone/>
              <a:defRPr sz="4500">
                <a:latin typeface="IBM Plex Mono"/>
                <a:ea typeface="IBM Plex Mono"/>
                <a:cs typeface="IBM Plex Mono"/>
                <a:sym typeface="IBM Plex Mono"/>
              </a:defRPr>
            </a:lvl7pPr>
            <a:lvl8pPr lvl="7" rtl="0" algn="ctr">
              <a:spcBef>
                <a:spcPts val="0"/>
              </a:spcBef>
              <a:spcAft>
                <a:spcPts val="0"/>
              </a:spcAft>
              <a:buSzPts val="4500"/>
              <a:buFont typeface="IBM Plex Mono"/>
              <a:buNone/>
              <a:defRPr sz="4500">
                <a:latin typeface="IBM Plex Mono"/>
                <a:ea typeface="IBM Plex Mono"/>
                <a:cs typeface="IBM Plex Mono"/>
                <a:sym typeface="IBM Plex Mono"/>
              </a:defRPr>
            </a:lvl8pPr>
            <a:lvl9pPr lvl="8" rtl="0" algn="ctr">
              <a:spcBef>
                <a:spcPts val="0"/>
              </a:spcBef>
              <a:spcAft>
                <a:spcPts val="0"/>
              </a:spcAft>
              <a:buSzPts val="4500"/>
              <a:buFont typeface="IBM Plex Mono"/>
              <a:buNone/>
              <a:defRPr sz="4500">
                <a:latin typeface="IBM Plex Mono"/>
                <a:ea typeface="IBM Plex Mono"/>
                <a:cs typeface="IBM Plex Mono"/>
                <a:sym typeface="IBM Plex Mon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Topic + Blurb 1">
  <p:cSld name="SECTION_TITLE_AND_DESCRIPTION_1">
    <p:spTree>
      <p:nvGrpSpPr>
        <p:cNvPr id="74" name="Shape 74"/>
        <p:cNvGrpSpPr/>
        <p:nvPr/>
      </p:nvGrpSpPr>
      <p:grpSpPr>
        <a:xfrm>
          <a:off x="0" y="0"/>
          <a:ext cx="0" cy="0"/>
          <a:chOff x="0" y="0"/>
          <a:chExt cx="0" cy="0"/>
        </a:xfrm>
      </p:grpSpPr>
      <p:sp>
        <p:nvSpPr>
          <p:cNvPr id="75" name="Google Shape;75;p17"/>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76" name="Google Shape;76;p17"/>
          <p:cNvSpPr txBox="1"/>
          <p:nvPr>
            <p:ph type="title"/>
          </p:nvPr>
        </p:nvSpPr>
        <p:spPr>
          <a:xfrm>
            <a:off x="819213" y="2997221"/>
            <a:ext cx="2954100" cy="244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rtl="0" algn="ctr">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rtl="0" algn="ctr">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rtl="0" algn="ctr">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rtl="0" algn="ctr">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rtl="0" algn="ctr">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rtl="0" algn="ctr">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rtl="0" algn="ctr">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rtl="0" algn="ctr">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p:txBody>
      </p:sp>
      <p:sp>
        <p:nvSpPr>
          <p:cNvPr id="77" name="Google Shape;77;p17"/>
          <p:cNvSpPr txBox="1"/>
          <p:nvPr>
            <p:ph idx="2" type="title"/>
          </p:nvPr>
        </p:nvSpPr>
        <p:spPr>
          <a:xfrm>
            <a:off x="807032" y="974343"/>
            <a:ext cx="4239000" cy="1193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rtl="0" algn="ctr">
              <a:spcBef>
                <a:spcPts val="0"/>
              </a:spcBef>
              <a:spcAft>
                <a:spcPts val="0"/>
              </a:spcAft>
              <a:buClr>
                <a:srgbClr val="000000"/>
              </a:buClr>
              <a:buSzPts val="4500"/>
              <a:buNone/>
              <a:defRPr sz="4500">
                <a:solidFill>
                  <a:srgbClr val="000000"/>
                </a:solidFill>
              </a:defRPr>
            </a:lvl2pPr>
            <a:lvl3pPr lvl="2" rtl="0" algn="ctr">
              <a:spcBef>
                <a:spcPts val="0"/>
              </a:spcBef>
              <a:spcAft>
                <a:spcPts val="0"/>
              </a:spcAft>
              <a:buClr>
                <a:srgbClr val="000000"/>
              </a:buClr>
              <a:buSzPts val="4500"/>
              <a:buNone/>
              <a:defRPr sz="4500">
                <a:solidFill>
                  <a:srgbClr val="000000"/>
                </a:solidFill>
              </a:defRPr>
            </a:lvl3pPr>
            <a:lvl4pPr lvl="3" rtl="0" algn="ctr">
              <a:spcBef>
                <a:spcPts val="0"/>
              </a:spcBef>
              <a:spcAft>
                <a:spcPts val="0"/>
              </a:spcAft>
              <a:buClr>
                <a:srgbClr val="000000"/>
              </a:buClr>
              <a:buSzPts val="4500"/>
              <a:buNone/>
              <a:defRPr sz="4500">
                <a:solidFill>
                  <a:srgbClr val="000000"/>
                </a:solidFill>
              </a:defRPr>
            </a:lvl4pPr>
            <a:lvl5pPr lvl="4" rtl="0" algn="ctr">
              <a:spcBef>
                <a:spcPts val="0"/>
              </a:spcBef>
              <a:spcAft>
                <a:spcPts val="0"/>
              </a:spcAft>
              <a:buClr>
                <a:srgbClr val="000000"/>
              </a:buClr>
              <a:buSzPts val="4500"/>
              <a:buNone/>
              <a:defRPr sz="4500">
                <a:solidFill>
                  <a:srgbClr val="000000"/>
                </a:solidFill>
              </a:defRPr>
            </a:lvl5pPr>
            <a:lvl6pPr lvl="5" rtl="0" algn="ctr">
              <a:spcBef>
                <a:spcPts val="0"/>
              </a:spcBef>
              <a:spcAft>
                <a:spcPts val="0"/>
              </a:spcAft>
              <a:buClr>
                <a:srgbClr val="000000"/>
              </a:buClr>
              <a:buSzPts val="4500"/>
              <a:buNone/>
              <a:defRPr sz="4500">
                <a:solidFill>
                  <a:srgbClr val="000000"/>
                </a:solidFill>
              </a:defRPr>
            </a:lvl6pPr>
            <a:lvl7pPr lvl="6" rtl="0" algn="ctr">
              <a:spcBef>
                <a:spcPts val="0"/>
              </a:spcBef>
              <a:spcAft>
                <a:spcPts val="0"/>
              </a:spcAft>
              <a:buClr>
                <a:srgbClr val="000000"/>
              </a:buClr>
              <a:buSzPts val="4500"/>
              <a:buNone/>
              <a:defRPr sz="4500">
                <a:solidFill>
                  <a:srgbClr val="000000"/>
                </a:solidFill>
              </a:defRPr>
            </a:lvl7pPr>
            <a:lvl8pPr lvl="7" rtl="0" algn="ctr">
              <a:spcBef>
                <a:spcPts val="0"/>
              </a:spcBef>
              <a:spcAft>
                <a:spcPts val="0"/>
              </a:spcAft>
              <a:buClr>
                <a:srgbClr val="000000"/>
              </a:buClr>
              <a:buSzPts val="4500"/>
              <a:buNone/>
              <a:defRPr sz="4500">
                <a:solidFill>
                  <a:srgbClr val="000000"/>
                </a:solidFill>
              </a:defRPr>
            </a:lvl8pPr>
            <a:lvl9pPr lvl="8" rtl="0" algn="ctr">
              <a:spcBef>
                <a:spcPts val="0"/>
              </a:spcBef>
              <a:spcAft>
                <a:spcPts val="0"/>
              </a:spcAft>
              <a:buClr>
                <a:srgbClr val="000000"/>
              </a:buClr>
              <a:buSzPts val="4500"/>
              <a:buNone/>
              <a:defRPr sz="4500">
                <a:solidFill>
                  <a:srgbClr val="000000"/>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100"/>
              <a:buNone/>
              <a:defRPr/>
            </a:lvl1pPr>
          </a:lstStyle>
          <a:p/>
        </p:txBody>
      </p:sp>
      <p:sp>
        <p:nvSpPr>
          <p:cNvPr id="80" name="Google Shape;80;p18"/>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19"/>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20"/>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Black">
  <p:cSld name="TITLE_6">
    <p:bg>
      <p:bgPr>
        <a:solidFill>
          <a:srgbClr val="000000"/>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153900" y="1712350"/>
            <a:ext cx="6972300" cy="16968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p:txBody>
      </p:sp>
      <p:sp>
        <p:nvSpPr>
          <p:cNvPr id="16" name="Google Shape;16;p3"/>
          <p:cNvSpPr txBox="1"/>
          <p:nvPr>
            <p:ph idx="2" type="title"/>
          </p:nvPr>
        </p:nvSpPr>
        <p:spPr>
          <a:xfrm>
            <a:off x="209800" y="4591556"/>
            <a:ext cx="3381000" cy="2799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p:txBody>
      </p:sp>
      <p:sp>
        <p:nvSpPr>
          <p:cNvPr id="17" name="Google Shape;17;p3"/>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b="9" l="0" r="0" t="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White 1">
  <p:cSld name="TITLE_5">
    <p:bg>
      <p:bgPr>
        <a:solidFill>
          <a:srgbClr val="FFFFFF"/>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19" l="0" r="0" t="9"/>
          <a:stretch/>
        </p:blipFill>
        <p:spPr>
          <a:xfrm>
            <a:off x="830696" y="2680786"/>
            <a:ext cx="966302" cy="109525"/>
          </a:xfrm>
          <a:prstGeom prst="rect">
            <a:avLst/>
          </a:prstGeom>
          <a:noFill/>
          <a:ln>
            <a:noFill/>
          </a:ln>
        </p:spPr>
      </p:pic>
      <p:sp>
        <p:nvSpPr>
          <p:cNvPr id="21" name="Google Shape;21;p4"/>
          <p:cNvSpPr txBox="1"/>
          <p:nvPr>
            <p:ph type="title"/>
          </p:nvPr>
        </p:nvSpPr>
        <p:spPr>
          <a:xfrm>
            <a:off x="2234575" y="2269326"/>
            <a:ext cx="4687200" cy="10104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rtl="0"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rtl="0"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rtl="0"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rtl="0"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rtl="0"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rtl="0"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rtl="0"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rtl="0"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p:txBody>
      </p:sp>
      <p:sp>
        <p:nvSpPr>
          <p:cNvPr id="22" name="Google Shape;22;p4"/>
          <p:cNvSpPr txBox="1"/>
          <p:nvPr>
            <p:ph idx="2" type="title"/>
          </p:nvPr>
        </p:nvSpPr>
        <p:spPr>
          <a:xfrm>
            <a:off x="7071175" y="2537969"/>
            <a:ext cx="1610700" cy="503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p:txBody>
      </p:sp>
      <p:sp>
        <p:nvSpPr>
          <p:cNvPr id="23" name="Google Shape;23;p4"/>
          <p:cNvSpPr/>
          <p:nvPr/>
        </p:nvSpPr>
        <p:spPr>
          <a:xfrm>
            <a:off x="122750" y="4743575"/>
            <a:ext cx="901200" cy="33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Black">
  <p:cSld name="TITLE_4">
    <p:bg>
      <p:bgPr>
        <a:solidFill>
          <a:srgbClr val="000000"/>
        </a:solidFill>
      </p:bgPr>
    </p:bg>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b="0" l="0" r="0" t="0"/>
          <a:stretch/>
        </p:blipFill>
        <p:spPr>
          <a:xfrm>
            <a:off x="830696" y="2680770"/>
            <a:ext cx="966302" cy="109557"/>
          </a:xfrm>
          <a:prstGeom prst="rect">
            <a:avLst/>
          </a:prstGeom>
          <a:noFill/>
          <a:ln>
            <a:noFill/>
          </a:ln>
        </p:spPr>
      </p:pic>
      <p:sp>
        <p:nvSpPr>
          <p:cNvPr id="27" name="Google Shape;27;p5"/>
          <p:cNvSpPr txBox="1"/>
          <p:nvPr>
            <p:ph type="title"/>
          </p:nvPr>
        </p:nvSpPr>
        <p:spPr>
          <a:xfrm>
            <a:off x="2234575" y="2269326"/>
            <a:ext cx="4687200" cy="10104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rtl="0"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rtl="0"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rtl="0"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rtl="0"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rtl="0"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rtl="0"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rtl="0"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rtl="0"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p:txBody>
      </p:sp>
      <p:sp>
        <p:nvSpPr>
          <p:cNvPr id="28" name="Google Shape;28;p5"/>
          <p:cNvSpPr txBox="1"/>
          <p:nvPr>
            <p:ph idx="2" type="title"/>
          </p:nvPr>
        </p:nvSpPr>
        <p:spPr>
          <a:xfrm>
            <a:off x="7071175" y="2537969"/>
            <a:ext cx="1610700" cy="503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p:txBody>
      </p:sp>
      <p:sp>
        <p:nvSpPr>
          <p:cNvPr id="29" name="Google Shape;29;p5"/>
          <p:cNvSpPr/>
          <p:nvPr/>
        </p:nvSpPr>
        <p:spPr>
          <a:xfrm>
            <a:off x="46775" y="58775"/>
            <a:ext cx="402300" cy="344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 White">
  <p:cSld name="TITLE_3">
    <p:bg>
      <p:bgPr>
        <a:solidFill>
          <a:srgbClr val="FFFFFF"/>
        </a:solidFill>
      </p:bgPr>
    </p:bg>
    <p:spTree>
      <p:nvGrpSpPr>
        <p:cNvPr id="31" name="Shape 31"/>
        <p:cNvGrpSpPr/>
        <p:nvPr/>
      </p:nvGrpSpPr>
      <p:grpSpPr>
        <a:xfrm>
          <a:off x="0" y="0"/>
          <a:ext cx="0" cy="0"/>
          <a:chOff x="0" y="0"/>
          <a:chExt cx="0" cy="0"/>
        </a:xfrm>
      </p:grpSpPr>
      <p:sp>
        <p:nvSpPr>
          <p:cNvPr id="32" name="Google Shape;32;p6"/>
          <p:cNvSpPr txBox="1"/>
          <p:nvPr>
            <p:ph idx="1" type="subTitle"/>
          </p:nvPr>
        </p:nvSpPr>
        <p:spPr>
          <a:xfrm>
            <a:off x="1970907" y="3430949"/>
            <a:ext cx="3760800" cy="2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33" name="Google Shape;33;p6"/>
          <p:cNvSpPr txBox="1"/>
          <p:nvPr>
            <p:ph type="ctrTitle"/>
          </p:nvPr>
        </p:nvSpPr>
        <p:spPr>
          <a:xfrm>
            <a:off x="1942510" y="1546182"/>
            <a:ext cx="5189400" cy="1907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p:txBody>
      </p:sp>
      <p:sp>
        <p:nvSpPr>
          <p:cNvPr id="34" name="Google Shape;34;p6"/>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lvl="0" rtl="0" algn="r">
              <a:buNone/>
              <a:defRPr sz="800">
                <a:solidFill>
                  <a:srgbClr val="6D35B3"/>
                </a:solidFill>
                <a:latin typeface="Days One"/>
                <a:ea typeface="Days One"/>
                <a:cs typeface="Days One"/>
                <a:sym typeface="Days One"/>
              </a:defRPr>
            </a:lvl1pPr>
            <a:lvl2pPr lvl="1" rtl="0" algn="r">
              <a:buNone/>
              <a:defRPr sz="800">
                <a:solidFill>
                  <a:srgbClr val="6D35B3"/>
                </a:solidFill>
                <a:latin typeface="Days One"/>
                <a:ea typeface="Days One"/>
                <a:cs typeface="Days One"/>
                <a:sym typeface="Days One"/>
              </a:defRPr>
            </a:lvl2pPr>
            <a:lvl3pPr lvl="2" rtl="0" algn="r">
              <a:buNone/>
              <a:defRPr sz="800">
                <a:solidFill>
                  <a:srgbClr val="6D35B3"/>
                </a:solidFill>
                <a:latin typeface="Days One"/>
                <a:ea typeface="Days One"/>
                <a:cs typeface="Days One"/>
                <a:sym typeface="Days One"/>
              </a:defRPr>
            </a:lvl3pPr>
            <a:lvl4pPr lvl="3" rtl="0" algn="r">
              <a:buNone/>
              <a:defRPr sz="800">
                <a:solidFill>
                  <a:srgbClr val="6D35B3"/>
                </a:solidFill>
                <a:latin typeface="Days One"/>
                <a:ea typeface="Days One"/>
                <a:cs typeface="Days One"/>
                <a:sym typeface="Days One"/>
              </a:defRPr>
            </a:lvl4pPr>
            <a:lvl5pPr lvl="4" rtl="0" algn="r">
              <a:buNone/>
              <a:defRPr sz="800">
                <a:solidFill>
                  <a:srgbClr val="6D35B3"/>
                </a:solidFill>
                <a:latin typeface="Days One"/>
                <a:ea typeface="Days One"/>
                <a:cs typeface="Days One"/>
                <a:sym typeface="Days One"/>
              </a:defRPr>
            </a:lvl5pPr>
            <a:lvl6pPr lvl="5" rtl="0" algn="r">
              <a:buNone/>
              <a:defRPr sz="800">
                <a:solidFill>
                  <a:srgbClr val="6D35B3"/>
                </a:solidFill>
                <a:latin typeface="Days One"/>
                <a:ea typeface="Days One"/>
                <a:cs typeface="Days One"/>
                <a:sym typeface="Days One"/>
              </a:defRPr>
            </a:lvl6pPr>
            <a:lvl7pPr lvl="6" rtl="0" algn="r">
              <a:buNone/>
              <a:defRPr sz="800">
                <a:solidFill>
                  <a:srgbClr val="6D35B3"/>
                </a:solidFill>
                <a:latin typeface="Days One"/>
                <a:ea typeface="Days One"/>
                <a:cs typeface="Days One"/>
                <a:sym typeface="Days One"/>
              </a:defRPr>
            </a:lvl7pPr>
            <a:lvl8pPr lvl="7" rtl="0" algn="r">
              <a:buNone/>
              <a:defRPr sz="800">
                <a:solidFill>
                  <a:srgbClr val="6D35B3"/>
                </a:solidFill>
                <a:latin typeface="Days One"/>
                <a:ea typeface="Days One"/>
                <a:cs typeface="Days One"/>
                <a:sym typeface="Days One"/>
              </a:defRPr>
            </a:lvl8pPr>
            <a:lvl9pPr lvl="8" rtl="0" algn="r">
              <a:buNone/>
              <a:defRPr sz="800">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White">
  <p:cSld name="TITLE_3_1">
    <p:bg>
      <p:bgPr>
        <a:solidFill>
          <a:srgbClr val="FFFFFF"/>
        </a:solidFill>
      </p:bgPr>
    </p:bg>
    <p:spTree>
      <p:nvGrpSpPr>
        <p:cNvPr id="35" name="Shape 35"/>
        <p:cNvGrpSpPr/>
        <p:nvPr/>
      </p:nvGrpSpPr>
      <p:grpSpPr>
        <a:xfrm>
          <a:off x="0" y="0"/>
          <a:ext cx="0" cy="0"/>
          <a:chOff x="0" y="0"/>
          <a:chExt cx="0" cy="0"/>
        </a:xfrm>
      </p:grpSpPr>
      <p:sp>
        <p:nvSpPr>
          <p:cNvPr id="36" name="Google Shape;36;p7"/>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lvl="0" rtl="0" algn="r">
              <a:buNone/>
              <a:defRPr sz="800">
                <a:solidFill>
                  <a:srgbClr val="6D35B3"/>
                </a:solidFill>
                <a:latin typeface="Days One"/>
                <a:ea typeface="Days One"/>
                <a:cs typeface="Days One"/>
                <a:sym typeface="Days One"/>
              </a:defRPr>
            </a:lvl1pPr>
            <a:lvl2pPr lvl="1" rtl="0" algn="r">
              <a:buNone/>
              <a:defRPr sz="800">
                <a:solidFill>
                  <a:srgbClr val="6D35B3"/>
                </a:solidFill>
                <a:latin typeface="Days One"/>
                <a:ea typeface="Days One"/>
                <a:cs typeface="Days One"/>
                <a:sym typeface="Days One"/>
              </a:defRPr>
            </a:lvl2pPr>
            <a:lvl3pPr lvl="2" rtl="0" algn="r">
              <a:buNone/>
              <a:defRPr sz="800">
                <a:solidFill>
                  <a:srgbClr val="6D35B3"/>
                </a:solidFill>
                <a:latin typeface="Days One"/>
                <a:ea typeface="Days One"/>
                <a:cs typeface="Days One"/>
                <a:sym typeface="Days One"/>
              </a:defRPr>
            </a:lvl3pPr>
            <a:lvl4pPr lvl="3" rtl="0" algn="r">
              <a:buNone/>
              <a:defRPr sz="800">
                <a:solidFill>
                  <a:srgbClr val="6D35B3"/>
                </a:solidFill>
                <a:latin typeface="Days One"/>
                <a:ea typeface="Days One"/>
                <a:cs typeface="Days One"/>
                <a:sym typeface="Days One"/>
              </a:defRPr>
            </a:lvl4pPr>
            <a:lvl5pPr lvl="4" rtl="0" algn="r">
              <a:buNone/>
              <a:defRPr sz="800">
                <a:solidFill>
                  <a:srgbClr val="6D35B3"/>
                </a:solidFill>
                <a:latin typeface="Days One"/>
                <a:ea typeface="Days One"/>
                <a:cs typeface="Days One"/>
                <a:sym typeface="Days One"/>
              </a:defRPr>
            </a:lvl5pPr>
            <a:lvl6pPr lvl="5" rtl="0" algn="r">
              <a:buNone/>
              <a:defRPr sz="800">
                <a:solidFill>
                  <a:srgbClr val="6D35B3"/>
                </a:solidFill>
                <a:latin typeface="Days One"/>
                <a:ea typeface="Days One"/>
                <a:cs typeface="Days One"/>
                <a:sym typeface="Days One"/>
              </a:defRPr>
            </a:lvl6pPr>
            <a:lvl7pPr lvl="6" rtl="0" algn="r">
              <a:buNone/>
              <a:defRPr sz="800">
                <a:solidFill>
                  <a:srgbClr val="6D35B3"/>
                </a:solidFill>
                <a:latin typeface="Days One"/>
                <a:ea typeface="Days One"/>
                <a:cs typeface="Days One"/>
                <a:sym typeface="Days One"/>
              </a:defRPr>
            </a:lvl7pPr>
            <a:lvl8pPr lvl="7" rtl="0" algn="r">
              <a:buNone/>
              <a:defRPr sz="800">
                <a:solidFill>
                  <a:srgbClr val="6D35B3"/>
                </a:solidFill>
                <a:latin typeface="Days One"/>
                <a:ea typeface="Days One"/>
                <a:cs typeface="Days One"/>
                <a:sym typeface="Days One"/>
              </a:defRPr>
            </a:lvl8pPr>
            <a:lvl9pPr lvl="8" rtl="0" algn="r">
              <a:buNone/>
              <a:defRPr sz="800">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7"/>
          <p:cNvSpPr txBox="1"/>
          <p:nvPr>
            <p:ph type="ctrTitle"/>
          </p:nvPr>
        </p:nvSpPr>
        <p:spPr>
          <a:xfrm>
            <a:off x="1932098" y="1674318"/>
            <a:ext cx="5189400" cy="19515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Alternate">
  <p:cSld name="TITLE_2">
    <p:bg>
      <p:bgPr>
        <a:solidFill>
          <a:srgbClr val="000000"/>
        </a:solidFill>
      </p:bgPr>
    </p:bg>
    <p:spTree>
      <p:nvGrpSpPr>
        <p:cNvPr id="38" name="Shape 38"/>
        <p:cNvGrpSpPr/>
        <p:nvPr/>
      </p:nvGrpSpPr>
      <p:grpSpPr>
        <a:xfrm>
          <a:off x="0" y="0"/>
          <a:ext cx="0" cy="0"/>
          <a:chOff x="0" y="0"/>
          <a:chExt cx="0" cy="0"/>
        </a:xfrm>
      </p:grpSpPr>
      <p:sp>
        <p:nvSpPr>
          <p:cNvPr id="39" name="Google Shape;39;p8"/>
          <p:cNvSpPr txBox="1"/>
          <p:nvPr>
            <p:ph type="ctrTitle"/>
          </p:nvPr>
        </p:nvSpPr>
        <p:spPr>
          <a:xfrm>
            <a:off x="1932098" y="1674318"/>
            <a:ext cx="5189400" cy="19515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p:txBody>
      </p:sp>
      <p:pic>
        <p:nvPicPr>
          <p:cNvPr id="40" name="Google Shape;40;p8"/>
          <p:cNvPicPr preferRelativeResize="0"/>
          <p:nvPr/>
        </p:nvPicPr>
        <p:blipFill rotWithShape="1">
          <a:blip r:embed="rId2">
            <a:alphaModFix/>
          </a:blip>
          <a:srcRect b="9" l="0" r="0" t="9"/>
          <a:stretch/>
        </p:blipFill>
        <p:spPr>
          <a:xfrm>
            <a:off x="311700" y="303350"/>
            <a:ext cx="713927" cy="80925"/>
          </a:xfrm>
          <a:prstGeom prst="rect">
            <a:avLst/>
          </a:prstGeom>
          <a:noFill/>
          <a:ln>
            <a:noFill/>
          </a:ln>
        </p:spPr>
      </p:pic>
      <p:sp>
        <p:nvSpPr>
          <p:cNvPr id="41" name="Google Shape;41;p8"/>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lvl="0" rtl="0" algn="r">
              <a:buNone/>
              <a:defRPr sz="800">
                <a:solidFill>
                  <a:srgbClr val="6D35B3"/>
                </a:solidFill>
                <a:latin typeface="Days One"/>
                <a:ea typeface="Days One"/>
                <a:cs typeface="Days One"/>
                <a:sym typeface="Days One"/>
              </a:defRPr>
            </a:lvl1pPr>
            <a:lvl2pPr lvl="1" rtl="0" algn="r">
              <a:buNone/>
              <a:defRPr sz="800">
                <a:solidFill>
                  <a:srgbClr val="6D35B3"/>
                </a:solidFill>
                <a:latin typeface="Days One"/>
                <a:ea typeface="Days One"/>
                <a:cs typeface="Days One"/>
                <a:sym typeface="Days One"/>
              </a:defRPr>
            </a:lvl2pPr>
            <a:lvl3pPr lvl="2" rtl="0" algn="r">
              <a:buNone/>
              <a:defRPr sz="800">
                <a:solidFill>
                  <a:srgbClr val="6D35B3"/>
                </a:solidFill>
                <a:latin typeface="Days One"/>
                <a:ea typeface="Days One"/>
                <a:cs typeface="Days One"/>
                <a:sym typeface="Days One"/>
              </a:defRPr>
            </a:lvl3pPr>
            <a:lvl4pPr lvl="3" rtl="0" algn="r">
              <a:buNone/>
              <a:defRPr sz="800">
                <a:solidFill>
                  <a:srgbClr val="6D35B3"/>
                </a:solidFill>
                <a:latin typeface="Days One"/>
                <a:ea typeface="Days One"/>
                <a:cs typeface="Days One"/>
                <a:sym typeface="Days One"/>
              </a:defRPr>
            </a:lvl4pPr>
            <a:lvl5pPr lvl="4" rtl="0" algn="r">
              <a:buNone/>
              <a:defRPr sz="800">
                <a:solidFill>
                  <a:srgbClr val="6D35B3"/>
                </a:solidFill>
                <a:latin typeface="Days One"/>
                <a:ea typeface="Days One"/>
                <a:cs typeface="Days One"/>
                <a:sym typeface="Days One"/>
              </a:defRPr>
            </a:lvl5pPr>
            <a:lvl6pPr lvl="5" rtl="0" algn="r">
              <a:buNone/>
              <a:defRPr sz="800">
                <a:solidFill>
                  <a:srgbClr val="6D35B3"/>
                </a:solidFill>
                <a:latin typeface="Days One"/>
                <a:ea typeface="Days One"/>
                <a:cs typeface="Days One"/>
                <a:sym typeface="Days One"/>
              </a:defRPr>
            </a:lvl6pPr>
            <a:lvl7pPr lvl="6" rtl="0" algn="r">
              <a:buNone/>
              <a:defRPr sz="800">
                <a:solidFill>
                  <a:srgbClr val="6D35B3"/>
                </a:solidFill>
                <a:latin typeface="Days One"/>
                <a:ea typeface="Days One"/>
                <a:cs typeface="Days One"/>
                <a:sym typeface="Days One"/>
              </a:defRPr>
            </a:lvl7pPr>
            <a:lvl8pPr lvl="7" rtl="0" algn="r">
              <a:buNone/>
              <a:defRPr sz="800">
                <a:solidFill>
                  <a:srgbClr val="6D35B3"/>
                </a:solidFill>
                <a:latin typeface="Days One"/>
                <a:ea typeface="Days One"/>
                <a:cs typeface="Days One"/>
                <a:sym typeface="Days One"/>
              </a:defRPr>
            </a:lvl8pPr>
            <a:lvl9pPr lvl="8" rtl="0" algn="r">
              <a:buNone/>
              <a:defRPr sz="800">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FFFFF"/>
        </a:solidFill>
      </p:bgPr>
    </p:bg>
    <p:spTree>
      <p:nvGrpSpPr>
        <p:cNvPr id="42" name="Shape 42"/>
        <p:cNvGrpSpPr/>
        <p:nvPr/>
      </p:nvGrpSpPr>
      <p:grpSpPr>
        <a:xfrm>
          <a:off x="0" y="0"/>
          <a:ext cx="0" cy="0"/>
          <a:chOff x="0" y="0"/>
          <a:chExt cx="0" cy="0"/>
        </a:xfrm>
      </p:grpSpPr>
      <p:sp>
        <p:nvSpPr>
          <p:cNvPr id="43" name="Google Shape;43;p9"/>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0"/>
          <p:cNvSpPr txBox="1"/>
          <p:nvPr>
            <p:ph type="title"/>
          </p:nvPr>
        </p:nvSpPr>
        <p:spPr>
          <a:xfrm>
            <a:off x="159300" y="1941655"/>
            <a:ext cx="4478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9" name="Google Shape;49;p10"/>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lvl="0" rtl="0" algn="r">
              <a:buNone/>
              <a:defRPr b="0" sz="900">
                <a:solidFill>
                  <a:srgbClr val="000000"/>
                </a:solidFill>
              </a:defRPr>
            </a:lvl1pPr>
            <a:lvl2pPr lvl="1" rtl="0" algn="r">
              <a:buNone/>
              <a:defRPr b="0" sz="900">
                <a:solidFill>
                  <a:srgbClr val="000000"/>
                </a:solidFill>
              </a:defRPr>
            </a:lvl2pPr>
            <a:lvl3pPr lvl="2" rtl="0" algn="r">
              <a:buNone/>
              <a:defRPr b="0" sz="900">
                <a:solidFill>
                  <a:srgbClr val="000000"/>
                </a:solidFill>
              </a:defRPr>
            </a:lvl3pPr>
            <a:lvl4pPr lvl="3" rtl="0" algn="r">
              <a:buNone/>
              <a:defRPr b="0" sz="900">
                <a:solidFill>
                  <a:srgbClr val="000000"/>
                </a:solidFill>
              </a:defRPr>
            </a:lvl4pPr>
            <a:lvl5pPr lvl="4" rtl="0" algn="r">
              <a:buNone/>
              <a:defRPr b="0" sz="900">
                <a:solidFill>
                  <a:srgbClr val="000000"/>
                </a:solidFill>
              </a:defRPr>
            </a:lvl5pPr>
            <a:lvl6pPr lvl="5" rtl="0" algn="r">
              <a:buNone/>
              <a:defRPr b="0" sz="900">
                <a:solidFill>
                  <a:srgbClr val="000000"/>
                </a:solidFill>
              </a:defRPr>
            </a:lvl6pPr>
            <a:lvl7pPr lvl="6" rtl="0" algn="r">
              <a:buNone/>
              <a:defRPr b="0" sz="900">
                <a:solidFill>
                  <a:srgbClr val="000000"/>
                </a:solidFill>
              </a:defRPr>
            </a:lvl7pPr>
            <a:lvl8pPr lvl="7" rtl="0" algn="r">
              <a:buNone/>
              <a:defRPr b="0" sz="900">
                <a:solidFill>
                  <a:srgbClr val="000000"/>
                </a:solidFill>
              </a:defRPr>
            </a:lvl8pPr>
            <a:lvl9pPr lvl="8" rtl="0" algn="r">
              <a:buNone/>
              <a:defRPr b="0" sz="9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p:txBody>
      </p:sp>
      <p:sp>
        <p:nvSpPr>
          <p:cNvPr id="7" name="Google Shape;7;p1"/>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indent="-304800" lvl="1" marL="9144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indent="-279400" lvl="2" marL="13716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indent="-279400" lvl="3" marL="18288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indent="-282575" lvl="4" marL="2286000"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a:blip r:embed="rId1">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Space Mono"/>
                <a:ea typeface="Space Mono"/>
                <a:cs typeface="Space Mono"/>
                <a:sym typeface="Space Mono"/>
              </a:rPr>
              <a:t>PRESENTATION TITLE</a:t>
            </a:r>
            <a:endParaRPr sz="900">
              <a:latin typeface="Space Mono"/>
              <a:ea typeface="Space Mono"/>
              <a:cs typeface="Space Mono"/>
              <a:sym typeface="Space Mon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https://github.com/Thinkful-Ed/data-analytics-lectures/raw/master/week-10/sales.xls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1"/>
          <p:cNvSpPr txBox="1"/>
          <p:nvPr>
            <p:ph type="title"/>
          </p:nvPr>
        </p:nvSpPr>
        <p:spPr>
          <a:xfrm>
            <a:off x="153900" y="1565600"/>
            <a:ext cx="7947900" cy="16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US and English-speaking Markets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2"/>
          <p:cNvSpPr txBox="1"/>
          <p:nvPr>
            <p:ph type="title"/>
          </p:nvPr>
        </p:nvSpPr>
        <p:spPr>
          <a:xfrm>
            <a:off x="311700" y="574450"/>
            <a:ext cx="63126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and problem statement</a:t>
            </a:r>
            <a:endParaRPr/>
          </a:p>
        </p:txBody>
      </p:sp>
      <p:sp>
        <p:nvSpPr>
          <p:cNvPr id="96" name="Google Shape;96;p22"/>
          <p:cNvSpPr txBox="1"/>
          <p:nvPr>
            <p:ph idx="1" type="body"/>
          </p:nvPr>
        </p:nvSpPr>
        <p:spPr>
          <a:xfrm>
            <a:off x="243400" y="13105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The United States has traditionally been our strongest market</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Before exporting its product lines &amp; strategies overseas, is there a real difference in sales?</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By how much on average? </a:t>
            </a:r>
            <a:endParaRPr sz="1800">
              <a:solidFill>
                <a:srgbClr val="00000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solidFill>
                <a:srgbClr val="000000"/>
              </a:solidFill>
              <a:latin typeface="Raleway"/>
              <a:ea typeface="Raleway"/>
              <a:cs typeface="Raleway"/>
              <a:sym typeface="Raleway"/>
            </a:endParaRPr>
          </a:p>
          <a:p>
            <a:pPr indent="0" lvl="0" marL="0" rtl="0" algn="l">
              <a:spcBef>
                <a:spcPts val="1600"/>
              </a:spcBef>
              <a:spcAft>
                <a:spcPts val="1600"/>
              </a:spcAft>
              <a:buNone/>
            </a:pPr>
            <a:r>
              <a:t/>
            </a:r>
            <a:endParaRPr sz="180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3"/>
          <p:cNvSpPr txBox="1"/>
          <p:nvPr>
            <p:ph type="title"/>
          </p:nvPr>
        </p:nvSpPr>
        <p:spPr>
          <a:xfrm>
            <a:off x="311700" y="574450"/>
            <a:ext cx="63126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analyzed</a:t>
            </a:r>
            <a:endParaRPr/>
          </a:p>
        </p:txBody>
      </p:sp>
      <p:sp>
        <p:nvSpPr>
          <p:cNvPr id="102" name="Google Shape;102;p23"/>
          <p:cNvSpPr txBox="1"/>
          <p:nvPr>
            <p:ph idx="1" type="body"/>
          </p:nvPr>
        </p:nvSpPr>
        <p:spPr>
          <a:xfrm>
            <a:off x="243400" y="13105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Approximately 2,800 orders from Jan 2003 - May 2005</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Data includes order amount, product type, and customer information</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u="sng">
                <a:solidFill>
                  <a:schemeClr val="hlink"/>
                </a:solidFill>
                <a:latin typeface="Open Sans"/>
                <a:ea typeface="Open Sans"/>
                <a:cs typeface="Open Sans"/>
                <a:sym typeface="Open Sans"/>
                <a:hlinkClick r:id="rId3"/>
              </a:rPr>
              <a:t>Raw data available here </a:t>
            </a:r>
            <a:endParaRPr sz="18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solidFill>
                <a:srgbClr val="000000"/>
              </a:solidFill>
              <a:latin typeface="Raleway"/>
              <a:ea typeface="Raleway"/>
              <a:cs typeface="Raleway"/>
              <a:sym typeface="Raleway"/>
            </a:endParaRPr>
          </a:p>
          <a:p>
            <a:pPr indent="0" lvl="0" marL="0" rtl="0" algn="l">
              <a:spcBef>
                <a:spcPts val="1600"/>
              </a:spcBef>
              <a:spcAft>
                <a:spcPts val="1600"/>
              </a:spcAft>
              <a:buNone/>
            </a:pPr>
            <a:r>
              <a:t/>
            </a:r>
            <a:endParaRPr sz="1800">
              <a:solidFill>
                <a:srgbClr val="000000"/>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24"/>
          <p:cNvSpPr txBox="1"/>
          <p:nvPr>
            <p:ph idx="4294967295" type="subTitle"/>
          </p:nvPr>
        </p:nvSpPr>
        <p:spPr>
          <a:xfrm>
            <a:off x="291600" y="498250"/>
            <a:ext cx="45123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700">
                <a:solidFill>
                  <a:srgbClr val="000000"/>
                </a:solidFill>
              </a:rPr>
              <a:t>Cultural fit: Focus on other English-speaking countries</a:t>
            </a:r>
            <a:endParaRPr sz="2700">
              <a:solidFill>
                <a:srgbClr val="000000"/>
              </a:solidFill>
            </a:endParaRPr>
          </a:p>
        </p:txBody>
      </p:sp>
      <p:pic>
        <p:nvPicPr>
          <p:cNvPr descr="Meme about the US and other English-speaking countries" id="108" name="Google Shape;108;p24"/>
          <p:cNvPicPr preferRelativeResize="0"/>
          <p:nvPr/>
        </p:nvPicPr>
        <p:blipFill>
          <a:blip r:embed="rId3">
            <a:alphaModFix/>
          </a:blip>
          <a:stretch>
            <a:fillRect/>
          </a:stretch>
        </p:blipFill>
        <p:spPr>
          <a:xfrm>
            <a:off x="5082275" y="579125"/>
            <a:ext cx="3668951" cy="432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25"/>
          <p:cNvSpPr txBox="1"/>
          <p:nvPr>
            <p:ph idx="4294967295" type="subTitle"/>
          </p:nvPr>
        </p:nvSpPr>
        <p:spPr>
          <a:xfrm>
            <a:off x="291600" y="574450"/>
            <a:ext cx="66969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rPr>
              <a:t>Statistically significant difference between US and Australia/Canada/UK Sales:</a:t>
            </a:r>
            <a:endParaRPr sz="1800">
              <a:solidFill>
                <a:srgbClr val="000000"/>
              </a:solidFill>
            </a:endParaRPr>
          </a:p>
        </p:txBody>
      </p:sp>
      <p:sp>
        <p:nvSpPr>
          <p:cNvPr id="114" name="Google Shape;114;p25"/>
          <p:cNvSpPr txBox="1"/>
          <p:nvPr>
            <p:ph idx="4294967295" type="subTitle"/>
          </p:nvPr>
        </p:nvSpPr>
        <p:spPr>
          <a:xfrm>
            <a:off x="4710050" y="1715650"/>
            <a:ext cx="4320600" cy="134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With 95% confidence, the average sale is between $71 and $471 higher in the US </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For the 399 sales in our sample, this translates to a possible lift of between $28K and $187K</a:t>
            </a:r>
            <a:endParaRPr sz="1800">
              <a:solidFill>
                <a:srgbClr val="000000"/>
              </a:solidFill>
              <a:latin typeface="Open Sans"/>
              <a:ea typeface="Open Sans"/>
              <a:cs typeface="Open Sans"/>
              <a:sym typeface="Open Sans"/>
            </a:endParaRPr>
          </a:p>
        </p:txBody>
      </p:sp>
      <p:pic>
        <p:nvPicPr>
          <p:cNvPr descr="Dot plot of US versus English-speaking country sales" id="115" name="Google Shape;115;p25"/>
          <p:cNvPicPr preferRelativeResize="0"/>
          <p:nvPr/>
        </p:nvPicPr>
        <p:blipFill>
          <a:blip r:embed="rId3">
            <a:alphaModFix/>
          </a:blip>
          <a:stretch>
            <a:fillRect/>
          </a:stretch>
        </p:blipFill>
        <p:spPr>
          <a:xfrm>
            <a:off x="251199" y="1881100"/>
            <a:ext cx="3978424" cy="180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6"/>
          <p:cNvSpPr txBox="1"/>
          <p:nvPr>
            <p:ph idx="4294967295" type="subTitle"/>
          </p:nvPr>
        </p:nvSpPr>
        <p:spPr>
          <a:xfrm>
            <a:off x="291600" y="574450"/>
            <a:ext cx="66969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rPr>
              <a:t>With such a swing, start small</a:t>
            </a:r>
            <a:endParaRPr sz="1800">
              <a:solidFill>
                <a:srgbClr val="000000"/>
              </a:solidFill>
            </a:endParaRPr>
          </a:p>
        </p:txBody>
      </p:sp>
      <p:sp>
        <p:nvSpPr>
          <p:cNvPr id="121" name="Google Shape;121;p26"/>
          <p:cNvSpPr txBox="1"/>
          <p:nvPr>
            <p:ph idx="4294967295" type="subTitle"/>
          </p:nvPr>
        </p:nvSpPr>
        <p:spPr>
          <a:xfrm>
            <a:off x="72800" y="1594350"/>
            <a:ext cx="4320600" cy="134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Identify US-only products that may work well overseas</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A/B test small differences on subsets of stores</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descr="Series of shoes with one red among several other white" id="122" name="Google Shape;122;p26"/>
          <p:cNvPicPr preferRelativeResize="0"/>
          <p:nvPr/>
        </p:nvPicPr>
        <p:blipFill>
          <a:blip r:embed="rId3">
            <a:alphaModFix/>
          </a:blip>
          <a:stretch>
            <a:fillRect/>
          </a:stretch>
        </p:blipFill>
        <p:spPr>
          <a:xfrm>
            <a:off x="4564875" y="1524450"/>
            <a:ext cx="4431351" cy="295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ctrTitle"/>
          </p:nvPr>
        </p:nvSpPr>
        <p:spPr>
          <a:xfrm>
            <a:off x="141125" y="3703164"/>
            <a:ext cx="9625200" cy="9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0"/>
              <a:t>Questions?</a:t>
            </a:r>
            <a:endParaRPr sz="9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ctrTitle"/>
          </p:nvPr>
        </p:nvSpPr>
        <p:spPr>
          <a:xfrm>
            <a:off x="141125" y="3703164"/>
            <a:ext cx="9625200" cy="9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350"/>
              <a:t>Thank You</a:t>
            </a:r>
            <a:endParaRPr sz="10350"/>
          </a:p>
        </p:txBody>
      </p:sp>
    </p:spTree>
  </p:cSld>
  <p:clrMapOvr>
    <a:masterClrMapping/>
  </p:clrMapOvr>
</p:sld>
</file>

<file path=ppt/theme/theme1.xml><?xml version="1.0" encoding="utf-8"?>
<a:theme xmlns:a="http://schemas.openxmlformats.org/drawingml/2006/main" xmlns:r="http://schemas.openxmlformats.org/officeDocument/2006/relationships"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