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1497e8a08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1497e8a08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497e8a08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1497e8a08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1497e8a083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1497e8a08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19dcb6f48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19dcb6f48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1497e8a083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1497e8a083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jpg"/><Relationship Id="rId5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CN" sz="3120"/>
              <a:t>Parallel Processing in Object Detection using YOLOv5</a:t>
            </a:r>
            <a:endParaRPr sz="252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Jie Gao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Object Detection in Computer Vision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Object detection is a fundamental task in computer vision that involves identifying and locating objects within an image or video frame.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It has numerous applications, including autonomous vehicles, robotics, image recognition, and augmented reality.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The YOLOv5 Model: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YOLO (You Only Look Once) is a popular family of deep learning models designed for real-time object detection.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YOLOv5 is the latest version of the YOLO model and boasts significant improvements over its predecessors in terms of accuracy and speed.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Problem Statement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Need for Faster Processing: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In many real-world applications, object detection needs to be performed on large datasets or continuous video streams.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Faster processing can greatly improve the efficiency of these tasks, making it possible to process more images in less time, ultimately leading to quicker decision-making or improved user experience.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Method Used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CN"/>
              <a:t>The project used concurrent.futures module </a:t>
            </a:r>
            <a:r>
              <a:rPr lang="zh-CN"/>
              <a:t>to achieve the parallele coding 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20225"/>
            <a:ext cx="8520601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Result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584625" cy="351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7025" y="1017725"/>
            <a:ext cx="2897226" cy="167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7026" y="2849450"/>
            <a:ext cx="2897226" cy="183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