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262D2-D4D8-4BF0-852E-3680FC38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C6646-1BFF-40A0-87C9-0B42EB027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D3E2A-C31E-43C1-96BA-7BE5E9CF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7B44D-0F3B-409D-BD7D-EC739BB1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D2576-9B0F-47A6-9D21-68D6647E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9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69092-5C31-42E3-8A5B-1A092E62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D9DC1-3A78-43B9-8022-3ECCCCAD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10656-0263-4831-8597-D608CB32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B60E0-5528-4586-BB14-F98B80B0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D0FD1-C053-4C90-BC0B-6659B2F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17BE0-667A-4D60-94E1-B2AAA2AE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B0851A-D819-4B87-84E8-AA688D1B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A463A-AD5E-46D3-91BF-32D0E04A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0C83D-8EBF-45DE-B978-B219CB07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0DFB9-92CF-469C-917B-866C632B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0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AE147-FD8C-4531-985B-8DAD4658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B738E-7E7A-4732-A8F1-5680DD6F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703DC-6DE6-4B9B-A50D-D3F01A2F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3D71D-948D-4C30-A819-577AA16C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DE6B5-CE27-4FD2-B578-FFBEC59F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7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7C6CA-E96F-4CF3-8678-1DEA8D7E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0E325-D83E-4A9A-B1A6-24DE00DD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189F0-E9B1-4A7C-A5E0-A237F17E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6B438-507A-4E16-BD0A-5FCF7C56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699CB-F011-4D47-9293-BD258D4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0CF5C-1258-44F1-A704-E2977104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388D3-762E-4446-AA41-F7443637B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E67C5-A11E-45D6-93E3-F99416BCD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F568E-003F-4A8F-8D8A-E85DBB5D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BE07C-2179-439E-8EC3-16EFC0C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8F0BE-A9D9-4B9A-97FE-E694D714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B4888-F274-432D-8232-34CDBCF9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D21B6-99E8-44B6-B4F4-9601CBC1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52FE7F-F98D-4BB3-AC2D-A2459057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8CB49-58AC-4013-9074-AD5AEFE5C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244A22-BCC8-4236-97F7-A95EA91CE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6406A-04E1-4FBB-A359-B8475363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939FF1-D795-488A-821C-229D564D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9E0C5-5048-4793-8DB6-7CA9B83D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7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479F-00B6-4BBB-90F0-0B26995A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A07FC-9C4D-4BF9-883D-B3E4DD3A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B0038-F8B0-4816-9B51-384347AE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2CA40E-2F1E-4BE6-89ED-D900421B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872806-1F7B-4DB8-A4E6-E8AFE53D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CFEBF5-1A6A-49D6-ABB3-BF1CA9CF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BE649D-E777-4589-9188-A781D95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C2D26-9D7E-4C60-985B-825EC02A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D7289-E696-4DFF-9E3F-417ADEC9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D1CB4-5DFF-44F3-BEFE-D52DA708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D5CC4-4724-47FF-8EEF-7B647426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F21F3-0F30-47B1-9C84-BF59AE90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B9531-FEE4-45EF-A2E2-4EA038A6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E4E1-91D0-4FDE-AFC4-CCACF078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02448-BE49-4586-A21E-45AE77C0E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6A1A2-D01F-4F3B-BB4E-BD6340297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CCED6-2FCA-4B88-B214-FFC48A0C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6C175-0222-4436-A6D9-6C4F3A68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3EAF6-AACB-460E-BC28-86B83B6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39A679-2632-49CB-98D6-6EACC79B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91CE0-32DE-43DB-A9A0-F0F0D382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A6F19-628F-4707-A894-BBA1AE847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080D-4972-4869-AA6E-74024D92DE7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574BF-236D-428D-BF81-91DA60DE9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6FD84-0426-44BC-AF42-43C513E7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25B9-6F9E-42A9-8645-C99AA27B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DCEF30-11DE-43C0-8274-3E6000368C0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85830" cy="685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4751C7-1A9D-4235-B1BF-03057FA4ED6D}"/>
              </a:ext>
            </a:extLst>
          </p:cNvPr>
          <p:cNvSpPr txBox="1"/>
          <p:nvPr/>
        </p:nvSpPr>
        <p:spPr>
          <a:xfrm>
            <a:off x="2235687" y="57751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4FF660-E511-4032-A8DF-D40D10F3BBA7}"/>
              </a:ext>
            </a:extLst>
          </p:cNvPr>
          <p:cNvSpPr txBox="1"/>
          <p:nvPr/>
        </p:nvSpPr>
        <p:spPr>
          <a:xfrm>
            <a:off x="3556244" y="57751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9EB7FE-DDEA-4635-99B1-360BDD44B3A1}"/>
              </a:ext>
            </a:extLst>
          </p:cNvPr>
          <p:cNvSpPr txBox="1"/>
          <p:nvPr/>
        </p:nvSpPr>
        <p:spPr>
          <a:xfrm>
            <a:off x="2895965" y="57751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FDF249-DA66-4115-86C4-8B467C849A8E}"/>
              </a:ext>
            </a:extLst>
          </p:cNvPr>
          <p:cNvSpPr txBox="1"/>
          <p:nvPr/>
        </p:nvSpPr>
        <p:spPr>
          <a:xfrm>
            <a:off x="1428660" y="53630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8BB65B-63AB-4A62-967A-FCC96AE6198F}"/>
              </a:ext>
            </a:extLst>
          </p:cNvPr>
          <p:cNvSpPr txBox="1"/>
          <p:nvPr/>
        </p:nvSpPr>
        <p:spPr>
          <a:xfrm>
            <a:off x="3611480" y="365956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B97691-1DA7-48FB-9230-35A7DF64FC79}"/>
              </a:ext>
            </a:extLst>
          </p:cNvPr>
          <p:cNvSpPr txBox="1"/>
          <p:nvPr/>
        </p:nvSpPr>
        <p:spPr>
          <a:xfrm>
            <a:off x="4959382" y="365956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A6654A-15BC-4FE5-933C-335BF6014653}"/>
              </a:ext>
            </a:extLst>
          </p:cNvPr>
          <p:cNvSpPr txBox="1"/>
          <p:nvPr/>
        </p:nvSpPr>
        <p:spPr>
          <a:xfrm>
            <a:off x="6184597" y="267265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7D5A28-F1DE-42CD-8A6C-44BF4C9ED349}"/>
              </a:ext>
            </a:extLst>
          </p:cNvPr>
          <p:cNvSpPr txBox="1"/>
          <p:nvPr/>
        </p:nvSpPr>
        <p:spPr>
          <a:xfrm>
            <a:off x="2628917" y="135508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EEA72E-D2EB-4CE7-9ECE-2B5A0E7A7B49}"/>
              </a:ext>
            </a:extLst>
          </p:cNvPr>
          <p:cNvSpPr txBox="1"/>
          <p:nvPr/>
        </p:nvSpPr>
        <p:spPr>
          <a:xfrm>
            <a:off x="45678" y="2974784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D6023A-C995-487B-9F74-C97810855DAB}"/>
              </a:ext>
            </a:extLst>
          </p:cNvPr>
          <p:cNvSpPr txBox="1"/>
          <p:nvPr/>
        </p:nvSpPr>
        <p:spPr>
          <a:xfrm>
            <a:off x="1379256" y="324154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4ADDEB-A15C-4656-84EB-803B68B53285}"/>
              </a:ext>
            </a:extLst>
          </p:cNvPr>
          <p:cNvSpPr txBox="1"/>
          <p:nvPr/>
        </p:nvSpPr>
        <p:spPr>
          <a:xfrm>
            <a:off x="1323109" y="508267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A909D4-22A0-4CAE-A349-47BFFA20B55D}"/>
              </a:ext>
            </a:extLst>
          </p:cNvPr>
          <p:cNvSpPr txBox="1"/>
          <p:nvPr/>
        </p:nvSpPr>
        <p:spPr>
          <a:xfrm>
            <a:off x="6937675" y="576759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A18CD2-EEBD-4BAE-8BEE-A5F49796C826}"/>
              </a:ext>
            </a:extLst>
          </p:cNvPr>
          <p:cNvSpPr txBox="1"/>
          <p:nvPr/>
        </p:nvSpPr>
        <p:spPr>
          <a:xfrm>
            <a:off x="4285431" y="3659569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28ED6B-09BD-4E71-B195-3CBC6E313BC1}"/>
              </a:ext>
            </a:extLst>
          </p:cNvPr>
          <p:cNvSpPr txBox="1"/>
          <p:nvPr/>
        </p:nvSpPr>
        <p:spPr>
          <a:xfrm>
            <a:off x="989415" y="137958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1680D2-E4D4-4770-993F-09060789BD00}"/>
              </a:ext>
            </a:extLst>
          </p:cNvPr>
          <p:cNvSpPr txBox="1"/>
          <p:nvPr/>
        </p:nvSpPr>
        <p:spPr>
          <a:xfrm>
            <a:off x="1503242" y="222001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4DBEDB-863E-4667-ABC8-FB79E5F9CBF4}"/>
              </a:ext>
            </a:extLst>
          </p:cNvPr>
          <p:cNvSpPr txBox="1"/>
          <p:nvPr/>
        </p:nvSpPr>
        <p:spPr>
          <a:xfrm>
            <a:off x="1273457" y="445993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912A75-6095-406F-B145-CF5B6E7EBD97}"/>
              </a:ext>
            </a:extLst>
          </p:cNvPr>
          <p:cNvSpPr txBox="1"/>
          <p:nvPr/>
        </p:nvSpPr>
        <p:spPr>
          <a:xfrm>
            <a:off x="6737047" y="486258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59735C1-8944-4B53-AECD-6B2027F571F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3984" y="6016"/>
            <a:ext cx="3819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81D5BB-A46C-412B-A7C2-337FFD74629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3984" y="595276"/>
            <a:ext cx="380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CF8E45B-8755-452A-84DF-82ABEFAE523B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3984" y="1070236"/>
            <a:ext cx="3810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08F6751-5A15-4CEE-840E-DF2AE47E035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43984" y="1564246"/>
            <a:ext cx="38385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744A952-B39A-4271-82D0-52B04026A941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43984" y="2048731"/>
            <a:ext cx="3810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CD9CF0-FCD7-4279-B18B-ED912D738B3F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43984" y="2504641"/>
            <a:ext cx="3829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38B6DF7-1483-4FFE-BFDA-1A12ABAFDD7D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3984" y="2998653"/>
            <a:ext cx="38004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D9B83E3-39E6-4D1F-AFB9-1EAB1EBE8793}"/>
              </a:ext>
            </a:extLst>
          </p:cNvPr>
          <p:cNvSpPr txBox="1"/>
          <p:nvPr/>
        </p:nvSpPr>
        <p:spPr>
          <a:xfrm>
            <a:off x="5707709" y="363135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7954A4-0CF7-48BB-97A7-A5394DA2D023}"/>
              </a:ext>
            </a:extLst>
          </p:cNvPr>
          <p:cNvSpPr txBox="1"/>
          <p:nvPr/>
        </p:nvSpPr>
        <p:spPr>
          <a:xfrm>
            <a:off x="161128" y="76218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A66A48-15C9-4A37-A285-5C9907754236}"/>
              </a:ext>
            </a:extLst>
          </p:cNvPr>
          <p:cNvSpPr txBox="1"/>
          <p:nvPr/>
        </p:nvSpPr>
        <p:spPr>
          <a:xfrm>
            <a:off x="45678" y="2324887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852A5C-9B49-4ADC-8C04-6445ECECF055}"/>
              </a:ext>
            </a:extLst>
          </p:cNvPr>
          <p:cNvSpPr txBox="1"/>
          <p:nvPr/>
        </p:nvSpPr>
        <p:spPr>
          <a:xfrm>
            <a:off x="633025" y="157764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2122E5-C669-4E24-AF1B-7530D88AAB11}"/>
              </a:ext>
            </a:extLst>
          </p:cNvPr>
          <p:cNvSpPr txBox="1"/>
          <p:nvPr/>
        </p:nvSpPr>
        <p:spPr>
          <a:xfrm>
            <a:off x="1273457" y="263126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2D5B92-E62B-4199-BB49-D05AF965FB73}"/>
              </a:ext>
            </a:extLst>
          </p:cNvPr>
          <p:cNvSpPr txBox="1"/>
          <p:nvPr/>
        </p:nvSpPr>
        <p:spPr>
          <a:xfrm>
            <a:off x="134785" y="409314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EEB9B6-7676-4869-91FE-B709DC52D85E}"/>
              </a:ext>
            </a:extLst>
          </p:cNvPr>
          <p:cNvSpPr txBox="1"/>
          <p:nvPr/>
        </p:nvSpPr>
        <p:spPr>
          <a:xfrm>
            <a:off x="1591586" y="4025454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A280475-292D-4FD9-831A-24BE0EE71178}"/>
              </a:ext>
            </a:extLst>
          </p:cNvPr>
          <p:cNvSpPr txBox="1"/>
          <p:nvPr/>
        </p:nvSpPr>
        <p:spPr>
          <a:xfrm>
            <a:off x="81099" y="527912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B43AA8-C16D-467E-A1E1-1CBE26BB44A6}"/>
              </a:ext>
            </a:extLst>
          </p:cNvPr>
          <p:cNvSpPr txBox="1"/>
          <p:nvPr/>
        </p:nvSpPr>
        <p:spPr>
          <a:xfrm>
            <a:off x="358554" y="619251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248D0B-EEA9-4D37-BE65-12441874475C}"/>
              </a:ext>
            </a:extLst>
          </p:cNvPr>
          <p:cNvSpPr txBox="1"/>
          <p:nvPr/>
        </p:nvSpPr>
        <p:spPr>
          <a:xfrm>
            <a:off x="1036039" y="552795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CE0356-C783-41FA-A231-AC04583D3C06}"/>
              </a:ext>
            </a:extLst>
          </p:cNvPr>
          <p:cNvSpPr txBox="1"/>
          <p:nvPr/>
        </p:nvSpPr>
        <p:spPr>
          <a:xfrm>
            <a:off x="1569346" y="5967645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B360B82-C95D-416A-957A-7D6D28DCE047}"/>
              </a:ext>
            </a:extLst>
          </p:cNvPr>
          <p:cNvSpPr txBox="1"/>
          <p:nvPr/>
        </p:nvSpPr>
        <p:spPr>
          <a:xfrm>
            <a:off x="5614351" y="6292420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85BF26F-8425-441C-B260-FBB8C481A6B7}"/>
              </a:ext>
            </a:extLst>
          </p:cNvPr>
          <p:cNvSpPr txBox="1"/>
          <p:nvPr/>
        </p:nvSpPr>
        <p:spPr>
          <a:xfrm>
            <a:off x="3728775" y="1364191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E43B97-C35B-4E62-B5C3-395BF6C29A0C}"/>
              </a:ext>
            </a:extLst>
          </p:cNvPr>
          <p:cNvSpPr txBox="1"/>
          <p:nvPr/>
        </p:nvSpPr>
        <p:spPr>
          <a:xfrm>
            <a:off x="4815251" y="173851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35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910738-CF95-4464-8D4A-F01CA5E868FA}"/>
              </a:ext>
            </a:extLst>
          </p:cNvPr>
          <p:cNvSpPr txBox="1"/>
          <p:nvPr/>
        </p:nvSpPr>
        <p:spPr>
          <a:xfrm>
            <a:off x="6053586" y="1397498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33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5A3273-00C4-440D-AC72-AD1EBD2E474D}"/>
              </a:ext>
            </a:extLst>
          </p:cNvPr>
          <p:cNvSpPr txBox="1"/>
          <p:nvPr/>
        </p:nvSpPr>
        <p:spPr>
          <a:xfrm>
            <a:off x="6209698" y="5902962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A07D73-97B5-4EC5-855E-39A09BA4101E}"/>
              </a:ext>
            </a:extLst>
          </p:cNvPr>
          <p:cNvSpPr txBox="1"/>
          <p:nvPr/>
        </p:nvSpPr>
        <p:spPr>
          <a:xfrm>
            <a:off x="3705338" y="1993223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1C456B-7158-40B7-BC59-B5A111967885}"/>
              </a:ext>
            </a:extLst>
          </p:cNvPr>
          <p:cNvSpPr txBox="1"/>
          <p:nvPr/>
        </p:nvSpPr>
        <p:spPr>
          <a:xfrm>
            <a:off x="6063750" y="1990606"/>
            <a:ext cx="47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endParaRPr lang="zh-CN" altLang="en-US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3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35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jy</dc:creator>
  <cp:lastModifiedBy>y jy</cp:lastModifiedBy>
  <cp:revision>7</cp:revision>
  <dcterms:created xsi:type="dcterms:W3CDTF">2024-03-10T05:07:56Z</dcterms:created>
  <dcterms:modified xsi:type="dcterms:W3CDTF">2024-03-13T09:33:45Z</dcterms:modified>
</cp:coreProperties>
</file>