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62D2-D4D8-4BF0-852E-3680FC38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C6646-1BFF-40A0-87C9-0B42EB02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D3E2A-C31E-43C1-96BA-7BE5E9C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7B44D-0F3B-409D-BD7D-EC739BB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D2576-9B0F-47A6-9D21-68D6647E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9092-5C31-42E3-8A5B-1A092E62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D9DC1-3A78-43B9-8022-3ECCCCAD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10656-0263-4831-8597-D608CB32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B60E0-5528-4586-BB14-F98B80B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D0FD1-C053-4C90-BC0B-6659B2F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17BE0-667A-4D60-94E1-B2AAA2AE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0851A-D819-4B87-84E8-AA688D1B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A463A-AD5E-46D3-91BF-32D0E04A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C83D-8EBF-45DE-B978-B219CB07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0DFB9-92CF-469C-917B-866C632B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E147-FD8C-4531-985B-8DAD465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738E-7E7A-4732-A8F1-5680DD6F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703DC-6DE6-4B9B-A50D-D3F01A2F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3D71D-948D-4C30-A819-577AA16C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DE6B5-CE27-4FD2-B578-FFBEC59F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C6CA-E96F-4CF3-8678-1DEA8D7E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0E325-D83E-4A9A-B1A6-24DE00DD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189F0-E9B1-4A7C-A5E0-A237F17E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6B438-507A-4E16-BD0A-5FCF7C56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699CB-F011-4D47-9293-BD258D4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CF5C-1258-44F1-A704-E2977104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388D3-762E-4446-AA41-F7443637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E67C5-A11E-45D6-93E3-F99416BCD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F568E-003F-4A8F-8D8A-E85DBB5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BE07C-2179-439E-8EC3-16EFC0C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8F0BE-A9D9-4B9A-97FE-E694D714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4888-F274-432D-8232-34CDBCF9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D21B6-99E8-44B6-B4F4-9601CBC1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2FE7F-F98D-4BB3-AC2D-A2459057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8CB49-58AC-4013-9074-AD5AEFE5C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44A22-BCC8-4236-97F7-A95EA91CE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6406A-04E1-4FBB-A359-B847536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39FF1-D795-488A-821C-229D564D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9E0C5-5048-4793-8DB6-7CA9B83D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479F-00B6-4BBB-90F0-0B26995A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A07FC-9C4D-4BF9-883D-B3E4DD3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B0038-F8B0-4816-9B51-384347AE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CA40E-2F1E-4BE6-89ED-D900421B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72806-1F7B-4DB8-A4E6-E8AFE53D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FEBF5-1A6A-49D6-ABB3-BF1CA9C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E649D-E777-4589-9188-A781D95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2D26-9D7E-4C60-985B-825EC02A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D7289-E696-4DFF-9E3F-417ADEC9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D1CB4-5DFF-44F3-BEFE-D52DA708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D5CC4-4724-47FF-8EEF-7B647426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F21F3-0F30-47B1-9C84-BF59AE90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B9531-FEE4-45EF-A2E2-4EA038A6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E4E1-91D0-4FDE-AFC4-CCACF078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02448-BE49-4586-A21E-45AE77C0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6A1A2-D01F-4F3B-BB4E-BD634029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CCED6-2FCA-4B88-B214-FFC48A0C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6C175-0222-4436-A6D9-6C4F3A68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3EAF6-AACB-460E-BC28-86B83B6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9A679-2632-49CB-98D6-6EACC79B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91CE0-32DE-43DB-A9A0-F0F0D38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A6F19-628F-4707-A894-BBA1AE847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080D-4972-4869-AA6E-74024D92DE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574BF-236D-428D-BF81-91DA60DE9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6FD84-0426-44BC-AF42-43C513E7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DCEF30-11DE-43C0-8274-3E6000368C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85830" cy="685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4751C7-1A9D-4235-B1BF-03057FA4ED6D}"/>
              </a:ext>
            </a:extLst>
          </p:cNvPr>
          <p:cNvSpPr txBox="1"/>
          <p:nvPr/>
        </p:nvSpPr>
        <p:spPr>
          <a:xfrm>
            <a:off x="2235687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FF660-E511-4032-A8DF-D40D10F3BBA7}"/>
              </a:ext>
            </a:extLst>
          </p:cNvPr>
          <p:cNvSpPr txBox="1"/>
          <p:nvPr/>
        </p:nvSpPr>
        <p:spPr>
          <a:xfrm>
            <a:off x="3556244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EB7FE-DDEA-4635-99B1-360BDD44B3A1}"/>
              </a:ext>
            </a:extLst>
          </p:cNvPr>
          <p:cNvSpPr txBox="1"/>
          <p:nvPr/>
        </p:nvSpPr>
        <p:spPr>
          <a:xfrm>
            <a:off x="2895965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FDF249-DA66-4115-86C4-8B467C849A8E}"/>
              </a:ext>
            </a:extLst>
          </p:cNvPr>
          <p:cNvSpPr txBox="1"/>
          <p:nvPr/>
        </p:nvSpPr>
        <p:spPr>
          <a:xfrm>
            <a:off x="1428660" y="53630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8BB65B-63AB-4A62-967A-FCC96AE6198F}"/>
              </a:ext>
            </a:extLst>
          </p:cNvPr>
          <p:cNvSpPr txBox="1"/>
          <p:nvPr/>
        </p:nvSpPr>
        <p:spPr>
          <a:xfrm>
            <a:off x="3611480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B97691-1DA7-48FB-9230-35A7DF64FC79}"/>
              </a:ext>
            </a:extLst>
          </p:cNvPr>
          <p:cNvSpPr txBox="1"/>
          <p:nvPr/>
        </p:nvSpPr>
        <p:spPr>
          <a:xfrm>
            <a:off x="4959382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A6654A-15BC-4FE5-933C-335BF6014653}"/>
              </a:ext>
            </a:extLst>
          </p:cNvPr>
          <p:cNvSpPr txBox="1"/>
          <p:nvPr/>
        </p:nvSpPr>
        <p:spPr>
          <a:xfrm>
            <a:off x="6184597" y="267265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7D5A28-F1DE-42CD-8A6C-44BF4C9ED349}"/>
              </a:ext>
            </a:extLst>
          </p:cNvPr>
          <p:cNvSpPr txBox="1"/>
          <p:nvPr/>
        </p:nvSpPr>
        <p:spPr>
          <a:xfrm>
            <a:off x="2628917" y="13550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EEA72E-D2EB-4CE7-9ECE-2B5A0E7A7B49}"/>
              </a:ext>
            </a:extLst>
          </p:cNvPr>
          <p:cNvSpPr txBox="1"/>
          <p:nvPr/>
        </p:nvSpPr>
        <p:spPr>
          <a:xfrm>
            <a:off x="45678" y="297478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D6023A-C995-487B-9F74-C97810855DAB}"/>
              </a:ext>
            </a:extLst>
          </p:cNvPr>
          <p:cNvSpPr txBox="1"/>
          <p:nvPr/>
        </p:nvSpPr>
        <p:spPr>
          <a:xfrm>
            <a:off x="1379256" y="324154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ADDEB-A15C-4656-84EB-803B68B53285}"/>
              </a:ext>
            </a:extLst>
          </p:cNvPr>
          <p:cNvSpPr txBox="1"/>
          <p:nvPr/>
        </p:nvSpPr>
        <p:spPr>
          <a:xfrm>
            <a:off x="1323109" y="508267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909D4-22A0-4CAE-A349-47BFFA20B55D}"/>
              </a:ext>
            </a:extLst>
          </p:cNvPr>
          <p:cNvSpPr txBox="1"/>
          <p:nvPr/>
        </p:nvSpPr>
        <p:spPr>
          <a:xfrm>
            <a:off x="6937675" y="576759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A18CD2-EEBD-4BAE-8BEE-A5F49796C826}"/>
              </a:ext>
            </a:extLst>
          </p:cNvPr>
          <p:cNvSpPr txBox="1"/>
          <p:nvPr/>
        </p:nvSpPr>
        <p:spPr>
          <a:xfrm>
            <a:off x="4285431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8ED6B-09BD-4E71-B195-3CBC6E313BC1}"/>
              </a:ext>
            </a:extLst>
          </p:cNvPr>
          <p:cNvSpPr txBox="1"/>
          <p:nvPr/>
        </p:nvSpPr>
        <p:spPr>
          <a:xfrm>
            <a:off x="989415" y="137958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1680D2-E4D4-4770-993F-09060789BD00}"/>
              </a:ext>
            </a:extLst>
          </p:cNvPr>
          <p:cNvSpPr txBox="1"/>
          <p:nvPr/>
        </p:nvSpPr>
        <p:spPr>
          <a:xfrm>
            <a:off x="1503242" y="222001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DBEDB-863E-4667-ABC8-FB79E5F9CBF4}"/>
              </a:ext>
            </a:extLst>
          </p:cNvPr>
          <p:cNvSpPr txBox="1"/>
          <p:nvPr/>
        </p:nvSpPr>
        <p:spPr>
          <a:xfrm>
            <a:off x="1273457" y="445993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12A75-6095-406F-B145-CF5B6E7EBD97}"/>
              </a:ext>
            </a:extLst>
          </p:cNvPr>
          <p:cNvSpPr txBox="1"/>
          <p:nvPr/>
        </p:nvSpPr>
        <p:spPr>
          <a:xfrm>
            <a:off x="6737047" y="48625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59735C1-8944-4B53-AECD-6B2027F571F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984" y="6016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81D5BB-A46C-412B-A7C2-337FFD74629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3984" y="595276"/>
            <a:ext cx="380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F8E45B-8755-452A-84DF-82ABEFAE523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984" y="1070236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08F6751-5A15-4CEE-840E-DF2AE47E035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3984" y="1564246"/>
            <a:ext cx="3838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44A952-B39A-4271-82D0-52B04026A94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3984" y="2048731"/>
            <a:ext cx="3810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CD9CF0-FCD7-4279-B18B-ED912D738B3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43984" y="2504641"/>
            <a:ext cx="3829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38B6DF7-1483-4FFE-BFDA-1A12ABAFDD7D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3984" y="2998653"/>
            <a:ext cx="3800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D9B83E3-39E6-4D1F-AFB9-1EAB1EBE8793}"/>
              </a:ext>
            </a:extLst>
          </p:cNvPr>
          <p:cNvSpPr txBox="1"/>
          <p:nvPr/>
        </p:nvSpPr>
        <p:spPr>
          <a:xfrm>
            <a:off x="5707709" y="36313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7954A4-0CF7-48BB-97A7-A5394DA2D023}"/>
              </a:ext>
            </a:extLst>
          </p:cNvPr>
          <p:cNvSpPr txBox="1"/>
          <p:nvPr/>
        </p:nvSpPr>
        <p:spPr>
          <a:xfrm>
            <a:off x="161128" y="7621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66A48-15C9-4A37-A285-5C9907754236}"/>
              </a:ext>
            </a:extLst>
          </p:cNvPr>
          <p:cNvSpPr txBox="1"/>
          <p:nvPr/>
        </p:nvSpPr>
        <p:spPr>
          <a:xfrm>
            <a:off x="45678" y="23248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852A5C-9B49-4ADC-8C04-6445ECECF055}"/>
              </a:ext>
            </a:extLst>
          </p:cNvPr>
          <p:cNvSpPr txBox="1"/>
          <p:nvPr/>
        </p:nvSpPr>
        <p:spPr>
          <a:xfrm>
            <a:off x="633025" y="157764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2122E5-C669-4E24-AF1B-7530D88AAB11}"/>
              </a:ext>
            </a:extLst>
          </p:cNvPr>
          <p:cNvSpPr txBox="1"/>
          <p:nvPr/>
        </p:nvSpPr>
        <p:spPr>
          <a:xfrm>
            <a:off x="1273457" y="263126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2D5B92-E62B-4199-BB49-D05AF965FB73}"/>
              </a:ext>
            </a:extLst>
          </p:cNvPr>
          <p:cNvSpPr txBox="1"/>
          <p:nvPr/>
        </p:nvSpPr>
        <p:spPr>
          <a:xfrm>
            <a:off x="134785" y="409314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EB9B6-7676-4869-91FE-B709DC52D85E}"/>
              </a:ext>
            </a:extLst>
          </p:cNvPr>
          <p:cNvSpPr txBox="1"/>
          <p:nvPr/>
        </p:nvSpPr>
        <p:spPr>
          <a:xfrm>
            <a:off x="1591586" y="402545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280475-292D-4FD9-831A-24BE0EE71178}"/>
              </a:ext>
            </a:extLst>
          </p:cNvPr>
          <p:cNvSpPr txBox="1"/>
          <p:nvPr/>
        </p:nvSpPr>
        <p:spPr>
          <a:xfrm>
            <a:off x="81099" y="52791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B43AA8-C16D-467E-A1E1-1CBE26BB44A6}"/>
              </a:ext>
            </a:extLst>
          </p:cNvPr>
          <p:cNvSpPr txBox="1"/>
          <p:nvPr/>
        </p:nvSpPr>
        <p:spPr>
          <a:xfrm>
            <a:off x="358554" y="619251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248D0B-EEA9-4D37-BE65-12441874475C}"/>
              </a:ext>
            </a:extLst>
          </p:cNvPr>
          <p:cNvSpPr txBox="1"/>
          <p:nvPr/>
        </p:nvSpPr>
        <p:spPr>
          <a:xfrm>
            <a:off x="1036039" y="55279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CE0356-C783-41FA-A231-AC04583D3C06}"/>
              </a:ext>
            </a:extLst>
          </p:cNvPr>
          <p:cNvSpPr txBox="1"/>
          <p:nvPr/>
        </p:nvSpPr>
        <p:spPr>
          <a:xfrm>
            <a:off x="1569346" y="596764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360B82-C95D-416A-957A-7D6D28DCE047}"/>
              </a:ext>
            </a:extLst>
          </p:cNvPr>
          <p:cNvSpPr txBox="1"/>
          <p:nvPr/>
        </p:nvSpPr>
        <p:spPr>
          <a:xfrm>
            <a:off x="5614351" y="629242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5BF26F-8425-441C-B260-FBB8C481A6B7}"/>
              </a:ext>
            </a:extLst>
          </p:cNvPr>
          <p:cNvSpPr txBox="1"/>
          <p:nvPr/>
        </p:nvSpPr>
        <p:spPr>
          <a:xfrm>
            <a:off x="3728775" y="136419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E43B97-C35B-4E62-B5C3-395BF6C29A0C}"/>
              </a:ext>
            </a:extLst>
          </p:cNvPr>
          <p:cNvSpPr txBox="1"/>
          <p:nvPr/>
        </p:nvSpPr>
        <p:spPr>
          <a:xfrm>
            <a:off x="4815251" y="173851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910738-CF95-4464-8D4A-F01CA5E868FA}"/>
              </a:ext>
            </a:extLst>
          </p:cNvPr>
          <p:cNvSpPr txBox="1"/>
          <p:nvPr/>
        </p:nvSpPr>
        <p:spPr>
          <a:xfrm>
            <a:off x="6053586" y="13974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5A3273-00C4-440D-AC72-AD1EBD2E474D}"/>
              </a:ext>
            </a:extLst>
          </p:cNvPr>
          <p:cNvSpPr txBox="1"/>
          <p:nvPr/>
        </p:nvSpPr>
        <p:spPr>
          <a:xfrm>
            <a:off x="6209698" y="590296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A07D73-97B5-4EC5-855E-39A09BA4101E}"/>
              </a:ext>
            </a:extLst>
          </p:cNvPr>
          <p:cNvSpPr txBox="1"/>
          <p:nvPr/>
        </p:nvSpPr>
        <p:spPr>
          <a:xfrm>
            <a:off x="3705338" y="19932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1C456B-7158-40B7-BC59-B5A111967885}"/>
              </a:ext>
            </a:extLst>
          </p:cNvPr>
          <p:cNvSpPr txBox="1"/>
          <p:nvPr/>
        </p:nvSpPr>
        <p:spPr>
          <a:xfrm>
            <a:off x="6063750" y="199060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0B1EC2-70CF-4ADC-B510-F187E0B366A9}"/>
              </a:ext>
            </a:extLst>
          </p:cNvPr>
          <p:cNvSpPr txBox="1"/>
          <p:nvPr/>
        </p:nvSpPr>
        <p:spPr>
          <a:xfrm>
            <a:off x="7897090" y="4389106"/>
            <a:ext cx="390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END 35</a:t>
            </a:r>
            <a:endParaRPr lang="zh-CN" altLang="en-US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6513AD48-2F90-49BB-8135-D48238374DB8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34459" y="3504571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3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4751C7-1A9D-4235-B1BF-03057FA4ED6D}"/>
              </a:ext>
            </a:extLst>
          </p:cNvPr>
          <p:cNvSpPr txBox="1"/>
          <p:nvPr/>
        </p:nvSpPr>
        <p:spPr>
          <a:xfrm>
            <a:off x="2235687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FF660-E511-4032-A8DF-D40D10F3BBA7}"/>
              </a:ext>
            </a:extLst>
          </p:cNvPr>
          <p:cNvSpPr txBox="1"/>
          <p:nvPr/>
        </p:nvSpPr>
        <p:spPr>
          <a:xfrm>
            <a:off x="3556244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EB7FE-DDEA-4635-99B1-360BDD44B3A1}"/>
              </a:ext>
            </a:extLst>
          </p:cNvPr>
          <p:cNvSpPr txBox="1"/>
          <p:nvPr/>
        </p:nvSpPr>
        <p:spPr>
          <a:xfrm>
            <a:off x="2895965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FDF249-DA66-4115-86C4-8B467C849A8E}"/>
              </a:ext>
            </a:extLst>
          </p:cNvPr>
          <p:cNvSpPr txBox="1"/>
          <p:nvPr/>
        </p:nvSpPr>
        <p:spPr>
          <a:xfrm>
            <a:off x="1428660" y="53630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8BB65B-63AB-4A62-967A-FCC96AE6198F}"/>
              </a:ext>
            </a:extLst>
          </p:cNvPr>
          <p:cNvSpPr txBox="1"/>
          <p:nvPr/>
        </p:nvSpPr>
        <p:spPr>
          <a:xfrm>
            <a:off x="3611480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B97691-1DA7-48FB-9230-35A7DF64FC79}"/>
              </a:ext>
            </a:extLst>
          </p:cNvPr>
          <p:cNvSpPr txBox="1"/>
          <p:nvPr/>
        </p:nvSpPr>
        <p:spPr>
          <a:xfrm>
            <a:off x="4959382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A6654A-15BC-4FE5-933C-335BF6014653}"/>
              </a:ext>
            </a:extLst>
          </p:cNvPr>
          <p:cNvSpPr txBox="1"/>
          <p:nvPr/>
        </p:nvSpPr>
        <p:spPr>
          <a:xfrm>
            <a:off x="6184597" y="267265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7D5A28-F1DE-42CD-8A6C-44BF4C9ED349}"/>
              </a:ext>
            </a:extLst>
          </p:cNvPr>
          <p:cNvSpPr txBox="1"/>
          <p:nvPr/>
        </p:nvSpPr>
        <p:spPr>
          <a:xfrm>
            <a:off x="2628917" y="13550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EEA72E-D2EB-4CE7-9ECE-2B5A0E7A7B49}"/>
              </a:ext>
            </a:extLst>
          </p:cNvPr>
          <p:cNvSpPr txBox="1"/>
          <p:nvPr/>
        </p:nvSpPr>
        <p:spPr>
          <a:xfrm>
            <a:off x="45678" y="297478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D6023A-C995-487B-9F74-C97810855DAB}"/>
              </a:ext>
            </a:extLst>
          </p:cNvPr>
          <p:cNvSpPr txBox="1"/>
          <p:nvPr/>
        </p:nvSpPr>
        <p:spPr>
          <a:xfrm>
            <a:off x="1379256" y="324154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ADDEB-A15C-4656-84EB-803B68B53285}"/>
              </a:ext>
            </a:extLst>
          </p:cNvPr>
          <p:cNvSpPr txBox="1"/>
          <p:nvPr/>
        </p:nvSpPr>
        <p:spPr>
          <a:xfrm>
            <a:off x="1323109" y="508267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909D4-22A0-4CAE-A349-47BFFA20B55D}"/>
              </a:ext>
            </a:extLst>
          </p:cNvPr>
          <p:cNvSpPr txBox="1"/>
          <p:nvPr/>
        </p:nvSpPr>
        <p:spPr>
          <a:xfrm>
            <a:off x="6937675" y="576759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A18CD2-EEBD-4BAE-8BEE-A5F49796C826}"/>
              </a:ext>
            </a:extLst>
          </p:cNvPr>
          <p:cNvSpPr txBox="1"/>
          <p:nvPr/>
        </p:nvSpPr>
        <p:spPr>
          <a:xfrm>
            <a:off x="4285431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8ED6B-09BD-4E71-B195-3CBC6E313BC1}"/>
              </a:ext>
            </a:extLst>
          </p:cNvPr>
          <p:cNvSpPr txBox="1"/>
          <p:nvPr/>
        </p:nvSpPr>
        <p:spPr>
          <a:xfrm>
            <a:off x="989415" y="137958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1680D2-E4D4-4770-993F-09060789BD00}"/>
              </a:ext>
            </a:extLst>
          </p:cNvPr>
          <p:cNvSpPr txBox="1"/>
          <p:nvPr/>
        </p:nvSpPr>
        <p:spPr>
          <a:xfrm>
            <a:off x="1503242" y="222001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DBEDB-863E-4667-ABC8-FB79E5F9CBF4}"/>
              </a:ext>
            </a:extLst>
          </p:cNvPr>
          <p:cNvSpPr txBox="1"/>
          <p:nvPr/>
        </p:nvSpPr>
        <p:spPr>
          <a:xfrm>
            <a:off x="1273457" y="445993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12A75-6095-406F-B145-CF5B6E7EBD97}"/>
              </a:ext>
            </a:extLst>
          </p:cNvPr>
          <p:cNvSpPr txBox="1"/>
          <p:nvPr/>
        </p:nvSpPr>
        <p:spPr>
          <a:xfrm>
            <a:off x="6737047" y="48625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9B83E3-39E6-4D1F-AFB9-1EAB1EBE8793}"/>
              </a:ext>
            </a:extLst>
          </p:cNvPr>
          <p:cNvSpPr txBox="1"/>
          <p:nvPr/>
        </p:nvSpPr>
        <p:spPr>
          <a:xfrm>
            <a:off x="5707709" y="36313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7954A4-0CF7-48BB-97A7-A5394DA2D023}"/>
              </a:ext>
            </a:extLst>
          </p:cNvPr>
          <p:cNvSpPr txBox="1"/>
          <p:nvPr/>
        </p:nvSpPr>
        <p:spPr>
          <a:xfrm>
            <a:off x="161128" y="7621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66A48-15C9-4A37-A285-5C9907754236}"/>
              </a:ext>
            </a:extLst>
          </p:cNvPr>
          <p:cNvSpPr txBox="1"/>
          <p:nvPr/>
        </p:nvSpPr>
        <p:spPr>
          <a:xfrm>
            <a:off x="45678" y="23248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852A5C-9B49-4ADC-8C04-6445ECECF055}"/>
              </a:ext>
            </a:extLst>
          </p:cNvPr>
          <p:cNvSpPr txBox="1"/>
          <p:nvPr/>
        </p:nvSpPr>
        <p:spPr>
          <a:xfrm>
            <a:off x="633025" y="157764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2122E5-C669-4E24-AF1B-7530D88AAB11}"/>
              </a:ext>
            </a:extLst>
          </p:cNvPr>
          <p:cNvSpPr txBox="1"/>
          <p:nvPr/>
        </p:nvSpPr>
        <p:spPr>
          <a:xfrm>
            <a:off x="1273457" y="263126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2D5B92-E62B-4199-BB49-D05AF965FB73}"/>
              </a:ext>
            </a:extLst>
          </p:cNvPr>
          <p:cNvSpPr txBox="1"/>
          <p:nvPr/>
        </p:nvSpPr>
        <p:spPr>
          <a:xfrm>
            <a:off x="134785" y="409314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EB9B6-7676-4869-91FE-B709DC52D85E}"/>
              </a:ext>
            </a:extLst>
          </p:cNvPr>
          <p:cNvSpPr txBox="1"/>
          <p:nvPr/>
        </p:nvSpPr>
        <p:spPr>
          <a:xfrm>
            <a:off x="1591586" y="402545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280475-292D-4FD9-831A-24BE0EE71178}"/>
              </a:ext>
            </a:extLst>
          </p:cNvPr>
          <p:cNvSpPr txBox="1"/>
          <p:nvPr/>
        </p:nvSpPr>
        <p:spPr>
          <a:xfrm>
            <a:off x="81099" y="52791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B43AA8-C16D-467E-A1E1-1CBE26BB44A6}"/>
              </a:ext>
            </a:extLst>
          </p:cNvPr>
          <p:cNvSpPr txBox="1"/>
          <p:nvPr/>
        </p:nvSpPr>
        <p:spPr>
          <a:xfrm>
            <a:off x="358554" y="619251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248D0B-EEA9-4D37-BE65-12441874475C}"/>
              </a:ext>
            </a:extLst>
          </p:cNvPr>
          <p:cNvSpPr txBox="1"/>
          <p:nvPr/>
        </p:nvSpPr>
        <p:spPr>
          <a:xfrm>
            <a:off x="1036039" y="55279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CE0356-C783-41FA-A231-AC04583D3C06}"/>
              </a:ext>
            </a:extLst>
          </p:cNvPr>
          <p:cNvSpPr txBox="1"/>
          <p:nvPr/>
        </p:nvSpPr>
        <p:spPr>
          <a:xfrm>
            <a:off x="1569346" y="596764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360B82-C95D-416A-957A-7D6D28DCE047}"/>
              </a:ext>
            </a:extLst>
          </p:cNvPr>
          <p:cNvSpPr txBox="1"/>
          <p:nvPr/>
        </p:nvSpPr>
        <p:spPr>
          <a:xfrm>
            <a:off x="5614351" y="629242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5BF26F-8425-441C-B260-FBB8C481A6B7}"/>
              </a:ext>
            </a:extLst>
          </p:cNvPr>
          <p:cNvSpPr txBox="1"/>
          <p:nvPr/>
        </p:nvSpPr>
        <p:spPr>
          <a:xfrm>
            <a:off x="3728775" y="136419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E43B97-C35B-4E62-B5C3-395BF6C29A0C}"/>
              </a:ext>
            </a:extLst>
          </p:cNvPr>
          <p:cNvSpPr txBox="1"/>
          <p:nvPr/>
        </p:nvSpPr>
        <p:spPr>
          <a:xfrm>
            <a:off x="4815251" y="173851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910738-CF95-4464-8D4A-F01CA5E868FA}"/>
              </a:ext>
            </a:extLst>
          </p:cNvPr>
          <p:cNvSpPr txBox="1"/>
          <p:nvPr/>
        </p:nvSpPr>
        <p:spPr>
          <a:xfrm>
            <a:off x="6053586" y="13974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5A3273-00C4-440D-AC72-AD1EBD2E474D}"/>
              </a:ext>
            </a:extLst>
          </p:cNvPr>
          <p:cNvSpPr txBox="1"/>
          <p:nvPr/>
        </p:nvSpPr>
        <p:spPr>
          <a:xfrm>
            <a:off x="6209698" y="590296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A07D73-97B5-4EC5-855E-39A09BA4101E}"/>
              </a:ext>
            </a:extLst>
          </p:cNvPr>
          <p:cNvSpPr txBox="1"/>
          <p:nvPr/>
        </p:nvSpPr>
        <p:spPr>
          <a:xfrm>
            <a:off x="3705338" y="19932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1C456B-7158-40B7-BC59-B5A111967885}"/>
              </a:ext>
            </a:extLst>
          </p:cNvPr>
          <p:cNvSpPr txBox="1"/>
          <p:nvPr/>
        </p:nvSpPr>
        <p:spPr>
          <a:xfrm>
            <a:off x="6063750" y="199060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63041B9-3A83-43C8-AFCC-72F66D1332F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0" y="6514"/>
            <a:ext cx="7639024" cy="684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D9E8913-4AE9-4998-B620-586054CAE33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9973" y="90320"/>
            <a:ext cx="4381364" cy="58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768D949-BE55-48E0-80A3-1563BABAC81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5959" y="702781"/>
            <a:ext cx="4375378" cy="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12A33FB6-265D-4696-9F6C-0120C43DB187}"/>
              </a:ext>
            </a:extLst>
          </p:cNvPr>
          <p:cNvSpPr txBox="1"/>
          <p:nvPr/>
        </p:nvSpPr>
        <p:spPr>
          <a:xfrm>
            <a:off x="1973751" y="325945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D8D10EC-E253-4319-A42F-32F330C803A9}"/>
              </a:ext>
            </a:extLst>
          </p:cNvPr>
          <p:cNvSpPr txBox="1"/>
          <p:nvPr/>
        </p:nvSpPr>
        <p:spPr>
          <a:xfrm>
            <a:off x="1732883" y="155579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6F7FD2-BCC7-45E1-B506-F66B5C40CBAD}"/>
              </a:ext>
            </a:extLst>
          </p:cNvPr>
          <p:cNvSpPr txBox="1"/>
          <p:nvPr/>
        </p:nvSpPr>
        <p:spPr>
          <a:xfrm>
            <a:off x="1723410" y="71393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BC6BB2-4F88-434E-9BC4-74AE09371FC7}"/>
              </a:ext>
            </a:extLst>
          </p:cNvPr>
          <p:cNvSpPr txBox="1"/>
          <p:nvPr/>
        </p:nvSpPr>
        <p:spPr>
          <a:xfrm>
            <a:off x="1997243" y="44338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14A1901-AF8C-4F63-955B-9FD06C80F07E}"/>
              </a:ext>
            </a:extLst>
          </p:cNvPr>
          <p:cNvSpPr txBox="1"/>
          <p:nvPr/>
        </p:nvSpPr>
        <p:spPr>
          <a:xfrm>
            <a:off x="1723410" y="530531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F2AA36-7087-4C56-B3D6-B5CE1B5254CC}"/>
              </a:ext>
            </a:extLst>
          </p:cNvPr>
          <p:cNvSpPr txBox="1"/>
          <p:nvPr/>
        </p:nvSpPr>
        <p:spPr>
          <a:xfrm>
            <a:off x="1603720" y="638266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BEC16D8-3016-4D58-9955-F45920CDF237}"/>
              </a:ext>
            </a:extLst>
          </p:cNvPr>
          <p:cNvSpPr txBox="1"/>
          <p:nvPr/>
        </p:nvSpPr>
        <p:spPr>
          <a:xfrm>
            <a:off x="3723385" y="287438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40D10BD-9B26-47F1-93A6-A36E9219C32E}"/>
              </a:ext>
            </a:extLst>
          </p:cNvPr>
          <p:cNvSpPr txBox="1"/>
          <p:nvPr/>
        </p:nvSpPr>
        <p:spPr>
          <a:xfrm>
            <a:off x="3172155" y="146486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07E2CA-BCC2-414F-865C-CA191B605D16}"/>
              </a:ext>
            </a:extLst>
          </p:cNvPr>
          <p:cNvSpPr txBox="1"/>
          <p:nvPr/>
        </p:nvSpPr>
        <p:spPr>
          <a:xfrm>
            <a:off x="3105805" y="31382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0902BE-7953-492B-8AAF-067D0EE9D26A}"/>
              </a:ext>
            </a:extLst>
          </p:cNvPr>
          <p:cNvSpPr txBox="1"/>
          <p:nvPr/>
        </p:nvSpPr>
        <p:spPr>
          <a:xfrm>
            <a:off x="3794688" y="429319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C99217A-776C-46AF-9E00-BC3A94BB885C}"/>
              </a:ext>
            </a:extLst>
          </p:cNvPr>
          <p:cNvSpPr txBox="1"/>
          <p:nvPr/>
        </p:nvSpPr>
        <p:spPr>
          <a:xfrm>
            <a:off x="3266120" y="547443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8194699-2DE2-41F4-8288-FB6983EE1444}"/>
              </a:ext>
            </a:extLst>
          </p:cNvPr>
          <p:cNvSpPr txBox="1"/>
          <p:nvPr/>
        </p:nvSpPr>
        <p:spPr>
          <a:xfrm>
            <a:off x="5134547" y="256352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E670C2B-935F-4DC9-9270-DFFD16C046C4}"/>
              </a:ext>
            </a:extLst>
          </p:cNvPr>
          <p:cNvSpPr txBox="1"/>
          <p:nvPr/>
        </p:nvSpPr>
        <p:spPr>
          <a:xfrm>
            <a:off x="6530474" y="186497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697C64-78A9-431C-829E-BC9FB6443B59}"/>
              </a:ext>
            </a:extLst>
          </p:cNvPr>
          <p:cNvSpPr txBox="1"/>
          <p:nvPr/>
        </p:nvSpPr>
        <p:spPr>
          <a:xfrm>
            <a:off x="6952427" y="133840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7DB7AA-4E60-436E-932C-E890C4EC5B84}"/>
              </a:ext>
            </a:extLst>
          </p:cNvPr>
          <p:cNvSpPr txBox="1"/>
          <p:nvPr/>
        </p:nvSpPr>
        <p:spPr>
          <a:xfrm>
            <a:off x="6936947" y="71393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3447AE4-9F73-4548-8A6E-6A0A3FA7EE14}"/>
              </a:ext>
            </a:extLst>
          </p:cNvPr>
          <p:cNvSpPr txBox="1"/>
          <p:nvPr/>
        </p:nvSpPr>
        <p:spPr>
          <a:xfrm>
            <a:off x="5825306" y="323124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99D275A-39AC-4C44-9256-8965EF450264}"/>
              </a:ext>
            </a:extLst>
          </p:cNvPr>
          <p:cNvSpPr txBox="1"/>
          <p:nvPr/>
        </p:nvSpPr>
        <p:spPr>
          <a:xfrm>
            <a:off x="6243731" y="388500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5EF7F4-0092-4BE5-B3D3-D4078C5F10EB}"/>
              </a:ext>
            </a:extLst>
          </p:cNvPr>
          <p:cNvSpPr txBox="1"/>
          <p:nvPr/>
        </p:nvSpPr>
        <p:spPr>
          <a:xfrm>
            <a:off x="5063827" y="576759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8691223-E3B9-4324-8CD3-C56B2A58B87E}"/>
              </a:ext>
            </a:extLst>
          </p:cNvPr>
          <p:cNvSpPr txBox="1"/>
          <p:nvPr/>
        </p:nvSpPr>
        <p:spPr>
          <a:xfrm>
            <a:off x="5614351" y="47371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40CF530-D353-4F31-89C2-A492754AD312}"/>
              </a:ext>
            </a:extLst>
          </p:cNvPr>
          <p:cNvSpPr txBox="1"/>
          <p:nvPr/>
        </p:nvSpPr>
        <p:spPr>
          <a:xfrm>
            <a:off x="6952427" y="7661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EA7E5E5-1895-47F7-BDBA-79B1A7CC895F}"/>
              </a:ext>
            </a:extLst>
          </p:cNvPr>
          <p:cNvSpPr txBox="1"/>
          <p:nvPr/>
        </p:nvSpPr>
        <p:spPr>
          <a:xfrm>
            <a:off x="5030397" y="99738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CBEA73C-D33A-43A5-8B71-DEEF7B239876}"/>
              </a:ext>
            </a:extLst>
          </p:cNvPr>
          <p:cNvSpPr txBox="1"/>
          <p:nvPr/>
        </p:nvSpPr>
        <p:spPr>
          <a:xfrm>
            <a:off x="4302591" y="100493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716B03E-FCAF-4248-ABEF-00B52060AD00}"/>
              </a:ext>
            </a:extLst>
          </p:cNvPr>
          <p:cNvSpPr txBox="1"/>
          <p:nvPr/>
        </p:nvSpPr>
        <p:spPr>
          <a:xfrm>
            <a:off x="7897090" y="4389106"/>
            <a:ext cx="390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END 60</a:t>
            </a:r>
            <a:endParaRPr lang="zh-CN" altLang="en-US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EA8F778-6542-4178-8C6C-EDF5DFA1D533}"/>
              </a:ext>
            </a:extLst>
          </p:cNvPr>
          <p:cNvSpPr txBox="1"/>
          <p:nvPr/>
        </p:nvSpPr>
        <p:spPr>
          <a:xfrm>
            <a:off x="2206045" y="19748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46E6164-791B-44C4-834F-6EEFF22F0B4A}"/>
              </a:ext>
            </a:extLst>
          </p:cNvPr>
          <p:cNvSpPr txBox="1"/>
          <p:nvPr/>
        </p:nvSpPr>
        <p:spPr>
          <a:xfrm>
            <a:off x="6385947" y="576321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32D3136-BEBF-4A55-9974-282C267405EB}"/>
              </a:ext>
            </a:extLst>
          </p:cNvPr>
          <p:cNvSpPr txBox="1"/>
          <p:nvPr/>
        </p:nvSpPr>
        <p:spPr>
          <a:xfrm>
            <a:off x="794005" y="334460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95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9716B03E-FCAF-4248-ABEF-00B52060AD00}"/>
              </a:ext>
            </a:extLst>
          </p:cNvPr>
          <p:cNvSpPr txBox="1"/>
          <p:nvPr/>
        </p:nvSpPr>
        <p:spPr>
          <a:xfrm>
            <a:off x="7897090" y="4389106"/>
            <a:ext cx="390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END 88</a:t>
            </a:r>
            <a:endParaRPr lang="zh-CN" altLang="en-US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4A7EF18-EBA4-4965-B944-F18D3B0860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2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B013C7DC-CF78-42D3-99B5-DF3052C0A10C}"/>
              </a:ext>
            </a:extLst>
          </p:cNvPr>
          <p:cNvSpPr txBox="1"/>
          <p:nvPr/>
        </p:nvSpPr>
        <p:spPr>
          <a:xfrm>
            <a:off x="2695668" y="543758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F03DE7-4A41-4199-9AB4-19ADA888A9EB}"/>
              </a:ext>
            </a:extLst>
          </p:cNvPr>
          <p:cNvSpPr txBox="1"/>
          <p:nvPr/>
        </p:nvSpPr>
        <p:spPr>
          <a:xfrm>
            <a:off x="471581" y="384690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15C8DAC-BF2E-4FF8-AE99-98F7B17EC91F}"/>
              </a:ext>
            </a:extLst>
          </p:cNvPr>
          <p:cNvSpPr txBox="1"/>
          <p:nvPr/>
        </p:nvSpPr>
        <p:spPr>
          <a:xfrm>
            <a:off x="514444" y="322894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583EAC2-8A3B-4FE8-AEFB-0D5ACAA4DC1D}"/>
              </a:ext>
            </a:extLst>
          </p:cNvPr>
          <p:cNvSpPr txBox="1"/>
          <p:nvPr/>
        </p:nvSpPr>
        <p:spPr>
          <a:xfrm>
            <a:off x="1705069" y="322357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3573FDB-8E18-43C1-AEDD-1A9E5868E5D9}"/>
              </a:ext>
            </a:extLst>
          </p:cNvPr>
          <p:cNvSpPr txBox="1"/>
          <p:nvPr/>
        </p:nvSpPr>
        <p:spPr>
          <a:xfrm>
            <a:off x="2667178" y="34467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B1E3AF3-151B-4752-8224-8285F442E2AD}"/>
              </a:ext>
            </a:extLst>
          </p:cNvPr>
          <p:cNvSpPr txBox="1"/>
          <p:nvPr/>
        </p:nvSpPr>
        <p:spPr>
          <a:xfrm>
            <a:off x="3339488" y="342362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0B7F18-AA9D-4F18-B76B-64DFB112AF51}"/>
              </a:ext>
            </a:extLst>
          </p:cNvPr>
          <p:cNvSpPr txBox="1"/>
          <p:nvPr/>
        </p:nvSpPr>
        <p:spPr>
          <a:xfrm>
            <a:off x="5619154" y="248541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AE0F470-73C5-48CC-8B07-7BF04CBF7CEF}"/>
              </a:ext>
            </a:extLst>
          </p:cNvPr>
          <p:cNvSpPr txBox="1"/>
          <p:nvPr/>
        </p:nvSpPr>
        <p:spPr>
          <a:xfrm>
            <a:off x="5895379" y="9727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3DD372B-62F9-493B-936F-2E679458D5AC}"/>
              </a:ext>
            </a:extLst>
          </p:cNvPr>
          <p:cNvSpPr txBox="1"/>
          <p:nvPr/>
        </p:nvSpPr>
        <p:spPr>
          <a:xfrm>
            <a:off x="6191848" y="208530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4B0545F-8FD9-456F-B1CB-32A4CFA99D10}"/>
              </a:ext>
            </a:extLst>
          </p:cNvPr>
          <p:cNvSpPr txBox="1"/>
          <p:nvPr/>
        </p:nvSpPr>
        <p:spPr>
          <a:xfrm>
            <a:off x="6191848" y="269278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840387-2B8D-4575-A0E2-890944C9F566}"/>
              </a:ext>
            </a:extLst>
          </p:cNvPr>
          <p:cNvSpPr txBox="1"/>
          <p:nvPr/>
        </p:nvSpPr>
        <p:spPr>
          <a:xfrm>
            <a:off x="6191848" y="336499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85E9944-A8B4-44E8-9D71-B983968DB364}"/>
              </a:ext>
            </a:extLst>
          </p:cNvPr>
          <p:cNvSpPr txBox="1"/>
          <p:nvPr/>
        </p:nvSpPr>
        <p:spPr>
          <a:xfrm>
            <a:off x="3577932" y="221723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BD742E-925F-4A3C-A548-4C220DDE8DCE}"/>
              </a:ext>
            </a:extLst>
          </p:cNvPr>
          <p:cNvSpPr txBox="1"/>
          <p:nvPr/>
        </p:nvSpPr>
        <p:spPr>
          <a:xfrm>
            <a:off x="1228181" y="190363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A8C6375-68C4-4FB5-8084-2672616985CC}"/>
              </a:ext>
            </a:extLst>
          </p:cNvPr>
          <p:cNvSpPr txBox="1"/>
          <p:nvPr/>
        </p:nvSpPr>
        <p:spPr>
          <a:xfrm>
            <a:off x="1219306" y="129879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4EEA2DF-D100-47DD-8508-53D3A3386002}"/>
              </a:ext>
            </a:extLst>
          </p:cNvPr>
          <p:cNvSpPr txBox="1"/>
          <p:nvPr/>
        </p:nvSpPr>
        <p:spPr>
          <a:xfrm>
            <a:off x="980862" y="59727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A2A7CB-8375-48D3-A92C-5CBD2267C22A}"/>
              </a:ext>
            </a:extLst>
          </p:cNvPr>
          <p:cNvSpPr txBox="1"/>
          <p:nvPr/>
        </p:nvSpPr>
        <p:spPr>
          <a:xfrm>
            <a:off x="760864" y="35165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672FB45-60D7-4869-9D88-F084F14CF62F}"/>
              </a:ext>
            </a:extLst>
          </p:cNvPr>
          <p:cNvSpPr txBox="1"/>
          <p:nvPr/>
        </p:nvSpPr>
        <p:spPr>
          <a:xfrm>
            <a:off x="140663" y="9727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541EE98-5848-493F-895C-C9CD33218E2E}"/>
              </a:ext>
            </a:extLst>
          </p:cNvPr>
          <p:cNvSpPr txBox="1"/>
          <p:nvPr/>
        </p:nvSpPr>
        <p:spPr>
          <a:xfrm>
            <a:off x="322319" y="27186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13C9443-9864-4F1C-A0BD-D19CBFBEC91B}"/>
              </a:ext>
            </a:extLst>
          </p:cNvPr>
          <p:cNvSpPr txBox="1"/>
          <p:nvPr/>
        </p:nvSpPr>
        <p:spPr>
          <a:xfrm>
            <a:off x="4894319" y="447786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1AB95F3-174E-4CF3-8CDB-E1890ED7D955}"/>
              </a:ext>
            </a:extLst>
          </p:cNvPr>
          <p:cNvSpPr txBox="1"/>
          <p:nvPr/>
        </p:nvSpPr>
        <p:spPr>
          <a:xfrm>
            <a:off x="3870381" y="487797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5002B16-0A1D-49CE-A18F-7AA8705C1A83}"/>
              </a:ext>
            </a:extLst>
          </p:cNvPr>
          <p:cNvSpPr txBox="1"/>
          <p:nvPr/>
        </p:nvSpPr>
        <p:spPr>
          <a:xfrm>
            <a:off x="5332864" y="481606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2933619-E7D8-4F41-BADD-23A39F5CF807}"/>
              </a:ext>
            </a:extLst>
          </p:cNvPr>
          <p:cNvSpPr txBox="1"/>
          <p:nvPr/>
        </p:nvSpPr>
        <p:spPr>
          <a:xfrm>
            <a:off x="4585152" y="533041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F44933A-9202-4C03-848A-0E540D0A79EA}"/>
              </a:ext>
            </a:extLst>
          </p:cNvPr>
          <p:cNvSpPr txBox="1"/>
          <p:nvPr/>
        </p:nvSpPr>
        <p:spPr>
          <a:xfrm>
            <a:off x="5251902" y="603050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0202CDC-EC2A-41B6-9477-CD36ACDE8B2B}"/>
              </a:ext>
            </a:extLst>
          </p:cNvPr>
          <p:cNvSpPr txBox="1"/>
          <p:nvPr/>
        </p:nvSpPr>
        <p:spPr>
          <a:xfrm>
            <a:off x="4595943" y="603050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3178865-3BE0-4402-A544-757B3662FB30}"/>
              </a:ext>
            </a:extLst>
          </p:cNvPr>
          <p:cNvSpPr txBox="1"/>
          <p:nvPr/>
        </p:nvSpPr>
        <p:spPr>
          <a:xfrm>
            <a:off x="4054820" y="573052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239FA6F-1CF3-4F5C-A61F-931440C6C38E}"/>
              </a:ext>
            </a:extLst>
          </p:cNvPr>
          <p:cNvSpPr txBox="1"/>
          <p:nvPr/>
        </p:nvSpPr>
        <p:spPr>
          <a:xfrm>
            <a:off x="4086938" y="620798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C33EB1-8E7C-4B32-A044-8EC89085FC7F}"/>
              </a:ext>
            </a:extLst>
          </p:cNvPr>
          <p:cNvSpPr txBox="1"/>
          <p:nvPr/>
        </p:nvSpPr>
        <p:spPr>
          <a:xfrm>
            <a:off x="3816376" y="139084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6415A1D-8885-4A40-B1F4-A86BDE161876}"/>
              </a:ext>
            </a:extLst>
          </p:cNvPr>
          <p:cNvSpPr txBox="1"/>
          <p:nvPr/>
        </p:nvSpPr>
        <p:spPr>
          <a:xfrm>
            <a:off x="3343357" y="48887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86F635EB-7C52-4031-AACC-160B70E1596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984" y="6016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7B7A6F3-BCB1-4AF9-BF53-69A7494E5E7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3984" y="595276"/>
            <a:ext cx="380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5C1B72A1-968C-47D1-BC7F-8DD7EB02D2D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984" y="1070236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51A6F160-DAE6-49A6-A2AD-11ED2E5568DB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4459" y="1564246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7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129</Words>
  <Application>Microsoft Office PowerPoint</Application>
  <PresentationFormat>宽屏</PresentationFormat>
  <Paragraphs>126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jy</dc:creator>
  <cp:lastModifiedBy>y jy</cp:lastModifiedBy>
  <cp:revision>12</cp:revision>
  <dcterms:created xsi:type="dcterms:W3CDTF">2024-03-10T05:07:56Z</dcterms:created>
  <dcterms:modified xsi:type="dcterms:W3CDTF">2024-03-22T08:58:00Z</dcterms:modified>
</cp:coreProperties>
</file>