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B5763-2786-501A-F150-1EE4D3479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B7ECBE-0B82-07AE-1BE8-1B1E9848A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518CC0-7DD9-8B2F-63D7-AE47A8E6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FFF4-153B-4298-AC3F-24813A18992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4A3D1B-A783-38B5-9AC1-55C212AE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8DB5A-1BFD-5CB5-1951-9DB98E6B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BAD7-F4EE-41DC-AA9A-8C75DA643C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609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3EEA3-1415-E709-3803-2F1808D9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57916F-59C1-B6C0-CB33-C3FBAF784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57BD74-73E2-4106-AAE9-E336510B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FFF4-153B-4298-AC3F-24813A18992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6937F7-5E1E-1262-1861-76E4BF69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062242-E151-264D-3D34-D39DDF1F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BAD7-F4EE-41DC-AA9A-8C75DA643C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046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8F8E76-9E4B-BFA2-6AF2-7BF980661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232F90-5710-3DC1-4C4B-37453F839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95F99F-99A2-E20F-194A-658F21AB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FFF4-153B-4298-AC3F-24813A18992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E90C15-DB6D-BB76-7425-23A937DD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E90201-89EB-A614-0FAB-58F4C3F9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BAD7-F4EE-41DC-AA9A-8C75DA643C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934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FBC2-7C04-A20E-0240-80D00FC5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49C5B9-5B96-810B-BBE7-BDC5579EB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982BA4-1022-A826-BCEA-6C489795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FFF4-153B-4298-AC3F-24813A18992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1C1C4-FD02-8BBF-C404-808B4F9B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EB8B17-095B-BBF8-68C4-5A9054C4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BAD7-F4EE-41DC-AA9A-8C75DA643C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923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E4154-0B72-F8D2-8E5D-D213248D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9BC160-2E25-9C90-1241-B50F29900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A4DF10-02DC-7D16-C805-D5DE8D3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FFF4-153B-4298-AC3F-24813A18992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F19DB2-D9CF-355D-DBFD-087E00D7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59C8E7-2D20-39FC-CE3C-588E88F5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BAD7-F4EE-41DC-AA9A-8C75DA643C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25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2E445-481E-B72E-6172-EE2FC417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13E56A-6F8B-8C24-7D29-316BD8D1A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D043EE-3F60-3666-815D-66996EC97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E66879-86D9-B57D-15B5-071D1FE9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FFF4-153B-4298-AC3F-24813A18992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D1FD73-95C0-5EC7-5E20-299B34B3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3A3C38-2E3E-DA50-40DF-6090C19E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BAD7-F4EE-41DC-AA9A-8C75DA643C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914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10B8B-3BFF-08E9-2BF8-C3742D38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64FAC-09B0-2F8F-8D0B-3BFEE88B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41725D-572C-EFF0-C133-7901FAB5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BB9487-DCBD-952B-9508-691994559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A16144-0DF1-B134-3FE8-6CDC17FD1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203B6B-9503-E2D9-15A7-D48B22AA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FFF4-153B-4298-AC3F-24813A18992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AC8090-4B49-0985-1D31-445A004A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DBC58D-B2FB-1691-0969-DE641BBF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BAD7-F4EE-41DC-AA9A-8C75DA643C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67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67711-397B-A135-EF18-86E2D2A4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30BE83-9095-D938-3A53-84472DEE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FFF4-153B-4298-AC3F-24813A18992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C58F8C-27FF-0BD4-3805-E53046AC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648C4C-6108-4BE9-3318-49EC8091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BAD7-F4EE-41DC-AA9A-8C75DA643C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605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F3EFCE-D8A9-BDF3-A9FE-2AAC31F5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FFF4-153B-4298-AC3F-24813A18992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787F6A-F695-9FCC-2538-8C6542D8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D2BBB7-5589-140E-2498-F574C4F2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BAD7-F4EE-41DC-AA9A-8C75DA643C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026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A5021-2795-ECEB-92B1-F84D67DA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FDA5A8-7315-CCC1-5D00-F7B8CE7F0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5B5A10-FF76-E270-6FD4-613B7EEFC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F4E4FE-079F-8856-1E52-579D918F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FFF4-153B-4298-AC3F-24813A18992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4083E9-0595-85E8-E300-46E8CECD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DCFF67-78A8-9238-CD87-D8D63CF9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BAD7-F4EE-41DC-AA9A-8C75DA643C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889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2056E-E655-1324-EAA5-76D2D83F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921F04-4376-7E09-00F7-591B7CFC5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71FC7B-E96E-3EF4-B9D3-67559CA1B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E10133-293E-3824-01D4-F1220534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FFF4-153B-4298-AC3F-24813A18992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35CCD3-392E-B5CC-CBE1-B8C30F58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1BA372-4900-C540-C771-CF95FC87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BAD7-F4EE-41DC-AA9A-8C75DA643C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463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B95A49-D879-AFB6-7E00-EA2AA2ED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FA536D-70DA-233F-29A7-14D5EFE51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B84DA6-3D20-8441-6E63-16D5219AC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2FFF4-153B-4298-AC3F-24813A18992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263F90-1B45-CE6E-C865-F0F8E04D9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B8649C-AA94-A1B5-92BF-BA4D9FE75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BBAD7-F4EE-41DC-AA9A-8C75DA643C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669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1C51193-6C64-06D9-00BF-5EB91A94BF9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291" b="98726" l="1144" r="99673">
                        <a14:foregroundMark x1="5229" y1="62208" x2="10131" y2="65817"/>
                        <a14:foregroundMark x1="4412" y1="59873" x2="1144" y2="56051"/>
                        <a14:foregroundMark x1="86765" y1="68577" x2="95588" y2="57962"/>
                        <a14:foregroundMark x1="79085" y1="86624" x2="74183" y2="90446"/>
                        <a14:foregroundMark x1="43791" y1="88323" x2="30556" y2="94268"/>
                        <a14:foregroundMark x1="30556" y1="94268" x2="30065" y2="94268"/>
                        <a14:foregroundMark x1="71242" y1="95966" x2="68464" y2="98938"/>
                        <a14:foregroundMark x1="33497" y1="95966" x2="33170" y2="98938"/>
                        <a14:foregroundMark x1="98529" y1="55202" x2="99673" y2="54140"/>
                      </a14:backgroundRemoval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119"/>
          <a:stretch/>
        </p:blipFill>
        <p:spPr>
          <a:xfrm>
            <a:off x="4177473" y="885824"/>
            <a:ext cx="4508650" cy="18002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FFA6CB8-2ADC-30B6-9BC1-58F6E4E9D8C3}"/>
              </a:ext>
            </a:extLst>
          </p:cNvPr>
          <p:cNvSpPr/>
          <p:nvPr/>
        </p:nvSpPr>
        <p:spPr>
          <a:xfrm>
            <a:off x="3960394" y="3057524"/>
            <a:ext cx="4942808" cy="742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cs typeface="Arial" panose="020B0604020202020204" pitchFamily="34" charset="0"/>
              </a:rPr>
              <a:t>Secretos Ocultos </a:t>
            </a:r>
            <a:r>
              <a:rPr lang="es-E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es-MX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442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Forte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Usuario</dc:creator>
  <cp:lastModifiedBy>Usuario</cp:lastModifiedBy>
  <cp:revision>1</cp:revision>
  <dcterms:created xsi:type="dcterms:W3CDTF">2025-03-03T12:52:40Z</dcterms:created>
  <dcterms:modified xsi:type="dcterms:W3CDTF">2025-03-03T13:10:41Z</dcterms:modified>
</cp:coreProperties>
</file>