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44" d="100"/>
          <a:sy n="44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7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31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7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5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42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5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1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7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0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3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F205-D7A2-494C-9000-0DF1E8D108EF}" type="datetimeFigureOut">
              <a:rPr lang="en-CA" smtClean="0"/>
              <a:t>2015-07-26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3822-0466-4DBB-96D6-B9788E799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8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of Data Flow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Graphs for In-Situ Analysis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Patterns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72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4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Visualization of Data Flow Graphs for In-Situ Analysis</vt:lpstr>
      <vt:lpstr>Agenda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Data Flow Graphs for In-Situ Analysis</dc:title>
  <dc:creator>Jake Edwards</dc:creator>
  <cp:lastModifiedBy>Jake Edwards</cp:lastModifiedBy>
  <cp:revision>1</cp:revision>
  <dcterms:created xsi:type="dcterms:W3CDTF">2015-07-26T13:26:45Z</dcterms:created>
  <dcterms:modified xsi:type="dcterms:W3CDTF">2015-07-26T13:27:24Z</dcterms:modified>
</cp:coreProperties>
</file>