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4"/>
    <p:sldMasterId id="2147483817" r:id="rId5"/>
    <p:sldMasterId id="2147483880" r:id="rId6"/>
  </p:sldMasterIdLst>
  <p:notesMasterIdLst>
    <p:notesMasterId r:id="rId23"/>
  </p:notesMasterIdLst>
  <p:sldIdLst>
    <p:sldId id="1720" r:id="rId7"/>
    <p:sldId id="10006" r:id="rId8"/>
    <p:sldId id="319" r:id="rId9"/>
    <p:sldId id="325" r:id="rId10"/>
    <p:sldId id="322" r:id="rId11"/>
    <p:sldId id="9999" r:id="rId12"/>
    <p:sldId id="10005" r:id="rId13"/>
    <p:sldId id="314" r:id="rId14"/>
    <p:sldId id="316" r:id="rId15"/>
    <p:sldId id="317" r:id="rId16"/>
    <p:sldId id="332" r:id="rId17"/>
    <p:sldId id="333" r:id="rId18"/>
    <p:sldId id="341" r:id="rId19"/>
    <p:sldId id="272" r:id="rId20"/>
    <p:sldId id="315" r:id="rId21"/>
    <p:sldId id="31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3" autoAdjust="0"/>
    <p:restoredTop sz="77917" autoAdjust="0"/>
  </p:normalViewPr>
  <p:slideViewPr>
    <p:cSldViewPr snapToGrid="0">
      <p:cViewPr varScale="1">
        <p:scale>
          <a:sx n="125" d="100"/>
          <a:sy n="125" d="100"/>
        </p:scale>
        <p:origin x="7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1E267-6EB4-4BAD-8A01-F66E48F1865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F619-CCFD-47CE-B46F-B13FAD99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2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3/20/2019 11:00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B9F62-CC03-4294-B282-BBEA7975C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55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774A7-865F-46BF-A68E-C86308C6E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38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Databricks, founded by the team that created Apache Spark – unified analytics platform that accelerates innovation by unifying data science, engineering &amp; business.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75% of the code committed to Apache Spark comes from Databricks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Runtime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clusters in seconds, dynamically scale them up and down.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They’ve made enhancements to Spark engine to make it 10x faster than open source Spark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Serverless</a:t>
            </a:r>
            <a:r>
              <a:rPr lang="en-US" dirty="0"/>
              <a:t>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Auto-configured multi-user cluster,  Reliable sharing with fault isolation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Collaboration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Overall – a simple &amp; collaborative environment that enables your entire team to use Spark &amp; interact with your data simultaneously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 – Improve ETL performance, zero management clusters. Execute production code from within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DS - For data scientists, easy data exploration 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Business SME – interactive dashboards empower teams to create dynamic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Enterprise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Encryption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Fine grained  Role-based access control (files, clusters, code, application, dashboard)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Compliance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Rest APIs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mr-IN" dirty="0"/>
              <a:t>–</a:t>
            </a:r>
            <a:r>
              <a:rPr lang="en-US" dirty="0"/>
              <a:t> DBIO, SPARK,</a:t>
            </a:r>
            <a:r>
              <a:rPr lang="en-US" baseline="0" dirty="0"/>
              <a:t> API’s , JOBS</a:t>
            </a:r>
          </a:p>
          <a:p>
            <a:r>
              <a:rPr lang="en-US" baseline="0" dirty="0"/>
              <a:t>DS </a:t>
            </a:r>
            <a:r>
              <a:rPr lang="mr-IN" baseline="0" dirty="0"/>
              <a:t>–</a:t>
            </a:r>
            <a:r>
              <a:rPr lang="en-US" baseline="0" dirty="0"/>
              <a:t> Spark and </a:t>
            </a:r>
            <a:r>
              <a:rPr lang="en-US" baseline="0" dirty="0" err="1"/>
              <a:t>Serverless</a:t>
            </a:r>
            <a:r>
              <a:rPr lang="en-US" baseline="0" dirty="0"/>
              <a:t>, Interactive Data Science</a:t>
            </a:r>
          </a:p>
          <a:p>
            <a:r>
              <a:rPr lang="en-US" baseline="0" dirty="0"/>
              <a:t>Data Products - Everything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Creators of</a:t>
            </a:r>
            <a:r>
              <a:rPr lang="en-US" baseline="0" dirty="0"/>
              <a:t> Spark</a:t>
            </a:r>
          </a:p>
          <a:p>
            <a:r>
              <a:rPr lang="en-US" baseline="0" dirty="0"/>
              <a:t>Training People</a:t>
            </a:r>
          </a:p>
          <a:p>
            <a:r>
              <a:rPr lang="en-US" baseline="0" dirty="0"/>
              <a:t>Number of Customers</a:t>
            </a:r>
          </a:p>
          <a:p>
            <a:endParaRPr lang="en-US" dirty="0"/>
          </a:p>
          <a:p>
            <a:r>
              <a:rPr lang="en-US" dirty="0"/>
              <a:t>Ingest</a:t>
            </a:r>
          </a:p>
          <a:p>
            <a:endParaRPr lang="en-US" dirty="0"/>
          </a:p>
          <a:p>
            <a:r>
              <a:rPr lang="en-US" dirty="0"/>
              <a:t>Workflow</a:t>
            </a:r>
          </a:p>
          <a:p>
            <a:endParaRPr lang="en-US" dirty="0"/>
          </a:p>
          <a:p>
            <a:r>
              <a:rPr lang="en-US" dirty="0"/>
              <a:t>Schedule / Run / Monitor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  <a:p>
            <a:endParaRPr lang="en-US" dirty="0"/>
          </a:p>
          <a:p>
            <a:r>
              <a:rPr lang="en-US" dirty="0"/>
              <a:t>Troubleshoot</a:t>
            </a:r>
          </a:p>
          <a:p>
            <a:endParaRPr lang="en-US" dirty="0"/>
          </a:p>
          <a:p>
            <a:r>
              <a:rPr lang="en-US" dirty="0"/>
              <a:t>Debug</a:t>
            </a:r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Jobs</a:t>
            </a:r>
          </a:p>
          <a:p>
            <a:r>
              <a:rPr lang="en-US" baseline="0" dirty="0"/>
              <a:t>---------</a:t>
            </a:r>
          </a:p>
          <a:p>
            <a:endParaRPr lang="en-US" baseline="0" dirty="0"/>
          </a:p>
          <a:p>
            <a:r>
              <a:rPr lang="en-US" baseline="0" dirty="0"/>
              <a:t>Ingest, ETL, Scheduling, 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64E82-B42A-F64E-B04D-3584A85182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7F3F5-D59A-43D1-92CE-24AA4D7F25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04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774A7-865F-46BF-A68E-C86308C6E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33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B9F62-CC03-4294-B282-BBEA7975C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289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54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kinds of data being generated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on-premises and in the cloud – but vast majority in hybrid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 over all this data without requiring to move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want a choice of platform and languages, privacy and security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&lt;Transition&gt; Microsoft’s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A3B9D-C2ED-4034-BBC9-0734BF8E89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64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kinds of data being generated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on-premises and in the cloud – but vast majority in hybrid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 over all this data without requiring to move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want a choice of platform and languages, privacy and security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&lt;Transition&gt; Microsoft’s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A3B9D-C2ED-4034-BBC9-0734BF8E89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68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Databricks features –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Enhance your teams’ productivity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started quickly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launching your new Spark environment with one click.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your insights in powerful ways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rich integration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PowerBI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collaboration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amongst your analytics team through a unified workspace.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Innovate faster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native integration with rest of Azure platform.</a:t>
            </a:r>
            <a:endParaRPr lang="en-US" dirty="0">
              <a:effectLst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most compliant and trusted cloud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 security and identity control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built-in integration with Active Directory.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Regulate access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fine-grained user permissions to Azure Databricks’ notebooks, clusters, jobs and data. 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with confidence on the trusted cloud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backed by unmatched support, compliance and SLAs.</a:t>
            </a:r>
            <a:endParaRPr lang="en-US" dirty="0">
              <a:effectLst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without limits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Operate at massive scale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limits globally.</a:t>
            </a:r>
            <a:endParaRPr lang="en-US" dirty="0">
              <a:effectLst/>
            </a:endParaRPr>
          </a:p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Accelerate data processing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fastest Spark engine.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3/20/2019 11:00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23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build-out of DMSA.  Supports hybrid\on-premises too through ADF \ Blob \ Stretch.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3/20/2019 11:00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34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849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8465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849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849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3/20/2019 11:00 AM</a:t>
            </a:fld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75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774A7-865F-46BF-A68E-C86308C6E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B9F62-CC03-4294-B282-BBEA7975C6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9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65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362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61536" y="367689"/>
            <a:ext cx="11487562" cy="549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65694" y="1094898"/>
            <a:ext cx="3711004" cy="541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17" marR="0" lvl="0" indent="-634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2600" b="0" i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112" marR="0" lvl="1" indent="-5079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7256" marR="0" lvl="2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914225" marR="0" lvl="3" indent="-6348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144368" marR="0" lvl="4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709773" marR="0" lvl="5" indent="-7489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788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230" marR="0" lvl="6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8341" marR="0" lvl="7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5453" marR="0" lvl="8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248085" y="1094898"/>
            <a:ext cx="3711004" cy="541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17" marR="0" lvl="0" indent="-634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2600" b="0" i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112" marR="0" lvl="1" indent="-5079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7256" marR="0" lvl="2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914225" marR="0" lvl="3" indent="-6348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144368" marR="0" lvl="4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709773" marR="0" lvl="5" indent="-7489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788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230" marR="0" lvl="6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8341" marR="0" lvl="7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5453" marR="0" lvl="8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8130475" y="1094898"/>
            <a:ext cx="3711004" cy="541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17" marR="0" lvl="0" indent="-634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2600" b="0" i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112" marR="0" lvl="1" indent="-5079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7256" marR="0" lvl="2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914225" marR="0" lvl="3" indent="-63488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144368" marR="0" lvl="4" indent="-65074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709773" marR="0" lvl="5" indent="-7489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788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230" marR="0" lvl="6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8341" marR="0" lvl="7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5453" marR="0" lvl="8" indent="-11427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1581968" y="6446442"/>
            <a:ext cx="342899" cy="2972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00" smtClean="0">
                <a:solidFill>
                  <a:srgbClr val="262626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pPr algn="r">
                <a:buSzPct val="25000"/>
              </a:pPr>
              <a:t>‹#›</a:t>
            </a:fld>
            <a:endParaRPr lang="en-US" sz="1000">
              <a:solidFill>
                <a:srgbClr val="262626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77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12279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961"/>
            </a:lvl2pPr>
            <a:lvl3pPr marL="223988" indent="0">
              <a:buNone/>
              <a:defRPr/>
            </a:lvl3pPr>
            <a:lvl4pPr marL="447975" indent="0">
              <a:buNone/>
              <a:defRPr/>
            </a:lvl4pPr>
            <a:lvl5pPr marL="6719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211733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Sub |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3328B-C5F1-4431-B4F3-E9DDC5CC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E480-06E3-466E-AB06-00AD3BF925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240" y="-541796"/>
            <a:ext cx="11656060" cy="350865"/>
          </a:xfrm>
        </p:spPr>
        <p:txBody>
          <a:bodyPr/>
          <a:lstStyle>
            <a:lvl1pPr>
              <a:defRPr sz="1200" b="0" spc="300">
                <a:latin typeface="+mn-lt"/>
              </a:defRPr>
            </a:lvl1pPr>
          </a:lstStyle>
          <a:p>
            <a:pPr lvl="0"/>
            <a:r>
              <a:rPr lang="en-US" dirty="0"/>
              <a:t>SUBHEAD 16 PT</a:t>
            </a:r>
          </a:p>
        </p:txBody>
      </p:sp>
    </p:spTree>
    <p:extLst>
      <p:ext uri="{BB962C8B-B14F-4D97-AF65-F5344CB8AC3E}">
        <p14:creationId xmlns:p14="http://schemas.microsoft.com/office/powerpoint/2010/main" val="6519657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1" y="3145041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8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59" tIns="143409" rIns="179259" bIns="14340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330" fontAlgn="base">
              <a:lnSpc>
                <a:spcPts val="117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1250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159B70CA-162C-4108-ACA6-CEEA047F6AE6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7697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8A3-575E-46AE-AE2C-E3FA805CB78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25A-664E-4CB3-8455-DC762378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2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39701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072D-156A-45DB-B808-CA940560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3CE18-A67C-4B2C-83AD-B0DFBC46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3DF1-EF5C-482F-807D-3BB00420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F77E-0C2E-4916-A7CA-DEDC529AE0C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1759-0278-4665-9D6E-EEA2A57F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D3D1-B433-427F-9866-D66A9DF0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E3A5-9EEE-4CA4-83F7-DD65D911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40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2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3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9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4"/>
            <a:ext cx="11655840" cy="619444"/>
          </a:xfrm>
        </p:spPr>
        <p:txBody>
          <a:bodyPr/>
          <a:lstStyle>
            <a:lvl1pPr algn="ctr">
              <a:defRPr lang="en-US" sz="2400" b="0" kern="1200" cap="all" spc="800" baseline="0" dirty="0">
                <a:ln w="3175">
                  <a:noFill/>
                </a:ln>
                <a:solidFill>
                  <a:schemeClr val="tx2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6451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5840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gra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21111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0D8C5-8B94-42F7-99D2-EE6C08F638E0}"/>
              </a:ext>
            </a:extLst>
          </p:cNvPr>
          <p:cNvSpPr/>
          <p:nvPr userDrawn="1"/>
        </p:nvSpPr>
        <p:spPr bwMode="auto">
          <a:xfrm>
            <a:off x="0" y="1458686"/>
            <a:ext cx="12192000" cy="5399314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9231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873285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| Su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67684" y="963482"/>
            <a:ext cx="11655078" cy="56129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745">
                <a:solidFill>
                  <a:schemeClr val="tx2"/>
                </a:solidFill>
              </a:defRPr>
            </a:lvl1pPr>
            <a:lvl2pPr marL="336080" indent="0">
              <a:buNone/>
              <a:defRPr/>
            </a:lvl2pPr>
            <a:lvl3pPr marL="560134" indent="0">
              <a:buNone/>
              <a:defRPr/>
            </a:lvl3pPr>
            <a:lvl4pPr marL="784187" indent="0">
              <a:buNone/>
              <a:defRPr/>
            </a:lvl4pPr>
            <a:lvl5pPr marL="10082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1033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887516-5404-4D65-815F-4D6F8F24CA8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A577C-AA69-440E-93ED-785F0922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241" y="289513"/>
            <a:ext cx="5294286" cy="899665"/>
          </a:xfrm>
        </p:spPr>
        <p:txBody>
          <a:bodyPr/>
          <a:lstStyle>
            <a:lvl1pPr>
              <a:defRPr sz="392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0E1E1A-D76F-4736-84AB-EA6B84743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5241" y="1747838"/>
            <a:ext cx="5294285" cy="395814"/>
          </a:xfrm>
        </p:spPr>
        <p:txBody>
          <a:bodyPr/>
          <a:lstStyle>
            <a:lvl1pPr marL="0" marR="0" indent="0" algn="l" defTabSz="91422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2400"/>
              </a:spcAft>
              <a:buClrTx/>
              <a:buSzPct val="90000"/>
              <a:buFont typeface="Arial" pitchFamily="34" charset="0"/>
              <a:buNone/>
              <a:tabLst/>
              <a:defRPr lang="en-US" sz="1372" kern="1200" spc="98" baseline="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3887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E3F1-5A51-4B35-B9B4-F383093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216" y="289513"/>
            <a:ext cx="6421864" cy="899665"/>
          </a:xfrm>
        </p:spPr>
        <p:txBody>
          <a:bodyPr/>
          <a:lstStyle>
            <a:lvl1pPr>
              <a:defRPr lang="en-US" sz="3529" b="0" kern="1200" cap="none" spc="-100" baseline="0" dirty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2D8466-407C-4220-B6A8-8C189F42E00B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" y="0"/>
            <a:ext cx="53024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2284D3-DBDC-495E-984E-DA902FB7BB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3217" y="1661166"/>
            <a:ext cx="6421863" cy="817794"/>
          </a:xfrm>
        </p:spPr>
        <p:txBody>
          <a:bodyPr/>
          <a:lstStyle>
            <a:lvl1pPr marL="0" indent="0">
              <a:spcBef>
                <a:spcPts val="1765"/>
              </a:spcBef>
              <a:spcAft>
                <a:spcPts val="588"/>
              </a:spcAft>
              <a:buNone/>
              <a:defRPr sz="196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588"/>
              </a:spcAft>
              <a:buNone/>
              <a:defRPr lang="en-US" sz="1568" kern="1200" spc="88" baseline="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2pPr>
            <a:lvl3pPr>
              <a:defRPr sz="1176"/>
            </a:lvl3pPr>
            <a:lvl4pPr>
              <a:defRPr sz="1078"/>
            </a:lvl4pPr>
            <a:lvl5pPr>
              <a:defRPr sz="1078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300362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CD934D-D19B-459D-8517-C593E83402E3}"/>
              </a:ext>
            </a:extLst>
          </p:cNvPr>
          <p:cNvSpPr/>
          <p:nvPr userDrawn="1"/>
        </p:nvSpPr>
        <p:spPr bwMode="auto">
          <a:xfrm>
            <a:off x="-1" y="0"/>
            <a:ext cx="4944533" cy="6858000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BFFFD4-D3B4-4252-95D9-B98FB438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4" y="156952"/>
            <a:ext cx="4648722" cy="1592480"/>
          </a:xfrm>
          <a:noFill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kumimoji="0" lang="en-US" sz="2200" i="0" u="none" strike="noStrike" cap="all" spc="300" normalizeH="0">
                <a:solidFill>
                  <a:srgbClr val="FFFFFF"/>
                </a:solidFill>
                <a:uLnTx/>
                <a:uFillTx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marR="0" lvl="0" indent="0" defTabSz="914367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62C0FC-9202-4B12-A4AE-85A64FB924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764" y="2060310"/>
            <a:ext cx="4648722" cy="4268132"/>
          </a:xfrm>
        </p:spPr>
        <p:txBody>
          <a:bodyPr lIns="91440" tIns="45720" rIns="91440" bIns="45720"/>
          <a:lstStyle>
            <a:lvl1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173038" indent="-115888">
              <a:defRPr sz="1200">
                <a:solidFill>
                  <a:schemeClr val="bg1"/>
                </a:solidFill>
              </a:defRPr>
            </a:lvl2pPr>
            <a:lvl3pPr marL="400050" indent="-115888">
              <a:defRPr sz="1100">
                <a:solidFill>
                  <a:schemeClr val="bg1"/>
                </a:solidFill>
              </a:defRPr>
            </a:lvl3pPr>
            <a:lvl4pPr marL="800100" indent="-223838">
              <a:defRPr sz="1050">
                <a:solidFill>
                  <a:schemeClr val="bg1"/>
                </a:solidFill>
              </a:defRPr>
            </a:lvl4pPr>
            <a:lvl5pPr marL="1028700" indent="-223838"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17733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704911"/>
            <a:ext cx="11653523" cy="849463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4800" cap="all" spc="8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04417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32115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7121EF-EC1D-4673-87A0-44E37FA257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t="10319" r="5524" b="10319"/>
          <a:stretch/>
        </p:blipFill>
        <p:spPr>
          <a:xfrm>
            <a:off x="0" y="2656114"/>
            <a:ext cx="4206970" cy="16823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54093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3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3" y="2914177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1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1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3" y="2059075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09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39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3" y="1203973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7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7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3" y="348871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5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1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3" y="6334585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1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49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3" y="5479483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7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7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3" y="4624381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5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5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3" y="3769279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3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215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159B70CA-162C-4108-ACA6-CEEA047F6AE6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6257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8A3-575E-46AE-AE2C-E3FA805CB78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25A-664E-4CB3-8455-DC762378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81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7652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072D-156A-45DB-B808-CA940560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3CE18-A67C-4B2C-83AD-B0DFBC46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3DF1-EF5C-482F-807D-3BB00420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F77E-0C2E-4916-A7CA-DEDC529AE0C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1759-0278-4665-9D6E-EEA2A57F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D3D1-B433-427F-9866-D66A9DF0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E3A5-9EEE-4CA4-83F7-DD65D911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9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2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3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38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320489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u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4"/>
            <a:ext cx="11655840" cy="619444"/>
          </a:xfrm>
        </p:spPr>
        <p:txBody>
          <a:bodyPr/>
          <a:lstStyle>
            <a:lvl1pPr algn="ctr">
              <a:defRPr lang="en-US" sz="2400" b="0" kern="1200" cap="all" spc="800" baseline="0" dirty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80188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24160"/>
            <a:ext cx="5826760" cy="726353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1600" cap="all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58473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5827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962719"/>
            <a:ext cx="11653523" cy="932563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54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4471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457448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51639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7121EF-EC1D-4673-87A0-44E37FA257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t="10319" r="5524" b="10319"/>
          <a:stretch/>
        </p:blipFill>
        <p:spPr>
          <a:xfrm>
            <a:off x="0" y="2656114"/>
            <a:ext cx="4206970" cy="16823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 dirty="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66274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617475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1" y="291107"/>
            <a:ext cx="11546397" cy="599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02760"/>
            <a:ext cx="11653523" cy="188038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847363" y="6589034"/>
            <a:ext cx="1344637" cy="268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D3EB-6E92-49B7-9A3C-D26FC980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59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9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8707A-FE38-4F53-9F99-D18ECCBF0EDF}"/>
              </a:ext>
            </a:extLst>
          </p:cNvPr>
          <p:cNvSpPr/>
          <p:nvPr userDrawn="1"/>
        </p:nvSpPr>
        <p:spPr bwMode="auto">
          <a:xfrm>
            <a:off x="-20173" y="-1"/>
            <a:ext cx="12212173" cy="237564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3328B-C5F1-4431-B4F3-E9DDC5CC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513"/>
            <a:ext cx="11662784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9E0EA0-8D6E-4590-9148-D98C2F03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6" y="1117461"/>
            <a:ext cx="11922123" cy="9879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224053" indent="0">
              <a:buNone/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376AC-ED51-4E76-B89C-5B54E5AAF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7406" y="4842511"/>
            <a:ext cx="2868929" cy="1548452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300"/>
              </a:spcAft>
              <a:defRPr sz="2000" b="0">
                <a:solidFill>
                  <a:schemeClr val="tx2"/>
                </a:solidFill>
                <a:latin typeface="+mn-lt"/>
              </a:defRPr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93871F8-E8F5-4A32-8A74-A377B142F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35064" y="4842511"/>
            <a:ext cx="2868929" cy="1548452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300"/>
              </a:spcAft>
              <a:defRPr sz="2000" b="0">
                <a:solidFill>
                  <a:schemeClr val="tx2"/>
                </a:solidFill>
                <a:latin typeface="+mn-lt"/>
              </a:defRPr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2C3E02-CE73-4ECA-93F4-9A28E3166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2722" y="4842511"/>
            <a:ext cx="2868929" cy="1548452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300"/>
              </a:spcAft>
              <a:defRPr sz="2000" b="0">
                <a:solidFill>
                  <a:schemeClr val="tx2"/>
                </a:solidFill>
                <a:latin typeface="+mn-lt"/>
              </a:defRPr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1854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7571" y="80690"/>
            <a:ext cx="1317744" cy="123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89630" bIns="89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175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8B05B-806C-4FBD-8773-56BD1EF0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78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7071-2CE3-4EE3-8C29-2D915DE7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773108-B586-46FE-8001-6541E36726E2}"/>
              </a:ext>
            </a:extLst>
          </p:cNvPr>
          <p:cNvGrpSpPr/>
          <p:nvPr userDrawn="1"/>
        </p:nvGrpSpPr>
        <p:grpSpPr>
          <a:xfrm>
            <a:off x="1463933" y="1626536"/>
            <a:ext cx="8402940" cy="4263966"/>
            <a:chOff x="1463933" y="1626535"/>
            <a:chExt cx="8402940" cy="4263966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560209-0B17-4019-AF87-E675865BF355}"/>
                </a:ext>
              </a:extLst>
            </p:cNvPr>
            <p:cNvSpPr/>
            <p:nvPr/>
          </p:nvSpPr>
          <p:spPr bwMode="auto">
            <a:xfrm>
              <a:off x="1598965" y="1626535"/>
              <a:ext cx="8267908" cy="426396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6C964603-7A8B-4518-AC18-E736B3ACAAF2}"/>
                </a:ext>
              </a:extLst>
            </p:cNvPr>
            <p:cNvSpPr/>
            <p:nvPr/>
          </p:nvSpPr>
          <p:spPr>
            <a:xfrm>
              <a:off x="1463933" y="1626535"/>
              <a:ext cx="52618" cy="4114800"/>
            </a:xfrm>
            <a:prstGeom prst="rightBracket">
              <a:avLst/>
            </a:prstGeom>
            <a:grpFill/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6D374F3-6EC0-4D2B-AB2B-09686ADCFF6F}"/>
              </a:ext>
            </a:extLst>
          </p:cNvPr>
          <p:cNvGrpSpPr/>
          <p:nvPr userDrawn="1"/>
        </p:nvGrpSpPr>
        <p:grpSpPr>
          <a:xfrm>
            <a:off x="255026" y="1708982"/>
            <a:ext cx="1087157" cy="961394"/>
            <a:chOff x="255025" y="1708982"/>
            <a:chExt cx="1087157" cy="961394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3611954-2E0D-46C1-A49E-FD0FD39537A0}"/>
                </a:ext>
              </a:extLst>
            </p:cNvPr>
            <p:cNvSpPr txBox="1"/>
            <p:nvPr/>
          </p:nvSpPr>
          <p:spPr>
            <a:xfrm>
              <a:off x="255025" y="2326949"/>
              <a:ext cx="1087157" cy="343427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algn="ctr" defTabSz="932418">
                <a:defRPr/>
              </a:pPr>
              <a:r>
                <a:rPr lang="en-US" sz="800" kern="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SENSORS AND IOT</a:t>
              </a:r>
            </a:p>
            <a:p>
              <a:pPr algn="ctr" defTabSz="932418">
                <a:defRPr/>
              </a:pPr>
              <a:r>
                <a:rPr lang="en-US" sz="800" kern="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(UNSTRUCTURED)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FF88576-8520-44A1-94DF-A821E4A52E42}"/>
                </a:ext>
              </a:extLst>
            </p:cNvPr>
            <p:cNvGrpSpPr/>
            <p:nvPr/>
          </p:nvGrpSpPr>
          <p:grpSpPr>
            <a:xfrm>
              <a:off x="371360" y="1708982"/>
              <a:ext cx="854487" cy="632758"/>
              <a:chOff x="10141337" y="3202590"/>
              <a:chExt cx="1753007" cy="1298123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CF042403-BA51-4B45-A3BA-30CFC4FE2C93}"/>
                  </a:ext>
                </a:extLst>
              </p:cNvPr>
              <p:cNvGrpSpPr/>
              <p:nvPr/>
            </p:nvGrpSpPr>
            <p:grpSpPr>
              <a:xfrm>
                <a:off x="10141337" y="3202590"/>
                <a:ext cx="1753007" cy="1194252"/>
                <a:chOff x="7846467" y="4929486"/>
                <a:chExt cx="1534842" cy="1045625"/>
              </a:xfrm>
            </p:grpSpPr>
            <p:sp>
              <p:nvSpPr>
                <p:cNvPr id="215" name="Freeform 74">
                  <a:extLst>
                    <a:ext uri="{FF2B5EF4-FFF2-40B4-BE49-F238E27FC236}">
                      <a16:creationId xmlns:a16="http://schemas.microsoft.com/office/drawing/2014/main" id="{031FB632-41B3-483C-BFA0-21DBD0CBC90D}"/>
                    </a:ext>
                  </a:extLst>
                </p:cNvPr>
                <p:cNvSpPr/>
                <p:nvPr/>
              </p:nvSpPr>
              <p:spPr bwMode="auto">
                <a:xfrm>
                  <a:off x="7846467" y="4941974"/>
                  <a:ext cx="1534842" cy="966112"/>
                </a:xfrm>
                <a:custGeom>
                  <a:avLst/>
                  <a:gdLst>
                    <a:gd name="connsiteX0" fmla="*/ 2240131 w 3865951"/>
                    <a:gd name="connsiteY0" fmla="*/ 0 h 2433435"/>
                    <a:gd name="connsiteX1" fmla="*/ 3431954 w 3865951"/>
                    <a:gd name="connsiteY1" fmla="*/ 1191823 h 2433435"/>
                    <a:gd name="connsiteX2" fmla="*/ 3407740 w 3865951"/>
                    <a:gd name="connsiteY2" fmla="*/ 1432017 h 2433435"/>
                    <a:gd name="connsiteX3" fmla="*/ 3363580 w 3865951"/>
                    <a:gd name="connsiteY3" fmla="*/ 1574277 h 2433435"/>
                    <a:gd name="connsiteX4" fmla="*/ 3436372 w 3865951"/>
                    <a:gd name="connsiteY4" fmla="*/ 1574277 h 2433435"/>
                    <a:gd name="connsiteX5" fmla="*/ 3865951 w 3865951"/>
                    <a:gd name="connsiteY5" fmla="*/ 2003856 h 2433435"/>
                    <a:gd name="connsiteX6" fmla="*/ 3865950 w 3865951"/>
                    <a:gd name="connsiteY6" fmla="*/ 2003856 h 2433435"/>
                    <a:gd name="connsiteX7" fmla="*/ 3436371 w 3865951"/>
                    <a:gd name="connsiteY7" fmla="*/ 2433435 h 2433435"/>
                    <a:gd name="connsiteX8" fmla="*/ 1694384 w 3865951"/>
                    <a:gd name="connsiteY8" fmla="*/ 2433434 h 2433435"/>
                    <a:gd name="connsiteX9" fmla="*/ 770876 w 3865951"/>
                    <a:gd name="connsiteY9" fmla="*/ 2433434 h 2433435"/>
                    <a:gd name="connsiteX10" fmla="*/ 0 w 3865951"/>
                    <a:gd name="connsiteY10" fmla="*/ 1662558 h 2433435"/>
                    <a:gd name="connsiteX11" fmla="*/ 770876 w 3865951"/>
                    <a:gd name="connsiteY11" fmla="*/ 891682 h 2433435"/>
                    <a:gd name="connsiteX12" fmla="*/ 1091130 w 3865951"/>
                    <a:gd name="connsiteY12" fmla="*/ 891682 h 2433435"/>
                    <a:gd name="connsiteX13" fmla="*/ 1141967 w 3865951"/>
                    <a:gd name="connsiteY13" fmla="*/ 727911 h 2433435"/>
                    <a:gd name="connsiteX14" fmla="*/ 2240131 w 3865951"/>
                    <a:gd name="connsiteY14" fmla="*/ 0 h 2433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5951" h="2433435">
                      <a:moveTo>
                        <a:pt x="2240131" y="0"/>
                      </a:moveTo>
                      <a:cubicBezTo>
                        <a:pt x="2898357" y="0"/>
                        <a:pt x="3431954" y="533597"/>
                        <a:pt x="3431954" y="1191823"/>
                      </a:cubicBezTo>
                      <a:cubicBezTo>
                        <a:pt x="3431954" y="1274101"/>
                        <a:pt x="3423617" y="1354432"/>
                        <a:pt x="3407740" y="1432017"/>
                      </a:cubicBezTo>
                      <a:lnTo>
                        <a:pt x="3363580" y="1574277"/>
                      </a:lnTo>
                      <a:lnTo>
                        <a:pt x="3436372" y="1574277"/>
                      </a:lnTo>
                      <a:cubicBezTo>
                        <a:pt x="3673622" y="1574277"/>
                        <a:pt x="3865951" y="1766606"/>
                        <a:pt x="3865951" y="2003856"/>
                      </a:cubicBezTo>
                      <a:lnTo>
                        <a:pt x="3865950" y="2003856"/>
                      </a:lnTo>
                      <a:cubicBezTo>
                        <a:pt x="3865950" y="2241106"/>
                        <a:pt x="3673621" y="2433435"/>
                        <a:pt x="3436371" y="2433435"/>
                      </a:cubicBezTo>
                      <a:lnTo>
                        <a:pt x="1694384" y="2433434"/>
                      </a:lnTo>
                      <a:lnTo>
                        <a:pt x="770876" y="2433434"/>
                      </a:lnTo>
                      <a:cubicBezTo>
                        <a:pt x="345133" y="2433434"/>
                        <a:pt x="0" y="2088301"/>
                        <a:pt x="0" y="1662558"/>
                      </a:cubicBezTo>
                      <a:cubicBezTo>
                        <a:pt x="0" y="1236815"/>
                        <a:pt x="345133" y="891682"/>
                        <a:pt x="770876" y="891682"/>
                      </a:cubicBezTo>
                      <a:lnTo>
                        <a:pt x="1091130" y="891682"/>
                      </a:lnTo>
                      <a:lnTo>
                        <a:pt x="1141967" y="727911"/>
                      </a:lnTo>
                      <a:cubicBezTo>
                        <a:pt x="1322896" y="300148"/>
                        <a:pt x="1746462" y="0"/>
                        <a:pt x="2240131" y="0"/>
                      </a:cubicBezTo>
                      <a:close/>
                    </a:path>
                  </a:pathLst>
                </a:custGeom>
                <a:solidFill>
                  <a:srgbClr val="D0E7F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6" name="Freeform 75">
                  <a:extLst>
                    <a:ext uri="{FF2B5EF4-FFF2-40B4-BE49-F238E27FC236}">
                      <a16:creationId xmlns:a16="http://schemas.microsoft.com/office/drawing/2014/main" id="{5A46B538-63A7-41F0-B5A9-32A5E22A7D44}"/>
                    </a:ext>
                  </a:extLst>
                </p:cNvPr>
                <p:cNvSpPr/>
                <p:nvPr/>
              </p:nvSpPr>
              <p:spPr bwMode="auto">
                <a:xfrm flipH="1">
                  <a:off x="8684278" y="5180746"/>
                  <a:ext cx="384116" cy="794365"/>
                </a:xfrm>
                <a:custGeom>
                  <a:avLst/>
                  <a:gdLst>
                    <a:gd name="connsiteX0" fmla="*/ 0 w 384116"/>
                    <a:gd name="connsiteY0" fmla="*/ 0 h 948393"/>
                    <a:gd name="connsiteX1" fmla="*/ 0 w 384116"/>
                    <a:gd name="connsiteY1" fmla="*/ 241347 h 948393"/>
                    <a:gd name="connsiteX2" fmla="*/ 197157 w 384116"/>
                    <a:gd name="connsiteY2" fmla="*/ 241347 h 948393"/>
                    <a:gd name="connsiteX3" fmla="*/ 197157 w 384116"/>
                    <a:gd name="connsiteY3" fmla="*/ 367120 h 948393"/>
                    <a:gd name="connsiteX4" fmla="*/ 384116 w 384116"/>
                    <a:gd name="connsiteY4" fmla="*/ 367120 h 948393"/>
                    <a:gd name="connsiteX5" fmla="*/ 384116 w 384116"/>
                    <a:gd name="connsiteY5" fmla="*/ 948393 h 948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4116" h="948393">
                      <a:moveTo>
                        <a:pt x="0" y="0"/>
                      </a:moveTo>
                      <a:lnTo>
                        <a:pt x="0" y="241347"/>
                      </a:lnTo>
                      <a:lnTo>
                        <a:pt x="197157" y="241347"/>
                      </a:lnTo>
                      <a:lnTo>
                        <a:pt x="197157" y="367120"/>
                      </a:lnTo>
                      <a:lnTo>
                        <a:pt x="384116" y="367120"/>
                      </a:lnTo>
                      <a:lnTo>
                        <a:pt x="384116" y="94839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headEnd type="triangl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50796E74-59F3-455F-B514-9B4EE2644896}"/>
                    </a:ext>
                  </a:extLst>
                </p:cNvPr>
                <p:cNvGrpSpPr/>
                <p:nvPr/>
              </p:nvGrpSpPr>
              <p:grpSpPr>
                <a:xfrm>
                  <a:off x="7945970" y="4929486"/>
                  <a:ext cx="841081" cy="1040471"/>
                  <a:chOff x="7945970" y="4929486"/>
                  <a:chExt cx="841081" cy="1040471"/>
                </a:xfrm>
              </p:grpSpPr>
              <p:sp>
                <p:nvSpPr>
                  <p:cNvPr id="218" name="Freeform 77">
                    <a:extLst>
                      <a:ext uri="{FF2B5EF4-FFF2-40B4-BE49-F238E27FC236}">
                        <a16:creationId xmlns:a16="http://schemas.microsoft.com/office/drawing/2014/main" id="{1417D3BA-C2EF-4695-B6AE-FC3636FEAD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74319" y="4997770"/>
                    <a:ext cx="312732" cy="972187"/>
                  </a:xfrm>
                  <a:custGeom>
                    <a:avLst/>
                    <a:gdLst>
                      <a:gd name="connsiteX0" fmla="*/ 105377 w 312732"/>
                      <a:gd name="connsiteY0" fmla="*/ 0 h 972187"/>
                      <a:gd name="connsiteX1" fmla="*/ 105377 w 312732"/>
                      <a:gd name="connsiteY1" fmla="*/ 169963 h 972187"/>
                      <a:gd name="connsiteX2" fmla="*/ 312732 w 312732"/>
                      <a:gd name="connsiteY2" fmla="*/ 169963 h 972187"/>
                      <a:gd name="connsiteX3" fmla="*/ 312732 w 312732"/>
                      <a:gd name="connsiteY3" fmla="*/ 282138 h 972187"/>
                      <a:gd name="connsiteX4" fmla="*/ 0 w 312732"/>
                      <a:gd name="connsiteY4" fmla="*/ 282138 h 972187"/>
                      <a:gd name="connsiteX5" fmla="*/ 0 w 312732"/>
                      <a:gd name="connsiteY5" fmla="*/ 972187 h 972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2732" h="972187">
                        <a:moveTo>
                          <a:pt x="105377" y="0"/>
                        </a:moveTo>
                        <a:lnTo>
                          <a:pt x="105377" y="169963"/>
                        </a:lnTo>
                        <a:lnTo>
                          <a:pt x="312732" y="169963"/>
                        </a:lnTo>
                        <a:lnTo>
                          <a:pt x="312732" y="282138"/>
                        </a:lnTo>
                        <a:lnTo>
                          <a:pt x="0" y="282138"/>
                        </a:lnTo>
                        <a:lnTo>
                          <a:pt x="0" y="972187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  <a:headEnd type="triangl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219" name="Freeform 78">
                    <a:extLst>
                      <a:ext uri="{FF2B5EF4-FFF2-40B4-BE49-F238E27FC236}">
                        <a16:creationId xmlns:a16="http://schemas.microsoft.com/office/drawing/2014/main" id="{22362115-5091-4647-A94F-94ED8AF116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945970" y="4929486"/>
                    <a:ext cx="384116" cy="948393"/>
                  </a:xfrm>
                  <a:custGeom>
                    <a:avLst/>
                    <a:gdLst>
                      <a:gd name="connsiteX0" fmla="*/ 0 w 384116"/>
                      <a:gd name="connsiteY0" fmla="*/ 0 h 948393"/>
                      <a:gd name="connsiteX1" fmla="*/ 0 w 384116"/>
                      <a:gd name="connsiteY1" fmla="*/ 241347 h 948393"/>
                      <a:gd name="connsiteX2" fmla="*/ 197157 w 384116"/>
                      <a:gd name="connsiteY2" fmla="*/ 241347 h 948393"/>
                      <a:gd name="connsiteX3" fmla="*/ 197157 w 384116"/>
                      <a:gd name="connsiteY3" fmla="*/ 367120 h 948393"/>
                      <a:gd name="connsiteX4" fmla="*/ 384116 w 384116"/>
                      <a:gd name="connsiteY4" fmla="*/ 367120 h 948393"/>
                      <a:gd name="connsiteX5" fmla="*/ 384116 w 384116"/>
                      <a:gd name="connsiteY5" fmla="*/ 948393 h 948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84116" h="948393">
                        <a:moveTo>
                          <a:pt x="0" y="0"/>
                        </a:moveTo>
                        <a:lnTo>
                          <a:pt x="0" y="241347"/>
                        </a:lnTo>
                        <a:lnTo>
                          <a:pt x="197157" y="241347"/>
                        </a:lnTo>
                        <a:lnTo>
                          <a:pt x="197157" y="367120"/>
                        </a:lnTo>
                        <a:lnTo>
                          <a:pt x="384116" y="367120"/>
                        </a:lnTo>
                        <a:lnTo>
                          <a:pt x="384116" y="948393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  <a:headEnd type="triangl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/>
                  </a:p>
                </p:txBody>
              </p:sp>
              <p:sp>
                <p:nvSpPr>
                  <p:cNvPr id="220" name="Freeform 79">
                    <a:extLst>
                      <a:ext uri="{FF2B5EF4-FFF2-40B4-BE49-F238E27FC236}">
                        <a16:creationId xmlns:a16="http://schemas.microsoft.com/office/drawing/2014/main" id="{EF9278B9-E1EE-4F46-83BD-950267673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87203" y="5346230"/>
                    <a:ext cx="145113" cy="589224"/>
                  </a:xfrm>
                  <a:custGeom>
                    <a:avLst/>
                    <a:gdLst>
                      <a:gd name="connsiteX0" fmla="*/ 105377 w 312732"/>
                      <a:gd name="connsiteY0" fmla="*/ 0 h 972187"/>
                      <a:gd name="connsiteX1" fmla="*/ 105377 w 312732"/>
                      <a:gd name="connsiteY1" fmla="*/ 169963 h 972187"/>
                      <a:gd name="connsiteX2" fmla="*/ 312732 w 312732"/>
                      <a:gd name="connsiteY2" fmla="*/ 169963 h 972187"/>
                      <a:gd name="connsiteX3" fmla="*/ 312732 w 312732"/>
                      <a:gd name="connsiteY3" fmla="*/ 282138 h 972187"/>
                      <a:gd name="connsiteX4" fmla="*/ 0 w 312732"/>
                      <a:gd name="connsiteY4" fmla="*/ 282138 h 972187"/>
                      <a:gd name="connsiteX5" fmla="*/ 0 w 312732"/>
                      <a:gd name="connsiteY5" fmla="*/ 972187 h 972187"/>
                      <a:gd name="connsiteX0" fmla="*/ 105378 w 312732"/>
                      <a:gd name="connsiteY0" fmla="*/ 0 h 1269831"/>
                      <a:gd name="connsiteX1" fmla="*/ 105377 w 312732"/>
                      <a:gd name="connsiteY1" fmla="*/ 467607 h 1269831"/>
                      <a:gd name="connsiteX2" fmla="*/ 312732 w 312732"/>
                      <a:gd name="connsiteY2" fmla="*/ 467607 h 1269831"/>
                      <a:gd name="connsiteX3" fmla="*/ 312732 w 312732"/>
                      <a:gd name="connsiteY3" fmla="*/ 579782 h 1269831"/>
                      <a:gd name="connsiteX4" fmla="*/ 0 w 312732"/>
                      <a:gd name="connsiteY4" fmla="*/ 579782 h 1269831"/>
                      <a:gd name="connsiteX5" fmla="*/ 0 w 312732"/>
                      <a:gd name="connsiteY5" fmla="*/ 1269831 h 1269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2732" h="1269831">
                        <a:moveTo>
                          <a:pt x="105378" y="0"/>
                        </a:moveTo>
                        <a:cubicBezTo>
                          <a:pt x="105378" y="155869"/>
                          <a:pt x="105377" y="311738"/>
                          <a:pt x="105377" y="467607"/>
                        </a:cubicBezTo>
                        <a:lnTo>
                          <a:pt x="312732" y="467607"/>
                        </a:lnTo>
                        <a:lnTo>
                          <a:pt x="312732" y="579782"/>
                        </a:lnTo>
                        <a:lnTo>
                          <a:pt x="0" y="579782"/>
                        </a:lnTo>
                        <a:lnTo>
                          <a:pt x="0" y="1269831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  <a:headEnd type="triangl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</p:grp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E2C99C56-27A7-402D-AA4F-4F1270894617}"/>
                  </a:ext>
                </a:extLst>
              </p:cNvPr>
              <p:cNvGrpSpPr/>
              <p:nvPr/>
            </p:nvGrpSpPr>
            <p:grpSpPr>
              <a:xfrm>
                <a:off x="11183606" y="3473584"/>
                <a:ext cx="251959" cy="380267"/>
                <a:chOff x="7708558" y="5425736"/>
                <a:chExt cx="320989" cy="484450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78E9F5B4-E25F-48E2-8DA3-CFF63FFEEB0E}"/>
                    </a:ext>
                  </a:extLst>
                </p:cNvPr>
                <p:cNvGrpSpPr/>
                <p:nvPr/>
              </p:nvGrpSpPr>
              <p:grpSpPr>
                <a:xfrm>
                  <a:off x="7708558" y="5425736"/>
                  <a:ext cx="320989" cy="484450"/>
                  <a:chOff x="3256218" y="3404690"/>
                  <a:chExt cx="715704" cy="1109833"/>
                </a:xfrm>
              </p:grpSpPr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0766DFD0-8415-44EB-9314-B4FA8DCA651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256218" y="3404690"/>
                    <a:ext cx="715704" cy="1109833"/>
                    <a:chOff x="6446738" y="4659402"/>
                    <a:chExt cx="1004711" cy="1557995"/>
                  </a:xfrm>
                </p:grpSpPr>
                <p:sp>
                  <p:nvSpPr>
                    <p:cNvPr id="211" name="Rounded Rectangle 88">
                      <a:extLst>
                        <a:ext uri="{FF2B5EF4-FFF2-40B4-BE49-F238E27FC236}">
                          <a16:creationId xmlns:a16="http://schemas.microsoft.com/office/drawing/2014/main" id="{C71F7AEC-931A-46D5-9944-50B53EE1B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6738" y="4659402"/>
                      <a:ext cx="1004711" cy="1557995"/>
                    </a:xfrm>
                    <a:prstGeom prst="roundRect">
                      <a:avLst>
                        <a:gd name="adj" fmla="val 6467"/>
                      </a:avLst>
                    </a:prstGeom>
                    <a:solidFill>
                      <a:srgbClr val="2664BD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64AE447A-2E98-4076-A701-13D4A243B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3795" y="4845482"/>
                      <a:ext cx="870596" cy="1167325"/>
                    </a:xfrm>
                    <a:prstGeom prst="rect">
                      <a:avLst/>
                    </a:prstGeom>
                    <a:solidFill>
                      <a:srgbClr val="59B4D9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13" name="Rounded Rectangle 90">
                      <a:extLst>
                        <a:ext uri="{FF2B5EF4-FFF2-40B4-BE49-F238E27FC236}">
                          <a16:creationId xmlns:a16="http://schemas.microsoft.com/office/drawing/2014/main" id="{542297FE-C258-4CCD-BB3B-74CE6742F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9966" y="4716214"/>
                      <a:ext cx="358255" cy="4571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214" name="Oval 213">
                      <a:extLst>
                        <a:ext uri="{FF2B5EF4-FFF2-40B4-BE49-F238E27FC236}">
                          <a16:creationId xmlns:a16="http://schemas.microsoft.com/office/drawing/2014/main" id="{2C7302C2-3192-4BF4-836F-20835A42E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0513" y="6039429"/>
                      <a:ext cx="137160" cy="1371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2ADD6454-E885-41F2-8993-8F1CA9B595AD}"/>
                      </a:ext>
                    </a:extLst>
                  </p:cNvPr>
                  <p:cNvGrpSpPr/>
                  <p:nvPr/>
                </p:nvGrpSpPr>
                <p:grpSpPr>
                  <a:xfrm>
                    <a:off x="3381774" y="3675996"/>
                    <a:ext cx="447207" cy="551677"/>
                    <a:chOff x="8055373" y="3635514"/>
                    <a:chExt cx="1066706" cy="1315899"/>
                  </a:xfrm>
                </p:grpSpPr>
                <p:sp>
                  <p:nvSpPr>
                    <p:cNvPr id="208" name="Freeform 85">
                      <a:extLst>
                        <a:ext uri="{FF2B5EF4-FFF2-40B4-BE49-F238E27FC236}">
                          <a16:creationId xmlns:a16="http://schemas.microsoft.com/office/drawing/2014/main" id="{D4C92275-0377-4AF1-AF50-68D88107D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2535" y="3635514"/>
                      <a:ext cx="1049544" cy="562870"/>
                    </a:xfrm>
                    <a:custGeom>
                      <a:avLst/>
                      <a:gdLst>
                        <a:gd name="connsiteX0" fmla="*/ 268288 w 785813"/>
                        <a:gd name="connsiteY0" fmla="*/ 0 h 463550"/>
                        <a:gd name="connsiteX1" fmla="*/ 0 w 785813"/>
                        <a:gd name="connsiteY1" fmla="*/ 268288 h 463550"/>
                        <a:gd name="connsiteX2" fmla="*/ 220663 w 785813"/>
                        <a:gd name="connsiteY2" fmla="*/ 463550 h 463550"/>
                        <a:gd name="connsiteX3" fmla="*/ 228601 w 785813"/>
                        <a:gd name="connsiteY3" fmla="*/ 458788 h 463550"/>
                        <a:gd name="connsiteX4" fmla="*/ 785813 w 785813"/>
                        <a:gd name="connsiteY4" fmla="*/ 263525 h 463550"/>
                        <a:gd name="connsiteX5" fmla="*/ 268288 w 785813"/>
                        <a:gd name="connsiteY5" fmla="*/ 0 h 463550"/>
                        <a:gd name="connsiteX0" fmla="*/ 515938 w 1033463"/>
                        <a:gd name="connsiteY0" fmla="*/ 0 h 463550"/>
                        <a:gd name="connsiteX1" fmla="*/ 0 w 1033463"/>
                        <a:gd name="connsiteY1" fmla="*/ 257176 h 463550"/>
                        <a:gd name="connsiteX2" fmla="*/ 468313 w 1033463"/>
                        <a:gd name="connsiteY2" fmla="*/ 463550 h 463550"/>
                        <a:gd name="connsiteX3" fmla="*/ 476251 w 1033463"/>
                        <a:gd name="connsiteY3" fmla="*/ 458788 h 463550"/>
                        <a:gd name="connsiteX4" fmla="*/ 1033463 w 1033463"/>
                        <a:gd name="connsiteY4" fmla="*/ 263525 h 463550"/>
                        <a:gd name="connsiteX5" fmla="*/ 515938 w 1033463"/>
                        <a:gd name="connsiteY5" fmla="*/ 0 h 463550"/>
                        <a:gd name="connsiteX0" fmla="*/ 515938 w 1033463"/>
                        <a:gd name="connsiteY0" fmla="*/ 0 h 463550"/>
                        <a:gd name="connsiteX1" fmla="*/ 0 w 1033463"/>
                        <a:gd name="connsiteY1" fmla="*/ 257176 h 463550"/>
                        <a:gd name="connsiteX2" fmla="*/ 468313 w 1033463"/>
                        <a:gd name="connsiteY2" fmla="*/ 463550 h 463550"/>
                        <a:gd name="connsiteX3" fmla="*/ 1033463 w 1033463"/>
                        <a:gd name="connsiteY3" fmla="*/ 263525 h 463550"/>
                        <a:gd name="connsiteX4" fmla="*/ 515938 w 1033463"/>
                        <a:gd name="connsiteY4" fmla="*/ 0 h 463550"/>
                        <a:gd name="connsiteX0" fmla="*/ 515938 w 1033463"/>
                        <a:gd name="connsiteY0" fmla="*/ 0 h 527050"/>
                        <a:gd name="connsiteX1" fmla="*/ 0 w 1033463"/>
                        <a:gd name="connsiteY1" fmla="*/ 257176 h 527050"/>
                        <a:gd name="connsiteX2" fmla="*/ 509588 w 1033463"/>
                        <a:gd name="connsiteY2" fmla="*/ 527050 h 527050"/>
                        <a:gd name="connsiteX3" fmla="*/ 1033463 w 1033463"/>
                        <a:gd name="connsiteY3" fmla="*/ 263525 h 527050"/>
                        <a:gd name="connsiteX4" fmla="*/ 515938 w 1033463"/>
                        <a:gd name="connsiteY4" fmla="*/ 0 h 527050"/>
                        <a:gd name="connsiteX0" fmla="*/ 528638 w 1033463"/>
                        <a:gd name="connsiteY0" fmla="*/ 0 h 549275"/>
                        <a:gd name="connsiteX1" fmla="*/ 0 w 1033463"/>
                        <a:gd name="connsiteY1" fmla="*/ 279401 h 549275"/>
                        <a:gd name="connsiteX2" fmla="*/ 509588 w 1033463"/>
                        <a:gd name="connsiteY2" fmla="*/ 549275 h 549275"/>
                        <a:gd name="connsiteX3" fmla="*/ 1033463 w 1033463"/>
                        <a:gd name="connsiteY3" fmla="*/ 285750 h 549275"/>
                        <a:gd name="connsiteX4" fmla="*/ 528638 w 1033463"/>
                        <a:gd name="connsiteY4" fmla="*/ 0 h 549275"/>
                        <a:gd name="connsiteX0" fmla="*/ 528638 w 1044576"/>
                        <a:gd name="connsiteY0" fmla="*/ 0 h 549275"/>
                        <a:gd name="connsiteX1" fmla="*/ 0 w 1044576"/>
                        <a:gd name="connsiteY1" fmla="*/ 279401 h 549275"/>
                        <a:gd name="connsiteX2" fmla="*/ 509588 w 1044576"/>
                        <a:gd name="connsiteY2" fmla="*/ 549275 h 549275"/>
                        <a:gd name="connsiteX3" fmla="*/ 1044576 w 1044576"/>
                        <a:gd name="connsiteY3" fmla="*/ 285750 h 549275"/>
                        <a:gd name="connsiteX4" fmla="*/ 528638 w 1044576"/>
                        <a:gd name="connsiteY4" fmla="*/ 0 h 549275"/>
                        <a:gd name="connsiteX0" fmla="*/ 528638 w 1044576"/>
                        <a:gd name="connsiteY0" fmla="*/ 0 h 560388"/>
                        <a:gd name="connsiteX1" fmla="*/ 0 w 1044576"/>
                        <a:gd name="connsiteY1" fmla="*/ 290514 h 560388"/>
                        <a:gd name="connsiteX2" fmla="*/ 509588 w 1044576"/>
                        <a:gd name="connsiteY2" fmla="*/ 560388 h 560388"/>
                        <a:gd name="connsiteX3" fmla="*/ 1044576 w 1044576"/>
                        <a:gd name="connsiteY3" fmla="*/ 296863 h 560388"/>
                        <a:gd name="connsiteX4" fmla="*/ 528638 w 1044576"/>
                        <a:gd name="connsiteY4" fmla="*/ 0 h 560388"/>
                        <a:gd name="connsiteX0" fmla="*/ 543542 w 1059480"/>
                        <a:gd name="connsiteY0" fmla="*/ 0 h 560388"/>
                        <a:gd name="connsiteX1" fmla="*/ 0 w 1059480"/>
                        <a:gd name="connsiteY1" fmla="*/ 307903 h 560388"/>
                        <a:gd name="connsiteX2" fmla="*/ 524492 w 1059480"/>
                        <a:gd name="connsiteY2" fmla="*/ 560388 h 560388"/>
                        <a:gd name="connsiteX3" fmla="*/ 1059480 w 1059480"/>
                        <a:gd name="connsiteY3" fmla="*/ 296863 h 560388"/>
                        <a:gd name="connsiteX4" fmla="*/ 543542 w 1059480"/>
                        <a:gd name="connsiteY4" fmla="*/ 0 h 560388"/>
                        <a:gd name="connsiteX0" fmla="*/ 543542 w 1049544"/>
                        <a:gd name="connsiteY0" fmla="*/ 0 h 560388"/>
                        <a:gd name="connsiteX1" fmla="*/ 0 w 1049544"/>
                        <a:gd name="connsiteY1" fmla="*/ 307903 h 560388"/>
                        <a:gd name="connsiteX2" fmla="*/ 524492 w 1049544"/>
                        <a:gd name="connsiteY2" fmla="*/ 560388 h 560388"/>
                        <a:gd name="connsiteX3" fmla="*/ 1049544 w 1049544"/>
                        <a:gd name="connsiteY3" fmla="*/ 294380 h 560388"/>
                        <a:gd name="connsiteX4" fmla="*/ 543542 w 1049544"/>
                        <a:gd name="connsiteY4" fmla="*/ 0 h 560388"/>
                        <a:gd name="connsiteX0" fmla="*/ 543542 w 1049544"/>
                        <a:gd name="connsiteY0" fmla="*/ 0 h 562871"/>
                        <a:gd name="connsiteX1" fmla="*/ 0 w 1049544"/>
                        <a:gd name="connsiteY1" fmla="*/ 307903 h 562871"/>
                        <a:gd name="connsiteX2" fmla="*/ 507104 w 1049544"/>
                        <a:gd name="connsiteY2" fmla="*/ 562871 h 562871"/>
                        <a:gd name="connsiteX3" fmla="*/ 1049544 w 1049544"/>
                        <a:gd name="connsiteY3" fmla="*/ 294380 h 562871"/>
                        <a:gd name="connsiteX4" fmla="*/ 543542 w 1049544"/>
                        <a:gd name="connsiteY4" fmla="*/ 0 h 5628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49544" h="562871">
                          <a:moveTo>
                            <a:pt x="543542" y="0"/>
                          </a:moveTo>
                          <a:lnTo>
                            <a:pt x="0" y="307903"/>
                          </a:lnTo>
                          <a:lnTo>
                            <a:pt x="507104" y="562871"/>
                          </a:lnTo>
                          <a:lnTo>
                            <a:pt x="1049544" y="294380"/>
                          </a:lnTo>
                          <a:lnTo>
                            <a:pt x="543542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 dirty="0"/>
                    </a:p>
                  </p:txBody>
                </p:sp>
                <p:sp>
                  <p:nvSpPr>
                    <p:cNvPr id="209" name="Freeform 86">
                      <a:extLst>
                        <a:ext uri="{FF2B5EF4-FFF2-40B4-BE49-F238E27FC236}">
                          <a16:creationId xmlns:a16="http://schemas.microsoft.com/office/drawing/2014/main" id="{2AF7A9D4-2FBF-40F5-9A2E-35A1A9439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5373" y="3970338"/>
                      <a:ext cx="517525" cy="981075"/>
                    </a:xfrm>
                    <a:custGeom>
                      <a:avLst/>
                      <a:gdLst>
                        <a:gd name="connsiteX0" fmla="*/ 0 w 517525"/>
                        <a:gd name="connsiteY0" fmla="*/ 0 h 981075"/>
                        <a:gd name="connsiteX1" fmla="*/ 0 w 517525"/>
                        <a:gd name="connsiteY1" fmla="*/ 669925 h 981075"/>
                        <a:gd name="connsiteX2" fmla="*/ 517525 w 517525"/>
                        <a:gd name="connsiteY2" fmla="*/ 981075 h 981075"/>
                        <a:gd name="connsiteX3" fmla="*/ 517525 w 517525"/>
                        <a:gd name="connsiteY3" fmla="*/ 258762 h 981075"/>
                        <a:gd name="connsiteX4" fmla="*/ 0 w 517525"/>
                        <a:gd name="connsiteY4" fmla="*/ 0 h 981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7525" h="981075">
                          <a:moveTo>
                            <a:pt x="0" y="0"/>
                          </a:moveTo>
                          <a:lnTo>
                            <a:pt x="0" y="669925"/>
                          </a:lnTo>
                          <a:lnTo>
                            <a:pt x="517525" y="981075"/>
                          </a:lnTo>
                          <a:lnTo>
                            <a:pt x="517525" y="25876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alpha val="5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210" name="Freeform 87">
                      <a:extLst>
                        <a:ext uri="{FF2B5EF4-FFF2-40B4-BE49-F238E27FC236}">
                          <a16:creationId xmlns:a16="http://schemas.microsoft.com/office/drawing/2014/main" id="{C76CCF77-F1EC-4642-8D37-7421808EFA2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8604226" y="3970338"/>
                      <a:ext cx="517525" cy="981075"/>
                    </a:xfrm>
                    <a:custGeom>
                      <a:avLst/>
                      <a:gdLst>
                        <a:gd name="connsiteX0" fmla="*/ 0 w 517525"/>
                        <a:gd name="connsiteY0" fmla="*/ 0 h 981075"/>
                        <a:gd name="connsiteX1" fmla="*/ 0 w 517525"/>
                        <a:gd name="connsiteY1" fmla="*/ 669925 h 981075"/>
                        <a:gd name="connsiteX2" fmla="*/ 517525 w 517525"/>
                        <a:gd name="connsiteY2" fmla="*/ 981075 h 981075"/>
                        <a:gd name="connsiteX3" fmla="*/ 517525 w 517525"/>
                        <a:gd name="connsiteY3" fmla="*/ 258762 h 981075"/>
                        <a:gd name="connsiteX4" fmla="*/ 0 w 517525"/>
                        <a:gd name="connsiteY4" fmla="*/ 0 h 981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7525" h="981075">
                          <a:moveTo>
                            <a:pt x="0" y="0"/>
                          </a:moveTo>
                          <a:lnTo>
                            <a:pt x="0" y="669925"/>
                          </a:lnTo>
                          <a:lnTo>
                            <a:pt x="517525" y="981075"/>
                          </a:lnTo>
                          <a:lnTo>
                            <a:pt x="517525" y="25876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alpha val="2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/>
                    </a:p>
                  </p:txBody>
                </p:sp>
              </p:grpSp>
            </p:grpSp>
            <p:sp>
              <p:nvSpPr>
                <p:cNvPr id="205" name="Freeform 82">
                  <a:extLst>
                    <a:ext uri="{FF2B5EF4-FFF2-40B4-BE49-F238E27FC236}">
                      <a16:creationId xmlns:a16="http://schemas.microsoft.com/office/drawing/2014/main" id="{04125D9B-721D-4311-93D2-C273E3E09D46}"/>
                    </a:ext>
                  </a:extLst>
                </p:cNvPr>
                <p:cNvSpPr/>
                <p:nvPr/>
              </p:nvSpPr>
              <p:spPr>
                <a:xfrm>
                  <a:off x="7803589" y="5425736"/>
                  <a:ext cx="225958" cy="484450"/>
                </a:xfrm>
                <a:custGeom>
                  <a:avLst/>
                  <a:gdLst>
                    <a:gd name="connsiteX0" fmla="*/ 186444 w 225958"/>
                    <a:gd name="connsiteY0" fmla="*/ 0 h 484450"/>
                    <a:gd name="connsiteX1" fmla="*/ 205200 w 225958"/>
                    <a:gd name="connsiteY1" fmla="*/ 0 h 484450"/>
                    <a:gd name="connsiteX2" fmla="*/ 225958 w 225958"/>
                    <a:gd name="connsiteY2" fmla="*/ 20758 h 484450"/>
                    <a:gd name="connsiteX3" fmla="*/ 225958 w 225958"/>
                    <a:gd name="connsiteY3" fmla="*/ 463692 h 484450"/>
                    <a:gd name="connsiteX4" fmla="*/ 205200 w 225958"/>
                    <a:gd name="connsiteY4" fmla="*/ 484450 h 484450"/>
                    <a:gd name="connsiteX5" fmla="*/ 0 w 225958"/>
                    <a:gd name="connsiteY5" fmla="*/ 484450 h 48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5958" h="484450">
                      <a:moveTo>
                        <a:pt x="186444" y="0"/>
                      </a:moveTo>
                      <a:lnTo>
                        <a:pt x="205200" y="0"/>
                      </a:lnTo>
                      <a:cubicBezTo>
                        <a:pt x="216664" y="0"/>
                        <a:pt x="225958" y="9294"/>
                        <a:pt x="225958" y="20758"/>
                      </a:cubicBezTo>
                      <a:lnTo>
                        <a:pt x="225958" y="463692"/>
                      </a:lnTo>
                      <a:cubicBezTo>
                        <a:pt x="225958" y="475156"/>
                        <a:pt x="216664" y="484450"/>
                        <a:pt x="205200" y="484450"/>
                      </a:cubicBezTo>
                      <a:lnTo>
                        <a:pt x="0" y="484450"/>
                      </a:lnTo>
                      <a:close/>
                    </a:path>
                  </a:pathLst>
                </a:custGeom>
                <a:solidFill>
                  <a:schemeClr val="accent3">
                    <a:alpha val="24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05D5ADF-8916-432F-A66C-858AB0C5C966}"/>
                  </a:ext>
                </a:extLst>
              </p:cNvPr>
              <p:cNvGrpSpPr/>
              <p:nvPr/>
            </p:nvGrpSpPr>
            <p:grpSpPr>
              <a:xfrm flipH="1">
                <a:off x="10486300" y="3670645"/>
                <a:ext cx="516610" cy="558460"/>
                <a:chOff x="9648816" y="3253646"/>
                <a:chExt cx="631523" cy="674324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680DC32-3EEF-4412-B895-2F173912AAED}"/>
                    </a:ext>
                  </a:extLst>
                </p:cNvPr>
                <p:cNvSpPr/>
                <p:nvPr/>
              </p:nvSpPr>
              <p:spPr bwMode="auto">
                <a:xfrm>
                  <a:off x="10180623" y="3319964"/>
                  <a:ext cx="91440" cy="118957"/>
                </a:xfrm>
                <a:prstGeom prst="rect">
                  <a:avLst/>
                </a:prstGeom>
                <a:solidFill>
                  <a:srgbClr val="FFD41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C84A369A-22C1-4621-B7BA-B946DDDC406F}"/>
                    </a:ext>
                  </a:extLst>
                </p:cNvPr>
                <p:cNvSpPr/>
                <p:nvPr/>
              </p:nvSpPr>
              <p:spPr bwMode="auto">
                <a:xfrm>
                  <a:off x="10188899" y="3499208"/>
                  <a:ext cx="91440" cy="344130"/>
                </a:xfrm>
                <a:prstGeom prst="rect">
                  <a:avLst/>
                </a:prstGeom>
                <a:solidFill>
                  <a:srgbClr val="FFD41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E08D1B6A-09F6-4646-A456-E70A9565147D}"/>
                    </a:ext>
                  </a:extLst>
                </p:cNvPr>
                <p:cNvGrpSpPr/>
                <p:nvPr/>
              </p:nvGrpSpPr>
              <p:grpSpPr>
                <a:xfrm>
                  <a:off x="9648816" y="3253646"/>
                  <a:ext cx="563131" cy="674324"/>
                  <a:chOff x="9624996" y="3253646"/>
                  <a:chExt cx="563131" cy="674324"/>
                </a:xfrm>
              </p:grpSpPr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C0423FE-BE6D-4248-81C7-09315C668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4996" y="3253646"/>
                    <a:ext cx="563131" cy="674324"/>
                  </a:xfrm>
                  <a:prstGeom prst="rect">
                    <a:avLst/>
                  </a:prstGeom>
                  <a:solidFill>
                    <a:srgbClr val="7FBA00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BCC51452-DD95-49D3-B605-FCFE90345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901108" y="3322627"/>
                    <a:ext cx="233289" cy="15138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382434E5-6CFA-41AF-97FB-5567BA233C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2332" y="3726651"/>
                    <a:ext cx="233289" cy="15138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84571F10-E19A-4E5A-9A0D-4FF867A3C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37620" y="3726651"/>
                    <a:ext cx="84458" cy="1513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08AF5392-6FF2-4D44-8323-40D4D571BC9C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9772659" y="3511130"/>
                    <a:ext cx="84458" cy="84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3" name="Freeform 101">
                    <a:extLst>
                      <a:ext uri="{FF2B5EF4-FFF2-40B4-BE49-F238E27FC236}">
                        <a16:creationId xmlns:a16="http://schemas.microsoft.com/office/drawing/2014/main" id="{D2782CB2-EEDA-477A-AE00-E655273D6D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943324" y="3447441"/>
                    <a:ext cx="99565" cy="342547"/>
                  </a:xfrm>
                  <a:custGeom>
                    <a:avLst/>
                    <a:gdLst>
                      <a:gd name="connsiteX0" fmla="*/ 72133 w 99565"/>
                      <a:gd name="connsiteY0" fmla="*/ 0 h 342547"/>
                      <a:gd name="connsiteX1" fmla="*/ 99565 w 99565"/>
                      <a:gd name="connsiteY1" fmla="*/ 0 h 342547"/>
                      <a:gd name="connsiteX2" fmla="*/ 99565 w 99565"/>
                      <a:gd name="connsiteY2" fmla="*/ 135319 h 342547"/>
                      <a:gd name="connsiteX3" fmla="*/ 91440 w 99565"/>
                      <a:gd name="connsiteY3" fmla="*/ 135319 h 342547"/>
                      <a:gd name="connsiteX4" fmla="*/ 91440 w 99565"/>
                      <a:gd name="connsiteY4" fmla="*/ 137472 h 342547"/>
                      <a:gd name="connsiteX5" fmla="*/ 27432 w 99565"/>
                      <a:gd name="connsiteY5" fmla="*/ 137472 h 342547"/>
                      <a:gd name="connsiteX6" fmla="*/ 27432 w 99565"/>
                      <a:gd name="connsiteY6" fmla="*/ 315115 h 342547"/>
                      <a:gd name="connsiteX7" fmla="*/ 91440 w 99565"/>
                      <a:gd name="connsiteY7" fmla="*/ 315115 h 342547"/>
                      <a:gd name="connsiteX8" fmla="*/ 91440 w 99565"/>
                      <a:gd name="connsiteY8" fmla="*/ 342547 h 342547"/>
                      <a:gd name="connsiteX9" fmla="*/ 0 w 99565"/>
                      <a:gd name="connsiteY9" fmla="*/ 342547 h 342547"/>
                      <a:gd name="connsiteX10" fmla="*/ 0 w 99565"/>
                      <a:gd name="connsiteY10" fmla="*/ 338640 h 342547"/>
                      <a:gd name="connsiteX11" fmla="*/ 0 w 99565"/>
                      <a:gd name="connsiteY11" fmla="*/ 315115 h 342547"/>
                      <a:gd name="connsiteX12" fmla="*/ 0 w 99565"/>
                      <a:gd name="connsiteY12" fmla="*/ 137472 h 342547"/>
                      <a:gd name="connsiteX13" fmla="*/ 0 w 99565"/>
                      <a:gd name="connsiteY13" fmla="*/ 110040 h 342547"/>
                      <a:gd name="connsiteX14" fmla="*/ 27432 w 99565"/>
                      <a:gd name="connsiteY14" fmla="*/ 110040 h 342547"/>
                      <a:gd name="connsiteX15" fmla="*/ 72133 w 99565"/>
                      <a:gd name="connsiteY15" fmla="*/ 110040 h 342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9565" h="342547">
                        <a:moveTo>
                          <a:pt x="72133" y="0"/>
                        </a:moveTo>
                        <a:lnTo>
                          <a:pt x="99565" y="0"/>
                        </a:lnTo>
                        <a:lnTo>
                          <a:pt x="99565" y="135319"/>
                        </a:lnTo>
                        <a:lnTo>
                          <a:pt x="91440" y="135319"/>
                        </a:lnTo>
                        <a:lnTo>
                          <a:pt x="91440" y="137472"/>
                        </a:lnTo>
                        <a:lnTo>
                          <a:pt x="27432" y="137472"/>
                        </a:lnTo>
                        <a:lnTo>
                          <a:pt x="27432" y="315115"/>
                        </a:lnTo>
                        <a:lnTo>
                          <a:pt x="91440" y="315115"/>
                        </a:lnTo>
                        <a:lnTo>
                          <a:pt x="91440" y="342547"/>
                        </a:lnTo>
                        <a:lnTo>
                          <a:pt x="0" y="342547"/>
                        </a:lnTo>
                        <a:lnTo>
                          <a:pt x="0" y="338640"/>
                        </a:lnTo>
                        <a:lnTo>
                          <a:pt x="0" y="315115"/>
                        </a:lnTo>
                        <a:lnTo>
                          <a:pt x="0" y="137472"/>
                        </a:lnTo>
                        <a:lnTo>
                          <a:pt x="0" y="110040"/>
                        </a:lnTo>
                        <a:lnTo>
                          <a:pt x="27432" y="110040"/>
                        </a:lnTo>
                        <a:lnTo>
                          <a:pt x="72133" y="11004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10000"/>
                      <a:alpha val="56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920679B-598C-4E25-97C1-7C92237F0D1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840184" y="3651423"/>
                <a:ext cx="545316" cy="545316"/>
                <a:chOff x="5652683" y="1636246"/>
                <a:chExt cx="3791758" cy="3791758"/>
              </a:xfrm>
            </p:grpSpPr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176B3D78-98C8-477F-87B0-9864CC18086A}"/>
                    </a:ext>
                  </a:extLst>
                </p:cNvPr>
                <p:cNvSpPr/>
                <p:nvPr/>
              </p:nvSpPr>
              <p:spPr>
                <a:xfrm>
                  <a:off x="5652683" y="1636246"/>
                  <a:ext cx="3791758" cy="3791758"/>
                </a:xfrm>
                <a:prstGeom prst="ellipse">
                  <a:avLst/>
                </a:prstGeom>
                <a:solidFill>
                  <a:srgbClr val="7C7C7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DE5FEEA2-033A-48F9-9CA3-0832CF98AB04}"/>
                    </a:ext>
                  </a:extLst>
                </p:cNvPr>
                <p:cNvSpPr/>
                <p:nvPr/>
              </p:nvSpPr>
              <p:spPr>
                <a:xfrm>
                  <a:off x="5974946" y="1932012"/>
                  <a:ext cx="3147232" cy="31472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92" name="Freeform 105">
                  <a:extLst>
                    <a:ext uri="{FF2B5EF4-FFF2-40B4-BE49-F238E27FC236}">
                      <a16:creationId xmlns:a16="http://schemas.microsoft.com/office/drawing/2014/main" id="{E863A7FA-3491-43B8-A6ED-AC0C258DE796}"/>
                    </a:ext>
                  </a:extLst>
                </p:cNvPr>
                <p:cNvSpPr/>
                <p:nvPr/>
              </p:nvSpPr>
              <p:spPr>
                <a:xfrm>
                  <a:off x="6295808" y="2256800"/>
                  <a:ext cx="2505509" cy="2183437"/>
                </a:xfrm>
                <a:custGeom>
                  <a:avLst/>
                  <a:gdLst>
                    <a:gd name="connsiteX0" fmla="*/ 12973 w 2505509"/>
                    <a:gd name="connsiteY0" fmla="*/ 1439095 h 2183437"/>
                    <a:gd name="connsiteX1" fmla="*/ 575457 w 2505509"/>
                    <a:gd name="connsiteY1" fmla="*/ 1439095 h 2183437"/>
                    <a:gd name="connsiteX2" fmla="*/ 584862 w 2505509"/>
                    <a:gd name="connsiteY2" fmla="*/ 1479903 h 2183437"/>
                    <a:gd name="connsiteX3" fmla="*/ 674784 w 2505509"/>
                    <a:gd name="connsiteY3" fmla="*/ 1666956 h 2183437"/>
                    <a:gd name="connsiteX4" fmla="*/ 749976 w 2505509"/>
                    <a:gd name="connsiteY4" fmla="*/ 1758089 h 2183437"/>
                    <a:gd name="connsiteX5" fmla="*/ 393075 w 2505509"/>
                    <a:gd name="connsiteY5" fmla="*/ 2183437 h 2183437"/>
                    <a:gd name="connsiteX6" fmla="*/ 371209 w 2505509"/>
                    <a:gd name="connsiteY6" fmla="*/ 2163564 h 2183437"/>
                    <a:gd name="connsiteX7" fmla="*/ 25749 w 2505509"/>
                    <a:gd name="connsiteY7" fmla="*/ 1522809 h 2183437"/>
                    <a:gd name="connsiteX8" fmla="*/ 233325 w 2505509"/>
                    <a:gd name="connsiteY8" fmla="*/ 536212 h 2183437"/>
                    <a:gd name="connsiteX9" fmla="*/ 669094 w 2505509"/>
                    <a:gd name="connsiteY9" fmla="*/ 878298 h 2183437"/>
                    <a:gd name="connsiteX10" fmla="*/ 608893 w 2505509"/>
                    <a:gd name="connsiteY10" fmla="*/ 989210 h 2183437"/>
                    <a:gd name="connsiteX11" fmla="*/ 552732 w 2505509"/>
                    <a:gd name="connsiteY11" fmla="*/ 1267386 h 2183437"/>
                    <a:gd name="connsiteX12" fmla="*/ 556251 w 2505509"/>
                    <a:gd name="connsiteY12" fmla="*/ 1313894 h 2183437"/>
                    <a:gd name="connsiteX13" fmla="*/ 2349 w 2505509"/>
                    <a:gd name="connsiteY13" fmla="*/ 1313894 h 2183437"/>
                    <a:gd name="connsiteX14" fmla="*/ 0 w 2505509"/>
                    <a:gd name="connsiteY14" fmla="*/ 1267386 h 2183437"/>
                    <a:gd name="connsiteX15" fmla="*/ 216450 w 2505509"/>
                    <a:gd name="connsiteY15" fmla="*/ 558779 h 2183437"/>
                    <a:gd name="connsiteX16" fmla="*/ 2118406 w 2505509"/>
                    <a:gd name="connsiteY16" fmla="*/ 333069 h 2183437"/>
                    <a:gd name="connsiteX17" fmla="*/ 2174250 w 2505509"/>
                    <a:gd name="connsiteY17" fmla="*/ 382024 h 2183437"/>
                    <a:gd name="connsiteX18" fmla="*/ 2477793 w 2505509"/>
                    <a:gd name="connsiteY18" fmla="*/ 890504 h 2183437"/>
                    <a:gd name="connsiteX19" fmla="*/ 2505509 w 2505509"/>
                    <a:gd name="connsiteY19" fmla="*/ 998296 h 2183437"/>
                    <a:gd name="connsiteX20" fmla="*/ 1926602 w 2505509"/>
                    <a:gd name="connsiteY20" fmla="*/ 991538 h 2183437"/>
                    <a:gd name="connsiteX21" fmla="*/ 1925879 w 2505509"/>
                    <a:gd name="connsiteY21" fmla="*/ 989210 h 2183437"/>
                    <a:gd name="connsiteX22" fmla="*/ 1818848 w 2505509"/>
                    <a:gd name="connsiteY22" fmla="*/ 812800 h 2183437"/>
                    <a:gd name="connsiteX23" fmla="*/ 1752898 w 2505509"/>
                    <a:gd name="connsiteY23" fmla="*/ 743625 h 2183437"/>
                    <a:gd name="connsiteX24" fmla="*/ 1065347 w 2505509"/>
                    <a:gd name="connsiteY24" fmla="*/ 17602 h 2183437"/>
                    <a:gd name="connsiteX25" fmla="*/ 1065347 w 2505509"/>
                    <a:gd name="connsiteY25" fmla="*/ 585259 h 2183437"/>
                    <a:gd name="connsiteX26" fmla="*/ 989210 w 2505509"/>
                    <a:gd name="connsiteY26" fmla="*/ 608893 h 2183437"/>
                    <a:gd name="connsiteX27" fmla="*/ 762049 w 2505509"/>
                    <a:gd name="connsiteY27" fmla="*/ 762049 h 2183437"/>
                    <a:gd name="connsiteX28" fmla="*/ 747002 w 2505509"/>
                    <a:gd name="connsiteY28" fmla="*/ 780287 h 2183437"/>
                    <a:gd name="connsiteX29" fmla="*/ 310701 w 2505509"/>
                    <a:gd name="connsiteY29" fmla="*/ 437784 h 2183437"/>
                    <a:gd name="connsiteX30" fmla="*/ 371209 w 2505509"/>
                    <a:gd name="connsiteY30" fmla="*/ 371209 h 2183437"/>
                    <a:gd name="connsiteX31" fmla="*/ 1011964 w 2505509"/>
                    <a:gd name="connsiteY31" fmla="*/ 25749 h 2183437"/>
                    <a:gd name="connsiteX32" fmla="*/ 1267386 w 2505509"/>
                    <a:gd name="connsiteY32" fmla="*/ 0 h 2183437"/>
                    <a:gd name="connsiteX33" fmla="*/ 1857980 w 2505509"/>
                    <a:gd name="connsiteY33" fmla="*/ 145729 h 2183437"/>
                    <a:gd name="connsiteX34" fmla="*/ 2024058 w 2505509"/>
                    <a:gd name="connsiteY34" fmla="*/ 250757 h 2183437"/>
                    <a:gd name="connsiteX35" fmla="*/ 1653462 w 2505509"/>
                    <a:gd name="connsiteY35" fmla="*/ 667027 h 2183437"/>
                    <a:gd name="connsiteX36" fmla="*/ 1577219 w 2505509"/>
                    <a:gd name="connsiteY36" fmla="*/ 623205 h 2183437"/>
                    <a:gd name="connsiteX37" fmla="*/ 1267386 w 2505509"/>
                    <a:gd name="connsiteY37" fmla="*/ 552732 h 2183437"/>
                    <a:gd name="connsiteX38" fmla="*/ 1190548 w 2505509"/>
                    <a:gd name="connsiteY38" fmla="*/ 560478 h 2183437"/>
                    <a:gd name="connsiteX39" fmla="*/ 1190548 w 2505509"/>
                    <a:gd name="connsiteY39" fmla="*/ 3880 h 2183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505509" h="2183437">
                      <a:moveTo>
                        <a:pt x="12973" y="1439095"/>
                      </a:moveTo>
                      <a:lnTo>
                        <a:pt x="575457" y="1439095"/>
                      </a:lnTo>
                      <a:lnTo>
                        <a:pt x="584862" y="1479903"/>
                      </a:lnTo>
                      <a:cubicBezTo>
                        <a:pt x="605743" y="1547037"/>
                        <a:pt x="636256" y="1609927"/>
                        <a:pt x="674784" y="1666956"/>
                      </a:cubicBezTo>
                      <a:lnTo>
                        <a:pt x="749976" y="1758089"/>
                      </a:lnTo>
                      <a:lnTo>
                        <a:pt x="393075" y="2183437"/>
                      </a:lnTo>
                      <a:lnTo>
                        <a:pt x="371209" y="2163564"/>
                      </a:lnTo>
                      <a:cubicBezTo>
                        <a:pt x="199195" y="1991550"/>
                        <a:pt x="76397" y="1770320"/>
                        <a:pt x="25749" y="1522809"/>
                      </a:cubicBezTo>
                      <a:close/>
                      <a:moveTo>
                        <a:pt x="233325" y="536212"/>
                      </a:moveTo>
                      <a:lnTo>
                        <a:pt x="669094" y="878298"/>
                      </a:lnTo>
                      <a:lnTo>
                        <a:pt x="608893" y="989210"/>
                      </a:lnTo>
                      <a:cubicBezTo>
                        <a:pt x="572730" y="1074710"/>
                        <a:pt x="552732" y="1168713"/>
                        <a:pt x="552732" y="1267386"/>
                      </a:cubicBezTo>
                      <a:lnTo>
                        <a:pt x="556251" y="1313894"/>
                      </a:lnTo>
                      <a:lnTo>
                        <a:pt x="2349" y="1313894"/>
                      </a:lnTo>
                      <a:lnTo>
                        <a:pt x="0" y="1267386"/>
                      </a:lnTo>
                      <a:cubicBezTo>
                        <a:pt x="0" y="1004902"/>
                        <a:pt x="79795" y="761055"/>
                        <a:pt x="216450" y="558779"/>
                      </a:cubicBezTo>
                      <a:close/>
                      <a:moveTo>
                        <a:pt x="2118406" y="333069"/>
                      </a:moveTo>
                      <a:lnTo>
                        <a:pt x="2174250" y="382024"/>
                      </a:lnTo>
                      <a:cubicBezTo>
                        <a:pt x="2312337" y="523443"/>
                        <a:pt x="2417618" y="697037"/>
                        <a:pt x="2477793" y="890504"/>
                      </a:cubicBezTo>
                      <a:lnTo>
                        <a:pt x="2505509" y="998296"/>
                      </a:lnTo>
                      <a:lnTo>
                        <a:pt x="1926602" y="991538"/>
                      </a:lnTo>
                      <a:lnTo>
                        <a:pt x="1925879" y="989210"/>
                      </a:lnTo>
                      <a:cubicBezTo>
                        <a:pt x="1898757" y="925085"/>
                        <a:pt x="1862541" y="865743"/>
                        <a:pt x="1818848" y="812800"/>
                      </a:cubicBezTo>
                      <a:lnTo>
                        <a:pt x="1752898" y="743625"/>
                      </a:lnTo>
                      <a:close/>
                      <a:moveTo>
                        <a:pt x="1065347" y="17602"/>
                      </a:moveTo>
                      <a:lnTo>
                        <a:pt x="1065347" y="585259"/>
                      </a:lnTo>
                      <a:lnTo>
                        <a:pt x="989210" y="608893"/>
                      </a:lnTo>
                      <a:cubicBezTo>
                        <a:pt x="903710" y="645057"/>
                        <a:pt x="826713" y="697386"/>
                        <a:pt x="762049" y="762049"/>
                      </a:cubicBezTo>
                      <a:lnTo>
                        <a:pt x="747002" y="780287"/>
                      </a:lnTo>
                      <a:lnTo>
                        <a:pt x="310701" y="437784"/>
                      </a:lnTo>
                      <a:lnTo>
                        <a:pt x="371209" y="371209"/>
                      </a:lnTo>
                      <a:cubicBezTo>
                        <a:pt x="543223" y="199195"/>
                        <a:pt x="764452" y="76397"/>
                        <a:pt x="1011964" y="25749"/>
                      </a:cubicBezTo>
                      <a:close/>
                      <a:moveTo>
                        <a:pt x="1267386" y="0"/>
                      </a:moveTo>
                      <a:cubicBezTo>
                        <a:pt x="1480655" y="0"/>
                        <a:pt x="1681620" y="52677"/>
                        <a:pt x="1857980" y="145729"/>
                      </a:cubicBezTo>
                      <a:lnTo>
                        <a:pt x="2024058" y="250757"/>
                      </a:lnTo>
                      <a:lnTo>
                        <a:pt x="1653462" y="667027"/>
                      </a:lnTo>
                      <a:lnTo>
                        <a:pt x="1577219" y="623205"/>
                      </a:lnTo>
                      <a:cubicBezTo>
                        <a:pt x="1483490" y="578042"/>
                        <a:pt x="1378394" y="552732"/>
                        <a:pt x="1267386" y="552732"/>
                      </a:cubicBezTo>
                      <a:lnTo>
                        <a:pt x="1190548" y="560478"/>
                      </a:lnTo>
                      <a:lnTo>
                        <a:pt x="1190548" y="388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0B940"/>
                    </a:gs>
                    <a:gs pos="100000">
                      <a:srgbClr val="CCD42A"/>
                    </a:gs>
                  </a:gsLst>
                  <a:lin ang="108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93" name="Rounded Rectangle 106">
                  <a:extLst>
                    <a:ext uri="{FF2B5EF4-FFF2-40B4-BE49-F238E27FC236}">
                      <a16:creationId xmlns:a16="http://schemas.microsoft.com/office/drawing/2014/main" id="{2E4AF7BD-3CB7-46FC-82A9-0F0B16F41119}"/>
                    </a:ext>
                  </a:extLst>
                </p:cNvPr>
                <p:cNvSpPr/>
                <p:nvPr/>
              </p:nvSpPr>
              <p:spPr>
                <a:xfrm>
                  <a:off x="7498946" y="3360193"/>
                  <a:ext cx="1447800" cy="2908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0505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EC832A2-E203-42C6-8B56-6DB819914207}"/>
                    </a:ext>
                  </a:extLst>
                </p:cNvPr>
                <p:cNvSpPr/>
                <p:nvPr/>
              </p:nvSpPr>
              <p:spPr>
                <a:xfrm>
                  <a:off x="7294564" y="3236912"/>
                  <a:ext cx="546099" cy="546099"/>
                </a:xfrm>
                <a:prstGeom prst="ellipse">
                  <a:avLst/>
                </a:prstGeom>
                <a:solidFill>
                  <a:srgbClr val="50505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71682223-73B5-4A72-9718-2419F216D4AE}"/>
                  </a:ext>
                </a:extLst>
              </p:cNvPr>
              <p:cNvGrpSpPr/>
              <p:nvPr/>
            </p:nvGrpSpPr>
            <p:grpSpPr>
              <a:xfrm>
                <a:off x="11199032" y="3710619"/>
                <a:ext cx="626705" cy="522059"/>
                <a:chOff x="11344929" y="5529863"/>
                <a:chExt cx="861555" cy="71769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F8DF5EEE-9386-46B4-A0AA-11A0F3372192}"/>
                    </a:ext>
                  </a:extLst>
                </p:cNvPr>
                <p:cNvSpPr/>
                <p:nvPr/>
              </p:nvSpPr>
              <p:spPr bwMode="auto">
                <a:xfrm rot="19233811" flipH="1">
                  <a:off x="11570268" y="5946488"/>
                  <a:ext cx="104540" cy="19865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4" name="Rectangle 21">
                  <a:extLst>
                    <a:ext uri="{FF2B5EF4-FFF2-40B4-BE49-F238E27FC236}">
                      <a16:creationId xmlns:a16="http://schemas.microsoft.com/office/drawing/2014/main" id="{B4BD4187-9F37-4AFC-89AB-6D55BBE11DCB}"/>
                    </a:ext>
                  </a:extLst>
                </p:cNvPr>
                <p:cNvSpPr/>
                <p:nvPr/>
              </p:nvSpPr>
              <p:spPr bwMode="auto">
                <a:xfrm rot="1663182" flipH="1">
                  <a:off x="11586161" y="5595771"/>
                  <a:ext cx="111520" cy="300929"/>
                </a:xfrm>
                <a:custGeom>
                  <a:avLst/>
                  <a:gdLst>
                    <a:gd name="connsiteX0" fmla="*/ 0 w 158225"/>
                    <a:gd name="connsiteY0" fmla="*/ 0 h 494769"/>
                    <a:gd name="connsiteX1" fmla="*/ 158225 w 158225"/>
                    <a:gd name="connsiteY1" fmla="*/ 0 h 494769"/>
                    <a:gd name="connsiteX2" fmla="*/ 158225 w 158225"/>
                    <a:gd name="connsiteY2" fmla="*/ 494769 h 494769"/>
                    <a:gd name="connsiteX3" fmla="*/ 0 w 158225"/>
                    <a:gd name="connsiteY3" fmla="*/ 494769 h 494769"/>
                    <a:gd name="connsiteX4" fmla="*/ 0 w 158225"/>
                    <a:gd name="connsiteY4" fmla="*/ 0 h 494769"/>
                    <a:gd name="connsiteX0" fmla="*/ 22401 w 158225"/>
                    <a:gd name="connsiteY0" fmla="*/ 0 h 496448"/>
                    <a:gd name="connsiteX1" fmla="*/ 158225 w 158225"/>
                    <a:gd name="connsiteY1" fmla="*/ 1679 h 496448"/>
                    <a:gd name="connsiteX2" fmla="*/ 158225 w 158225"/>
                    <a:gd name="connsiteY2" fmla="*/ 496448 h 496448"/>
                    <a:gd name="connsiteX3" fmla="*/ 0 w 158225"/>
                    <a:gd name="connsiteY3" fmla="*/ 496448 h 496448"/>
                    <a:gd name="connsiteX4" fmla="*/ 22401 w 158225"/>
                    <a:gd name="connsiteY4" fmla="*/ 0 h 496448"/>
                    <a:gd name="connsiteX0" fmla="*/ 22401 w 193060"/>
                    <a:gd name="connsiteY0" fmla="*/ 0 h 512062"/>
                    <a:gd name="connsiteX1" fmla="*/ 158225 w 193060"/>
                    <a:gd name="connsiteY1" fmla="*/ 1679 h 512062"/>
                    <a:gd name="connsiteX2" fmla="*/ 193060 w 193060"/>
                    <a:gd name="connsiteY2" fmla="*/ 512062 h 512062"/>
                    <a:gd name="connsiteX3" fmla="*/ 0 w 193060"/>
                    <a:gd name="connsiteY3" fmla="*/ 496448 h 512062"/>
                    <a:gd name="connsiteX4" fmla="*/ 22401 w 193060"/>
                    <a:gd name="connsiteY4" fmla="*/ 0 h 512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060" h="512062">
                      <a:moveTo>
                        <a:pt x="22401" y="0"/>
                      </a:moveTo>
                      <a:lnTo>
                        <a:pt x="158225" y="1679"/>
                      </a:lnTo>
                      <a:lnTo>
                        <a:pt x="193060" y="512062"/>
                      </a:lnTo>
                      <a:lnTo>
                        <a:pt x="0" y="496448"/>
                      </a:lnTo>
                      <a:lnTo>
                        <a:pt x="2240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5" name="Rectangle 29">
                  <a:extLst>
                    <a:ext uri="{FF2B5EF4-FFF2-40B4-BE49-F238E27FC236}">
                      <a16:creationId xmlns:a16="http://schemas.microsoft.com/office/drawing/2014/main" id="{E309036A-BB0C-4CDE-B605-1A14BD7B175B}"/>
                    </a:ext>
                  </a:extLst>
                </p:cNvPr>
                <p:cNvSpPr/>
                <p:nvPr/>
              </p:nvSpPr>
              <p:spPr bwMode="auto">
                <a:xfrm rot="6300000" flipH="1">
                  <a:off x="11866524" y="5509806"/>
                  <a:ext cx="86137" cy="289362"/>
                </a:xfrm>
                <a:custGeom>
                  <a:avLst/>
                  <a:gdLst>
                    <a:gd name="connsiteX0" fmla="*/ 0 w 123571"/>
                    <a:gd name="connsiteY0" fmla="*/ 0 h 494769"/>
                    <a:gd name="connsiteX1" fmla="*/ 123571 w 123571"/>
                    <a:gd name="connsiteY1" fmla="*/ 0 h 494769"/>
                    <a:gd name="connsiteX2" fmla="*/ 123571 w 123571"/>
                    <a:gd name="connsiteY2" fmla="*/ 494769 h 494769"/>
                    <a:gd name="connsiteX3" fmla="*/ 0 w 123571"/>
                    <a:gd name="connsiteY3" fmla="*/ 494769 h 494769"/>
                    <a:gd name="connsiteX4" fmla="*/ 0 w 123571"/>
                    <a:gd name="connsiteY4" fmla="*/ 0 h 494769"/>
                    <a:gd name="connsiteX0" fmla="*/ 0 w 146572"/>
                    <a:gd name="connsiteY0" fmla="*/ 0 h 500932"/>
                    <a:gd name="connsiteX1" fmla="*/ 123571 w 146572"/>
                    <a:gd name="connsiteY1" fmla="*/ 0 h 500932"/>
                    <a:gd name="connsiteX2" fmla="*/ 146572 w 146572"/>
                    <a:gd name="connsiteY2" fmla="*/ 500932 h 500932"/>
                    <a:gd name="connsiteX3" fmla="*/ 0 w 146572"/>
                    <a:gd name="connsiteY3" fmla="*/ 494769 h 500932"/>
                    <a:gd name="connsiteX4" fmla="*/ 0 w 146572"/>
                    <a:gd name="connsiteY4" fmla="*/ 0 h 500932"/>
                    <a:gd name="connsiteX0" fmla="*/ 23002 w 146572"/>
                    <a:gd name="connsiteY0" fmla="*/ 6163 h 500932"/>
                    <a:gd name="connsiteX1" fmla="*/ 123571 w 146572"/>
                    <a:gd name="connsiteY1" fmla="*/ 0 h 500932"/>
                    <a:gd name="connsiteX2" fmla="*/ 146572 w 146572"/>
                    <a:gd name="connsiteY2" fmla="*/ 500932 h 500932"/>
                    <a:gd name="connsiteX3" fmla="*/ 0 w 146572"/>
                    <a:gd name="connsiteY3" fmla="*/ 494769 h 500932"/>
                    <a:gd name="connsiteX4" fmla="*/ 23002 w 146572"/>
                    <a:gd name="connsiteY4" fmla="*/ 6163 h 500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572" h="500932">
                      <a:moveTo>
                        <a:pt x="23002" y="6163"/>
                      </a:moveTo>
                      <a:lnTo>
                        <a:pt x="123571" y="0"/>
                      </a:lnTo>
                      <a:lnTo>
                        <a:pt x="146572" y="500932"/>
                      </a:lnTo>
                      <a:lnTo>
                        <a:pt x="0" y="494769"/>
                      </a:lnTo>
                      <a:lnTo>
                        <a:pt x="23002" y="61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FA164F02-4CE9-4AD6-A94E-6960FE67C7BF}"/>
                    </a:ext>
                  </a:extLst>
                </p:cNvPr>
                <p:cNvSpPr/>
                <p:nvPr/>
              </p:nvSpPr>
              <p:spPr bwMode="auto">
                <a:xfrm flipH="1">
                  <a:off x="11468882" y="5842686"/>
                  <a:ext cx="167433" cy="170342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63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DCED6FD3-4323-420F-8F01-D62ECBBCE4E7}"/>
                    </a:ext>
                  </a:extLst>
                </p:cNvPr>
                <p:cNvSpPr/>
                <p:nvPr/>
              </p:nvSpPr>
              <p:spPr bwMode="auto">
                <a:xfrm flipH="1">
                  <a:off x="11652699" y="5529863"/>
                  <a:ext cx="147897" cy="150464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63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2ED454D0-91D0-430F-B543-5AD0D2375511}"/>
                    </a:ext>
                  </a:extLst>
                </p:cNvPr>
                <p:cNvGrpSpPr/>
                <p:nvPr/>
              </p:nvGrpSpPr>
              <p:grpSpPr>
                <a:xfrm>
                  <a:off x="12049484" y="5746165"/>
                  <a:ext cx="157000" cy="282837"/>
                  <a:chOff x="12049484" y="5746165"/>
                  <a:chExt cx="157000" cy="282837"/>
                </a:xfrm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2C118E3B-5359-4944-95AC-FEB1EFBA1987}"/>
                      </a:ext>
                    </a:extLst>
                  </p:cNvPr>
                  <p:cNvSpPr/>
                  <p:nvPr/>
                </p:nvSpPr>
                <p:spPr bwMode="auto">
                  <a:xfrm rot="9981386" flipH="1">
                    <a:off x="12060583" y="5746165"/>
                    <a:ext cx="55868" cy="10212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83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35" kern="0" spc="-51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6A60120A-4609-418E-B6B3-142C3E7E3E7C}"/>
                      </a:ext>
                    </a:extLst>
                  </p:cNvPr>
                  <p:cNvSpPr/>
                  <p:nvPr/>
                </p:nvSpPr>
                <p:spPr bwMode="auto">
                  <a:xfrm rot="9918825" flipH="1">
                    <a:off x="12073494" y="5834755"/>
                    <a:ext cx="64088" cy="65201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2">
                        <a:lumMod val="1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83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35" kern="0" spc="-51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5B0604B9-8FEF-4544-B83E-B5D7CFB58047}"/>
                      </a:ext>
                    </a:extLst>
                  </p:cNvPr>
                  <p:cNvGrpSpPr/>
                  <p:nvPr/>
                </p:nvGrpSpPr>
                <p:grpSpPr>
                  <a:xfrm rot="20781386">
                    <a:off x="12049484" y="5867299"/>
                    <a:ext cx="57287" cy="161703"/>
                    <a:chOff x="5436091" y="1788525"/>
                    <a:chExt cx="99173" cy="275154"/>
                  </a:xfrm>
                  <a:solidFill>
                    <a:srgbClr val="777777"/>
                  </a:solidFill>
                </p:grpSpPr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1E801360-B645-4363-BC17-E5AD0CD90A00}"/>
                        </a:ext>
                      </a:extLst>
                    </p:cNvPr>
                    <p:cNvSpPr/>
                    <p:nvPr/>
                  </p:nvSpPr>
                  <p:spPr bwMode="auto">
                    <a:xfrm rot="13260000" flipH="1">
                      <a:off x="5464045" y="1788525"/>
                      <a:ext cx="45719" cy="13716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89" name="Diagonal Stripe 188">
                      <a:extLst>
                        <a:ext uri="{FF2B5EF4-FFF2-40B4-BE49-F238E27FC236}">
                          <a16:creationId xmlns:a16="http://schemas.microsoft.com/office/drawing/2014/main" id="{4B184595-F13D-41F1-8C52-262FE48EF3C0}"/>
                        </a:ext>
                      </a:extLst>
                    </p:cNvPr>
                    <p:cNvSpPr/>
                    <p:nvPr/>
                  </p:nvSpPr>
                  <p:spPr bwMode="auto">
                    <a:xfrm rot="19432650">
                      <a:off x="5436091" y="1880799"/>
                      <a:ext cx="99173" cy="182880"/>
                    </a:xfrm>
                    <a:prstGeom prst="diagStripe">
                      <a:avLst/>
                    </a:prstGeom>
                    <a:solidFill>
                      <a:schemeClr val="tx1">
                        <a:lumMod val="5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CB58A25C-75B7-473E-94F4-63A0B8CAF10D}"/>
                      </a:ext>
                    </a:extLst>
                  </p:cNvPr>
                  <p:cNvGrpSpPr/>
                  <p:nvPr/>
                </p:nvGrpSpPr>
                <p:grpSpPr>
                  <a:xfrm rot="20781386" flipH="1">
                    <a:off x="12149197" y="5843095"/>
                    <a:ext cx="57287" cy="161703"/>
                    <a:chOff x="5416673" y="1788525"/>
                    <a:chExt cx="99173" cy="275154"/>
                  </a:xfrm>
                  <a:solidFill>
                    <a:srgbClr val="777777"/>
                  </a:solidFill>
                </p:grpSpPr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89E5FE8E-CCA0-4007-843C-C9A5765F7224}"/>
                        </a:ext>
                      </a:extLst>
                    </p:cNvPr>
                    <p:cNvSpPr/>
                    <p:nvPr/>
                  </p:nvSpPr>
                  <p:spPr bwMode="auto">
                    <a:xfrm rot="13260000" flipH="1">
                      <a:off x="5464045" y="1788525"/>
                      <a:ext cx="45719" cy="13716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87" name="Diagonal Stripe 186">
                      <a:extLst>
                        <a:ext uri="{FF2B5EF4-FFF2-40B4-BE49-F238E27FC236}">
                          <a16:creationId xmlns:a16="http://schemas.microsoft.com/office/drawing/2014/main" id="{455FD509-E8E4-46D9-A3ED-EAD09B8D2101}"/>
                        </a:ext>
                      </a:extLst>
                    </p:cNvPr>
                    <p:cNvSpPr/>
                    <p:nvPr/>
                  </p:nvSpPr>
                  <p:spPr bwMode="auto">
                    <a:xfrm rot="19432650">
                      <a:off x="5416673" y="1880799"/>
                      <a:ext cx="99173" cy="182880"/>
                    </a:xfrm>
                    <a:prstGeom prst="diagStripe">
                      <a:avLst/>
                    </a:prstGeom>
                    <a:solidFill>
                      <a:schemeClr val="tx1">
                        <a:lumMod val="5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183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35" kern="0" spc="-51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sp>
              <p:nvSpPr>
                <p:cNvPr id="179" name="Rounded Rectangle 115">
                  <a:extLst>
                    <a:ext uri="{FF2B5EF4-FFF2-40B4-BE49-F238E27FC236}">
                      <a16:creationId xmlns:a16="http://schemas.microsoft.com/office/drawing/2014/main" id="{3CC2F4C2-25B0-4736-B156-2073949D3ECD}"/>
                    </a:ext>
                  </a:extLst>
                </p:cNvPr>
                <p:cNvSpPr/>
                <p:nvPr/>
              </p:nvSpPr>
              <p:spPr bwMode="auto">
                <a:xfrm flipH="1">
                  <a:off x="11399950" y="6081169"/>
                  <a:ext cx="488585" cy="156734"/>
                </a:xfrm>
                <a:prstGeom prst="roundRect">
                  <a:avLst/>
                </a:prstGeom>
                <a:solidFill>
                  <a:srgbClr val="AFBAB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Rounded Rectangle 116">
                  <a:extLst>
                    <a:ext uri="{FF2B5EF4-FFF2-40B4-BE49-F238E27FC236}">
                      <a16:creationId xmlns:a16="http://schemas.microsoft.com/office/drawing/2014/main" id="{1A3214D0-7E59-44A9-A345-4578B8C6F186}"/>
                    </a:ext>
                  </a:extLst>
                </p:cNvPr>
                <p:cNvSpPr/>
                <p:nvPr/>
              </p:nvSpPr>
              <p:spPr bwMode="auto">
                <a:xfrm flipH="1">
                  <a:off x="11344929" y="6159537"/>
                  <a:ext cx="598627" cy="88020"/>
                </a:xfrm>
                <a:prstGeom prst="roundRect">
                  <a:avLst/>
                </a:prstGeom>
                <a:solidFill>
                  <a:srgbClr val="77777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62E2CD6D-DC60-4486-B7F1-2807586FC7C0}"/>
                    </a:ext>
                  </a:extLst>
                </p:cNvPr>
                <p:cNvSpPr/>
                <p:nvPr/>
              </p:nvSpPr>
              <p:spPr bwMode="auto">
                <a:xfrm flipH="1">
                  <a:off x="12007604" y="5655852"/>
                  <a:ext cx="110923" cy="112848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63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83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35" kern="0" spc="-5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6AC3B578-691C-46ED-980C-9BCBE814E6C7}"/>
                  </a:ext>
                </a:extLst>
              </p:cNvPr>
              <p:cNvGrpSpPr/>
              <p:nvPr/>
            </p:nvGrpSpPr>
            <p:grpSpPr>
              <a:xfrm>
                <a:off x="10776773" y="3978806"/>
                <a:ext cx="581277" cy="521907"/>
                <a:chOff x="-2759707" y="1099472"/>
                <a:chExt cx="7926138" cy="6799719"/>
              </a:xfrm>
            </p:grpSpPr>
            <p:sp>
              <p:nvSpPr>
                <p:cNvPr id="169" name="Rectangle 317">
                  <a:extLst>
                    <a:ext uri="{FF2B5EF4-FFF2-40B4-BE49-F238E27FC236}">
                      <a16:creationId xmlns:a16="http://schemas.microsoft.com/office/drawing/2014/main" id="{61D337B8-E923-493E-9876-A78901743F8E}"/>
                    </a:ext>
                  </a:extLst>
                </p:cNvPr>
                <p:cNvSpPr/>
                <p:nvPr/>
              </p:nvSpPr>
              <p:spPr bwMode="auto">
                <a:xfrm>
                  <a:off x="-1103536" y="6493184"/>
                  <a:ext cx="4613797" cy="1133081"/>
                </a:xfrm>
                <a:custGeom>
                  <a:avLst/>
                  <a:gdLst>
                    <a:gd name="connsiteX0" fmla="*/ 0 w 4983252"/>
                    <a:gd name="connsiteY0" fmla="*/ 0 h 1835045"/>
                    <a:gd name="connsiteX1" fmla="*/ 4983252 w 4983252"/>
                    <a:gd name="connsiteY1" fmla="*/ 0 h 1835045"/>
                    <a:gd name="connsiteX2" fmla="*/ 4983252 w 4983252"/>
                    <a:gd name="connsiteY2" fmla="*/ 1835045 h 1835045"/>
                    <a:gd name="connsiteX3" fmla="*/ 0 w 4983252"/>
                    <a:gd name="connsiteY3" fmla="*/ 1835045 h 1835045"/>
                    <a:gd name="connsiteX4" fmla="*/ 0 w 4983252"/>
                    <a:gd name="connsiteY4" fmla="*/ 0 h 1835045"/>
                    <a:gd name="connsiteX0" fmla="*/ 1339273 w 4983252"/>
                    <a:gd name="connsiteY0" fmla="*/ 36945 h 1835045"/>
                    <a:gd name="connsiteX1" fmla="*/ 4983252 w 4983252"/>
                    <a:gd name="connsiteY1" fmla="*/ 0 h 1835045"/>
                    <a:gd name="connsiteX2" fmla="*/ 4983252 w 4983252"/>
                    <a:gd name="connsiteY2" fmla="*/ 1835045 h 1835045"/>
                    <a:gd name="connsiteX3" fmla="*/ 0 w 4983252"/>
                    <a:gd name="connsiteY3" fmla="*/ 1835045 h 1835045"/>
                    <a:gd name="connsiteX4" fmla="*/ 1339273 w 4983252"/>
                    <a:gd name="connsiteY4" fmla="*/ 36945 h 1835045"/>
                    <a:gd name="connsiteX0" fmla="*/ 1339273 w 4983252"/>
                    <a:gd name="connsiteY0" fmla="*/ 0 h 1798100"/>
                    <a:gd name="connsiteX1" fmla="*/ 3228343 w 4983252"/>
                    <a:gd name="connsiteY1" fmla="*/ 1 h 1798100"/>
                    <a:gd name="connsiteX2" fmla="*/ 4983252 w 4983252"/>
                    <a:gd name="connsiteY2" fmla="*/ 1798100 h 1798100"/>
                    <a:gd name="connsiteX3" fmla="*/ 0 w 4983252"/>
                    <a:gd name="connsiteY3" fmla="*/ 1798100 h 1798100"/>
                    <a:gd name="connsiteX4" fmla="*/ 1339273 w 4983252"/>
                    <a:gd name="connsiteY4" fmla="*/ 0 h 1798100"/>
                    <a:gd name="connsiteX0" fmla="*/ 1339273 w 4983252"/>
                    <a:gd name="connsiteY0" fmla="*/ 0 h 1798100"/>
                    <a:gd name="connsiteX1" fmla="*/ 3228343 w 4983252"/>
                    <a:gd name="connsiteY1" fmla="*/ 1 h 1798100"/>
                    <a:gd name="connsiteX2" fmla="*/ 4983252 w 4983252"/>
                    <a:gd name="connsiteY2" fmla="*/ 1798100 h 1798100"/>
                    <a:gd name="connsiteX3" fmla="*/ 0 w 4983252"/>
                    <a:gd name="connsiteY3" fmla="*/ 1798100 h 1798100"/>
                    <a:gd name="connsiteX4" fmla="*/ 1339273 w 4983252"/>
                    <a:gd name="connsiteY4" fmla="*/ 0 h 1798100"/>
                    <a:gd name="connsiteX0" fmla="*/ 1339273 w 4983252"/>
                    <a:gd name="connsiteY0" fmla="*/ 0 h 1798100"/>
                    <a:gd name="connsiteX1" fmla="*/ 3228343 w 4983252"/>
                    <a:gd name="connsiteY1" fmla="*/ 1 h 1798100"/>
                    <a:gd name="connsiteX2" fmla="*/ 4983252 w 4983252"/>
                    <a:gd name="connsiteY2" fmla="*/ 1798100 h 1798100"/>
                    <a:gd name="connsiteX3" fmla="*/ 0 w 4983252"/>
                    <a:gd name="connsiteY3" fmla="*/ 1798100 h 1798100"/>
                    <a:gd name="connsiteX4" fmla="*/ 1339273 w 4983252"/>
                    <a:gd name="connsiteY4" fmla="*/ 0 h 1798100"/>
                    <a:gd name="connsiteX0" fmla="*/ 1625600 w 4983252"/>
                    <a:gd name="connsiteY0" fmla="*/ 0 h 1798100"/>
                    <a:gd name="connsiteX1" fmla="*/ 3228343 w 4983252"/>
                    <a:gd name="connsiteY1" fmla="*/ 1 h 1798100"/>
                    <a:gd name="connsiteX2" fmla="*/ 4983252 w 4983252"/>
                    <a:gd name="connsiteY2" fmla="*/ 1798100 h 1798100"/>
                    <a:gd name="connsiteX3" fmla="*/ 0 w 4983252"/>
                    <a:gd name="connsiteY3" fmla="*/ 1798100 h 1798100"/>
                    <a:gd name="connsiteX4" fmla="*/ 1625600 w 4983252"/>
                    <a:gd name="connsiteY4" fmla="*/ 0 h 1798100"/>
                    <a:gd name="connsiteX0" fmla="*/ 1625600 w 4983252"/>
                    <a:gd name="connsiteY0" fmla="*/ 0 h 1798100"/>
                    <a:gd name="connsiteX1" fmla="*/ 2997434 w 4983252"/>
                    <a:gd name="connsiteY1" fmla="*/ 1 h 1798100"/>
                    <a:gd name="connsiteX2" fmla="*/ 4983252 w 4983252"/>
                    <a:gd name="connsiteY2" fmla="*/ 1798100 h 1798100"/>
                    <a:gd name="connsiteX3" fmla="*/ 0 w 4983252"/>
                    <a:gd name="connsiteY3" fmla="*/ 1798100 h 1798100"/>
                    <a:gd name="connsiteX4" fmla="*/ 1625600 w 4983252"/>
                    <a:gd name="connsiteY4" fmla="*/ 0 h 1798100"/>
                    <a:gd name="connsiteX0" fmla="*/ 1625600 w 4983252"/>
                    <a:gd name="connsiteY0" fmla="*/ 9235 h 1807335"/>
                    <a:gd name="connsiteX1" fmla="*/ 3209870 w 4983252"/>
                    <a:gd name="connsiteY1" fmla="*/ 0 h 1807335"/>
                    <a:gd name="connsiteX2" fmla="*/ 4983252 w 4983252"/>
                    <a:gd name="connsiteY2" fmla="*/ 1807335 h 1807335"/>
                    <a:gd name="connsiteX3" fmla="*/ 0 w 4983252"/>
                    <a:gd name="connsiteY3" fmla="*/ 1807335 h 1807335"/>
                    <a:gd name="connsiteX4" fmla="*/ 1625600 w 4983252"/>
                    <a:gd name="connsiteY4" fmla="*/ 9235 h 1807335"/>
                    <a:gd name="connsiteX0" fmla="*/ 1625600 w 4983252"/>
                    <a:gd name="connsiteY0" fmla="*/ 9235 h 1807335"/>
                    <a:gd name="connsiteX1" fmla="*/ 3209870 w 4983252"/>
                    <a:gd name="connsiteY1" fmla="*/ 0 h 1807335"/>
                    <a:gd name="connsiteX2" fmla="*/ 4983252 w 4983252"/>
                    <a:gd name="connsiteY2" fmla="*/ 1807335 h 1807335"/>
                    <a:gd name="connsiteX3" fmla="*/ 0 w 4983252"/>
                    <a:gd name="connsiteY3" fmla="*/ 1807335 h 1807335"/>
                    <a:gd name="connsiteX4" fmla="*/ 1625600 w 4983252"/>
                    <a:gd name="connsiteY4" fmla="*/ 9235 h 1807335"/>
                    <a:gd name="connsiteX0" fmla="*/ 1625600 w 4983252"/>
                    <a:gd name="connsiteY0" fmla="*/ 9235 h 1807335"/>
                    <a:gd name="connsiteX1" fmla="*/ 3209870 w 4983252"/>
                    <a:gd name="connsiteY1" fmla="*/ 0 h 1807335"/>
                    <a:gd name="connsiteX2" fmla="*/ 4983252 w 4983252"/>
                    <a:gd name="connsiteY2" fmla="*/ 1807335 h 1807335"/>
                    <a:gd name="connsiteX3" fmla="*/ 0 w 4983252"/>
                    <a:gd name="connsiteY3" fmla="*/ 1807335 h 1807335"/>
                    <a:gd name="connsiteX4" fmla="*/ 1625600 w 4983252"/>
                    <a:gd name="connsiteY4" fmla="*/ 9235 h 1807335"/>
                    <a:gd name="connsiteX0" fmla="*/ 1431636 w 4983252"/>
                    <a:gd name="connsiteY0" fmla="*/ 369454 h 1807335"/>
                    <a:gd name="connsiteX1" fmla="*/ 3209870 w 4983252"/>
                    <a:gd name="connsiteY1" fmla="*/ 0 h 1807335"/>
                    <a:gd name="connsiteX2" fmla="*/ 4983252 w 4983252"/>
                    <a:gd name="connsiteY2" fmla="*/ 1807335 h 1807335"/>
                    <a:gd name="connsiteX3" fmla="*/ 0 w 4983252"/>
                    <a:gd name="connsiteY3" fmla="*/ 1807335 h 1807335"/>
                    <a:gd name="connsiteX4" fmla="*/ 1431636 w 4983252"/>
                    <a:gd name="connsiteY4" fmla="*/ 369454 h 1807335"/>
                    <a:gd name="connsiteX0" fmla="*/ 1431636 w 4983252"/>
                    <a:gd name="connsiteY0" fmla="*/ 0 h 1437881"/>
                    <a:gd name="connsiteX1" fmla="*/ 3551615 w 4983252"/>
                    <a:gd name="connsiteY1" fmla="*/ 1 h 1437881"/>
                    <a:gd name="connsiteX2" fmla="*/ 4983252 w 4983252"/>
                    <a:gd name="connsiteY2" fmla="*/ 1437881 h 1437881"/>
                    <a:gd name="connsiteX3" fmla="*/ 0 w 4983252"/>
                    <a:gd name="connsiteY3" fmla="*/ 1437881 h 1437881"/>
                    <a:gd name="connsiteX4" fmla="*/ 1431636 w 4983252"/>
                    <a:gd name="connsiteY4" fmla="*/ 0 h 1437881"/>
                    <a:gd name="connsiteX0" fmla="*/ 1431636 w 4983252"/>
                    <a:gd name="connsiteY0" fmla="*/ 0 h 1437881"/>
                    <a:gd name="connsiteX1" fmla="*/ 3662452 w 4983252"/>
                    <a:gd name="connsiteY1" fmla="*/ 36947 h 1437881"/>
                    <a:gd name="connsiteX2" fmla="*/ 4983252 w 4983252"/>
                    <a:gd name="connsiteY2" fmla="*/ 1437881 h 1437881"/>
                    <a:gd name="connsiteX3" fmla="*/ 0 w 4983252"/>
                    <a:gd name="connsiteY3" fmla="*/ 1437881 h 1437881"/>
                    <a:gd name="connsiteX4" fmla="*/ 1431636 w 4983252"/>
                    <a:gd name="connsiteY4" fmla="*/ 0 h 1437881"/>
                    <a:gd name="connsiteX0" fmla="*/ 1219200 w 4770816"/>
                    <a:gd name="connsiteY0" fmla="*/ 0 h 1437881"/>
                    <a:gd name="connsiteX1" fmla="*/ 3450016 w 4770816"/>
                    <a:gd name="connsiteY1" fmla="*/ 36947 h 1437881"/>
                    <a:gd name="connsiteX2" fmla="*/ 4770816 w 4770816"/>
                    <a:gd name="connsiteY2" fmla="*/ 1437881 h 1437881"/>
                    <a:gd name="connsiteX3" fmla="*/ 0 w 4770816"/>
                    <a:gd name="connsiteY3" fmla="*/ 1133081 h 1437881"/>
                    <a:gd name="connsiteX4" fmla="*/ 1219200 w 4770816"/>
                    <a:gd name="connsiteY4" fmla="*/ 0 h 1437881"/>
                    <a:gd name="connsiteX0" fmla="*/ 1219200 w 4632270"/>
                    <a:gd name="connsiteY0" fmla="*/ 0 h 1133081"/>
                    <a:gd name="connsiteX1" fmla="*/ 3450016 w 4632270"/>
                    <a:gd name="connsiteY1" fmla="*/ 36947 h 1133081"/>
                    <a:gd name="connsiteX2" fmla="*/ 4632270 w 4632270"/>
                    <a:gd name="connsiteY2" fmla="*/ 1105372 h 1133081"/>
                    <a:gd name="connsiteX3" fmla="*/ 0 w 4632270"/>
                    <a:gd name="connsiteY3" fmla="*/ 1133081 h 1133081"/>
                    <a:gd name="connsiteX4" fmla="*/ 1219200 w 4632270"/>
                    <a:gd name="connsiteY4" fmla="*/ 0 h 1133081"/>
                    <a:gd name="connsiteX0" fmla="*/ 1219200 w 4623033"/>
                    <a:gd name="connsiteY0" fmla="*/ 0 h 1170027"/>
                    <a:gd name="connsiteX1" fmla="*/ 3450016 w 4623033"/>
                    <a:gd name="connsiteY1" fmla="*/ 36947 h 1170027"/>
                    <a:gd name="connsiteX2" fmla="*/ 4623033 w 4623033"/>
                    <a:gd name="connsiteY2" fmla="*/ 1170027 h 1170027"/>
                    <a:gd name="connsiteX3" fmla="*/ 0 w 4623033"/>
                    <a:gd name="connsiteY3" fmla="*/ 1133081 h 1170027"/>
                    <a:gd name="connsiteX4" fmla="*/ 1219200 w 4623033"/>
                    <a:gd name="connsiteY4" fmla="*/ 0 h 1170027"/>
                    <a:gd name="connsiteX0" fmla="*/ 1209964 w 4613797"/>
                    <a:gd name="connsiteY0" fmla="*/ 0 h 1188499"/>
                    <a:gd name="connsiteX1" fmla="*/ 3440780 w 4613797"/>
                    <a:gd name="connsiteY1" fmla="*/ 36947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9964 w 4613797"/>
                    <a:gd name="connsiteY0" fmla="*/ 0 h 1188499"/>
                    <a:gd name="connsiteX1" fmla="*/ 3440780 w 4613797"/>
                    <a:gd name="connsiteY1" fmla="*/ 36947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9964 w 4613797"/>
                    <a:gd name="connsiteY0" fmla="*/ 0 h 1188499"/>
                    <a:gd name="connsiteX1" fmla="*/ 3440780 w 4613797"/>
                    <a:gd name="connsiteY1" fmla="*/ 36947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9964 w 4613797"/>
                    <a:gd name="connsiteY0" fmla="*/ 0 h 1188499"/>
                    <a:gd name="connsiteX1" fmla="*/ 3440780 w 4613797"/>
                    <a:gd name="connsiteY1" fmla="*/ 36947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9964 w 4613797"/>
                    <a:gd name="connsiteY0" fmla="*/ 0 h 1188499"/>
                    <a:gd name="connsiteX1" fmla="*/ 3440780 w 4613797"/>
                    <a:gd name="connsiteY1" fmla="*/ 36947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9964 w 4613797"/>
                    <a:gd name="connsiteY0" fmla="*/ 0 h 1188499"/>
                    <a:gd name="connsiteX1" fmla="*/ 3450017 w 4613797"/>
                    <a:gd name="connsiteY1" fmla="*/ 55420 h 1188499"/>
                    <a:gd name="connsiteX2" fmla="*/ 4613797 w 4613797"/>
                    <a:gd name="connsiteY2" fmla="*/ 1170027 h 1188499"/>
                    <a:gd name="connsiteX3" fmla="*/ 0 w 4613797"/>
                    <a:gd name="connsiteY3" fmla="*/ 1188499 h 1188499"/>
                    <a:gd name="connsiteX4" fmla="*/ 1209964 w 4613797"/>
                    <a:gd name="connsiteY4" fmla="*/ 0 h 1188499"/>
                    <a:gd name="connsiteX0" fmla="*/ 1200728 w 4613797"/>
                    <a:gd name="connsiteY0" fmla="*/ 0 h 1133081"/>
                    <a:gd name="connsiteX1" fmla="*/ 3450017 w 4613797"/>
                    <a:gd name="connsiteY1" fmla="*/ 2 h 1133081"/>
                    <a:gd name="connsiteX2" fmla="*/ 4613797 w 4613797"/>
                    <a:gd name="connsiteY2" fmla="*/ 1114609 h 1133081"/>
                    <a:gd name="connsiteX3" fmla="*/ 0 w 4613797"/>
                    <a:gd name="connsiteY3" fmla="*/ 1133081 h 1133081"/>
                    <a:gd name="connsiteX4" fmla="*/ 1200728 w 4613797"/>
                    <a:gd name="connsiteY4" fmla="*/ 0 h 1133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3797" h="1133081">
                      <a:moveTo>
                        <a:pt x="1200728" y="0"/>
                      </a:moveTo>
                      <a:lnTo>
                        <a:pt x="3450017" y="2"/>
                      </a:lnTo>
                      <a:cubicBezTo>
                        <a:pt x="3268369" y="617841"/>
                        <a:pt x="2948172" y="1023243"/>
                        <a:pt x="4613797" y="1114609"/>
                      </a:cubicBezTo>
                      <a:lnTo>
                        <a:pt x="0" y="1133081"/>
                      </a:lnTo>
                      <a:cubicBezTo>
                        <a:pt x="1453187" y="1087896"/>
                        <a:pt x="1456267" y="654785"/>
                        <a:pt x="1200728" y="0"/>
                      </a:cubicBezTo>
                      <a:close/>
                    </a:path>
                  </a:pathLst>
                </a:custGeom>
                <a:solidFill>
                  <a:srgbClr val="7C7C7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0" name="Rounded Rectangle 128">
                  <a:extLst>
                    <a:ext uri="{FF2B5EF4-FFF2-40B4-BE49-F238E27FC236}">
                      <a16:creationId xmlns:a16="http://schemas.microsoft.com/office/drawing/2014/main" id="{9ED46A65-4680-45E0-BE7A-19E8F6B06E45}"/>
                    </a:ext>
                  </a:extLst>
                </p:cNvPr>
                <p:cNvSpPr/>
                <p:nvPr/>
              </p:nvSpPr>
              <p:spPr bwMode="auto">
                <a:xfrm>
                  <a:off x="-2759707" y="1099472"/>
                  <a:ext cx="7926138" cy="5508726"/>
                </a:xfrm>
                <a:prstGeom prst="roundRect">
                  <a:avLst>
                    <a:gd name="adj" fmla="val 8482"/>
                  </a:avLst>
                </a:prstGeom>
                <a:solidFill>
                  <a:srgbClr val="B3B4B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A0718FD-D622-4EF1-946E-DD451CB72EB4}"/>
                    </a:ext>
                  </a:extLst>
                </p:cNvPr>
                <p:cNvSpPr/>
                <p:nvPr/>
              </p:nvSpPr>
              <p:spPr bwMode="auto">
                <a:xfrm>
                  <a:off x="-2133709" y="1626405"/>
                  <a:ext cx="6674142" cy="4361521"/>
                </a:xfrm>
                <a:prstGeom prst="rect">
                  <a:avLst/>
                </a:prstGeom>
                <a:solidFill>
                  <a:srgbClr val="59B4D9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995658FA-B457-40F5-A65B-5B5531BFD4D8}"/>
                    </a:ext>
                  </a:extLst>
                </p:cNvPr>
                <p:cNvSpPr/>
                <p:nvPr/>
              </p:nvSpPr>
              <p:spPr bwMode="auto">
                <a:xfrm>
                  <a:off x="-1332157" y="7460659"/>
                  <a:ext cx="5071038" cy="438532"/>
                </a:xfrm>
                <a:prstGeom prst="rect">
                  <a:avLst/>
                </a:prstGeom>
                <a:solidFill>
                  <a:srgbClr val="A3A4A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E94BA72-4FB3-4264-8109-37C9406120E3}"/>
              </a:ext>
            </a:extLst>
          </p:cNvPr>
          <p:cNvGrpSpPr/>
          <p:nvPr userDrawn="1"/>
        </p:nvGrpSpPr>
        <p:grpSpPr>
          <a:xfrm>
            <a:off x="68730" y="4747625"/>
            <a:ext cx="1426688" cy="916768"/>
            <a:chOff x="65242" y="4000957"/>
            <a:chExt cx="1426688" cy="916768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8E0AB69-DB21-435C-8E39-137A37106972}"/>
                </a:ext>
              </a:extLst>
            </p:cNvPr>
            <p:cNvSpPr txBox="1"/>
            <p:nvPr/>
          </p:nvSpPr>
          <p:spPr>
            <a:xfrm>
              <a:off x="65242" y="4401622"/>
              <a:ext cx="1426688" cy="51610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r>
                <a:rPr lang="en-US" sz="900" dirty="0"/>
                <a:t>BUSINESS / CUSTOM APPS</a:t>
              </a:r>
            </a:p>
            <a:p>
              <a:r>
                <a:rPr lang="en-US" sz="900" dirty="0"/>
                <a:t>(STRUCTURED)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9B4FD6F-66E4-4525-905A-002C419CBF85}"/>
                </a:ext>
              </a:extLst>
            </p:cNvPr>
            <p:cNvGrpSpPr/>
            <p:nvPr/>
          </p:nvGrpSpPr>
          <p:grpSpPr>
            <a:xfrm>
              <a:off x="244675" y="4000957"/>
              <a:ext cx="1067822" cy="398972"/>
              <a:chOff x="94228" y="4054674"/>
              <a:chExt cx="1327848" cy="496126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4E2E9BD6-4FF4-4BAD-8601-08033BAA95E3}"/>
                  </a:ext>
                </a:extLst>
              </p:cNvPr>
              <p:cNvGrpSpPr/>
              <p:nvPr/>
            </p:nvGrpSpPr>
            <p:grpSpPr>
              <a:xfrm>
                <a:off x="94228" y="4054674"/>
                <a:ext cx="565043" cy="490322"/>
                <a:chOff x="582887" y="2608468"/>
                <a:chExt cx="565043" cy="490322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2DA2EADE-4AD6-47BC-89A2-03CA79A2BDF3}"/>
                    </a:ext>
                  </a:extLst>
                </p:cNvPr>
                <p:cNvGrpSpPr/>
                <p:nvPr/>
              </p:nvGrpSpPr>
              <p:grpSpPr>
                <a:xfrm>
                  <a:off x="582887" y="2608468"/>
                  <a:ext cx="565043" cy="490322"/>
                  <a:chOff x="-2759707" y="1099472"/>
                  <a:chExt cx="7926138" cy="6799719"/>
                </a:xfrm>
              </p:grpSpPr>
              <p:sp>
                <p:nvSpPr>
                  <p:cNvPr id="280" name="Rectangle 317">
                    <a:extLst>
                      <a:ext uri="{FF2B5EF4-FFF2-40B4-BE49-F238E27FC236}">
                        <a16:creationId xmlns:a16="http://schemas.microsoft.com/office/drawing/2014/main" id="{189A2071-15DC-4228-AB3D-6E2AE963A0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1103536" y="6493184"/>
                    <a:ext cx="4613797" cy="1133081"/>
                  </a:xfrm>
                  <a:custGeom>
                    <a:avLst/>
                    <a:gdLst>
                      <a:gd name="connsiteX0" fmla="*/ 0 w 4983252"/>
                      <a:gd name="connsiteY0" fmla="*/ 0 h 1835045"/>
                      <a:gd name="connsiteX1" fmla="*/ 4983252 w 4983252"/>
                      <a:gd name="connsiteY1" fmla="*/ 0 h 1835045"/>
                      <a:gd name="connsiteX2" fmla="*/ 4983252 w 4983252"/>
                      <a:gd name="connsiteY2" fmla="*/ 1835045 h 1835045"/>
                      <a:gd name="connsiteX3" fmla="*/ 0 w 4983252"/>
                      <a:gd name="connsiteY3" fmla="*/ 1835045 h 1835045"/>
                      <a:gd name="connsiteX4" fmla="*/ 0 w 4983252"/>
                      <a:gd name="connsiteY4" fmla="*/ 0 h 1835045"/>
                      <a:gd name="connsiteX0" fmla="*/ 1339273 w 4983252"/>
                      <a:gd name="connsiteY0" fmla="*/ 36945 h 1835045"/>
                      <a:gd name="connsiteX1" fmla="*/ 4983252 w 4983252"/>
                      <a:gd name="connsiteY1" fmla="*/ 0 h 1835045"/>
                      <a:gd name="connsiteX2" fmla="*/ 4983252 w 4983252"/>
                      <a:gd name="connsiteY2" fmla="*/ 1835045 h 1835045"/>
                      <a:gd name="connsiteX3" fmla="*/ 0 w 4983252"/>
                      <a:gd name="connsiteY3" fmla="*/ 1835045 h 1835045"/>
                      <a:gd name="connsiteX4" fmla="*/ 1339273 w 4983252"/>
                      <a:gd name="connsiteY4" fmla="*/ 36945 h 1835045"/>
                      <a:gd name="connsiteX0" fmla="*/ 1339273 w 4983252"/>
                      <a:gd name="connsiteY0" fmla="*/ 0 h 1798100"/>
                      <a:gd name="connsiteX1" fmla="*/ 3228343 w 4983252"/>
                      <a:gd name="connsiteY1" fmla="*/ 1 h 1798100"/>
                      <a:gd name="connsiteX2" fmla="*/ 4983252 w 4983252"/>
                      <a:gd name="connsiteY2" fmla="*/ 1798100 h 1798100"/>
                      <a:gd name="connsiteX3" fmla="*/ 0 w 4983252"/>
                      <a:gd name="connsiteY3" fmla="*/ 1798100 h 1798100"/>
                      <a:gd name="connsiteX4" fmla="*/ 1339273 w 4983252"/>
                      <a:gd name="connsiteY4" fmla="*/ 0 h 1798100"/>
                      <a:gd name="connsiteX0" fmla="*/ 1339273 w 4983252"/>
                      <a:gd name="connsiteY0" fmla="*/ 0 h 1798100"/>
                      <a:gd name="connsiteX1" fmla="*/ 3228343 w 4983252"/>
                      <a:gd name="connsiteY1" fmla="*/ 1 h 1798100"/>
                      <a:gd name="connsiteX2" fmla="*/ 4983252 w 4983252"/>
                      <a:gd name="connsiteY2" fmla="*/ 1798100 h 1798100"/>
                      <a:gd name="connsiteX3" fmla="*/ 0 w 4983252"/>
                      <a:gd name="connsiteY3" fmla="*/ 1798100 h 1798100"/>
                      <a:gd name="connsiteX4" fmla="*/ 1339273 w 4983252"/>
                      <a:gd name="connsiteY4" fmla="*/ 0 h 1798100"/>
                      <a:gd name="connsiteX0" fmla="*/ 1339273 w 4983252"/>
                      <a:gd name="connsiteY0" fmla="*/ 0 h 1798100"/>
                      <a:gd name="connsiteX1" fmla="*/ 3228343 w 4983252"/>
                      <a:gd name="connsiteY1" fmla="*/ 1 h 1798100"/>
                      <a:gd name="connsiteX2" fmla="*/ 4983252 w 4983252"/>
                      <a:gd name="connsiteY2" fmla="*/ 1798100 h 1798100"/>
                      <a:gd name="connsiteX3" fmla="*/ 0 w 4983252"/>
                      <a:gd name="connsiteY3" fmla="*/ 1798100 h 1798100"/>
                      <a:gd name="connsiteX4" fmla="*/ 1339273 w 4983252"/>
                      <a:gd name="connsiteY4" fmla="*/ 0 h 1798100"/>
                      <a:gd name="connsiteX0" fmla="*/ 1625600 w 4983252"/>
                      <a:gd name="connsiteY0" fmla="*/ 0 h 1798100"/>
                      <a:gd name="connsiteX1" fmla="*/ 3228343 w 4983252"/>
                      <a:gd name="connsiteY1" fmla="*/ 1 h 1798100"/>
                      <a:gd name="connsiteX2" fmla="*/ 4983252 w 4983252"/>
                      <a:gd name="connsiteY2" fmla="*/ 1798100 h 1798100"/>
                      <a:gd name="connsiteX3" fmla="*/ 0 w 4983252"/>
                      <a:gd name="connsiteY3" fmla="*/ 1798100 h 1798100"/>
                      <a:gd name="connsiteX4" fmla="*/ 1625600 w 4983252"/>
                      <a:gd name="connsiteY4" fmla="*/ 0 h 1798100"/>
                      <a:gd name="connsiteX0" fmla="*/ 1625600 w 4983252"/>
                      <a:gd name="connsiteY0" fmla="*/ 0 h 1798100"/>
                      <a:gd name="connsiteX1" fmla="*/ 2997434 w 4983252"/>
                      <a:gd name="connsiteY1" fmla="*/ 1 h 1798100"/>
                      <a:gd name="connsiteX2" fmla="*/ 4983252 w 4983252"/>
                      <a:gd name="connsiteY2" fmla="*/ 1798100 h 1798100"/>
                      <a:gd name="connsiteX3" fmla="*/ 0 w 4983252"/>
                      <a:gd name="connsiteY3" fmla="*/ 1798100 h 1798100"/>
                      <a:gd name="connsiteX4" fmla="*/ 1625600 w 4983252"/>
                      <a:gd name="connsiteY4" fmla="*/ 0 h 1798100"/>
                      <a:gd name="connsiteX0" fmla="*/ 1625600 w 4983252"/>
                      <a:gd name="connsiteY0" fmla="*/ 9235 h 1807335"/>
                      <a:gd name="connsiteX1" fmla="*/ 3209870 w 4983252"/>
                      <a:gd name="connsiteY1" fmla="*/ 0 h 1807335"/>
                      <a:gd name="connsiteX2" fmla="*/ 4983252 w 4983252"/>
                      <a:gd name="connsiteY2" fmla="*/ 1807335 h 1807335"/>
                      <a:gd name="connsiteX3" fmla="*/ 0 w 4983252"/>
                      <a:gd name="connsiteY3" fmla="*/ 1807335 h 1807335"/>
                      <a:gd name="connsiteX4" fmla="*/ 1625600 w 4983252"/>
                      <a:gd name="connsiteY4" fmla="*/ 9235 h 1807335"/>
                      <a:gd name="connsiteX0" fmla="*/ 1625600 w 4983252"/>
                      <a:gd name="connsiteY0" fmla="*/ 9235 h 1807335"/>
                      <a:gd name="connsiteX1" fmla="*/ 3209870 w 4983252"/>
                      <a:gd name="connsiteY1" fmla="*/ 0 h 1807335"/>
                      <a:gd name="connsiteX2" fmla="*/ 4983252 w 4983252"/>
                      <a:gd name="connsiteY2" fmla="*/ 1807335 h 1807335"/>
                      <a:gd name="connsiteX3" fmla="*/ 0 w 4983252"/>
                      <a:gd name="connsiteY3" fmla="*/ 1807335 h 1807335"/>
                      <a:gd name="connsiteX4" fmla="*/ 1625600 w 4983252"/>
                      <a:gd name="connsiteY4" fmla="*/ 9235 h 1807335"/>
                      <a:gd name="connsiteX0" fmla="*/ 1625600 w 4983252"/>
                      <a:gd name="connsiteY0" fmla="*/ 9235 h 1807335"/>
                      <a:gd name="connsiteX1" fmla="*/ 3209870 w 4983252"/>
                      <a:gd name="connsiteY1" fmla="*/ 0 h 1807335"/>
                      <a:gd name="connsiteX2" fmla="*/ 4983252 w 4983252"/>
                      <a:gd name="connsiteY2" fmla="*/ 1807335 h 1807335"/>
                      <a:gd name="connsiteX3" fmla="*/ 0 w 4983252"/>
                      <a:gd name="connsiteY3" fmla="*/ 1807335 h 1807335"/>
                      <a:gd name="connsiteX4" fmla="*/ 1625600 w 4983252"/>
                      <a:gd name="connsiteY4" fmla="*/ 9235 h 1807335"/>
                      <a:gd name="connsiteX0" fmla="*/ 1431636 w 4983252"/>
                      <a:gd name="connsiteY0" fmla="*/ 369454 h 1807335"/>
                      <a:gd name="connsiteX1" fmla="*/ 3209870 w 4983252"/>
                      <a:gd name="connsiteY1" fmla="*/ 0 h 1807335"/>
                      <a:gd name="connsiteX2" fmla="*/ 4983252 w 4983252"/>
                      <a:gd name="connsiteY2" fmla="*/ 1807335 h 1807335"/>
                      <a:gd name="connsiteX3" fmla="*/ 0 w 4983252"/>
                      <a:gd name="connsiteY3" fmla="*/ 1807335 h 1807335"/>
                      <a:gd name="connsiteX4" fmla="*/ 1431636 w 4983252"/>
                      <a:gd name="connsiteY4" fmla="*/ 369454 h 1807335"/>
                      <a:gd name="connsiteX0" fmla="*/ 1431636 w 4983252"/>
                      <a:gd name="connsiteY0" fmla="*/ 0 h 1437881"/>
                      <a:gd name="connsiteX1" fmla="*/ 3551615 w 4983252"/>
                      <a:gd name="connsiteY1" fmla="*/ 1 h 1437881"/>
                      <a:gd name="connsiteX2" fmla="*/ 4983252 w 4983252"/>
                      <a:gd name="connsiteY2" fmla="*/ 1437881 h 1437881"/>
                      <a:gd name="connsiteX3" fmla="*/ 0 w 4983252"/>
                      <a:gd name="connsiteY3" fmla="*/ 1437881 h 1437881"/>
                      <a:gd name="connsiteX4" fmla="*/ 1431636 w 4983252"/>
                      <a:gd name="connsiteY4" fmla="*/ 0 h 1437881"/>
                      <a:gd name="connsiteX0" fmla="*/ 1431636 w 4983252"/>
                      <a:gd name="connsiteY0" fmla="*/ 0 h 1437881"/>
                      <a:gd name="connsiteX1" fmla="*/ 3662452 w 4983252"/>
                      <a:gd name="connsiteY1" fmla="*/ 36947 h 1437881"/>
                      <a:gd name="connsiteX2" fmla="*/ 4983252 w 4983252"/>
                      <a:gd name="connsiteY2" fmla="*/ 1437881 h 1437881"/>
                      <a:gd name="connsiteX3" fmla="*/ 0 w 4983252"/>
                      <a:gd name="connsiteY3" fmla="*/ 1437881 h 1437881"/>
                      <a:gd name="connsiteX4" fmla="*/ 1431636 w 4983252"/>
                      <a:gd name="connsiteY4" fmla="*/ 0 h 1437881"/>
                      <a:gd name="connsiteX0" fmla="*/ 1219200 w 4770816"/>
                      <a:gd name="connsiteY0" fmla="*/ 0 h 1437881"/>
                      <a:gd name="connsiteX1" fmla="*/ 3450016 w 4770816"/>
                      <a:gd name="connsiteY1" fmla="*/ 36947 h 1437881"/>
                      <a:gd name="connsiteX2" fmla="*/ 4770816 w 4770816"/>
                      <a:gd name="connsiteY2" fmla="*/ 1437881 h 1437881"/>
                      <a:gd name="connsiteX3" fmla="*/ 0 w 4770816"/>
                      <a:gd name="connsiteY3" fmla="*/ 1133081 h 1437881"/>
                      <a:gd name="connsiteX4" fmla="*/ 1219200 w 4770816"/>
                      <a:gd name="connsiteY4" fmla="*/ 0 h 1437881"/>
                      <a:gd name="connsiteX0" fmla="*/ 1219200 w 4632270"/>
                      <a:gd name="connsiteY0" fmla="*/ 0 h 1133081"/>
                      <a:gd name="connsiteX1" fmla="*/ 3450016 w 4632270"/>
                      <a:gd name="connsiteY1" fmla="*/ 36947 h 1133081"/>
                      <a:gd name="connsiteX2" fmla="*/ 4632270 w 4632270"/>
                      <a:gd name="connsiteY2" fmla="*/ 1105372 h 1133081"/>
                      <a:gd name="connsiteX3" fmla="*/ 0 w 4632270"/>
                      <a:gd name="connsiteY3" fmla="*/ 1133081 h 1133081"/>
                      <a:gd name="connsiteX4" fmla="*/ 1219200 w 4632270"/>
                      <a:gd name="connsiteY4" fmla="*/ 0 h 1133081"/>
                      <a:gd name="connsiteX0" fmla="*/ 1219200 w 4623033"/>
                      <a:gd name="connsiteY0" fmla="*/ 0 h 1170027"/>
                      <a:gd name="connsiteX1" fmla="*/ 3450016 w 4623033"/>
                      <a:gd name="connsiteY1" fmla="*/ 36947 h 1170027"/>
                      <a:gd name="connsiteX2" fmla="*/ 4623033 w 4623033"/>
                      <a:gd name="connsiteY2" fmla="*/ 1170027 h 1170027"/>
                      <a:gd name="connsiteX3" fmla="*/ 0 w 4623033"/>
                      <a:gd name="connsiteY3" fmla="*/ 1133081 h 1170027"/>
                      <a:gd name="connsiteX4" fmla="*/ 1219200 w 4623033"/>
                      <a:gd name="connsiteY4" fmla="*/ 0 h 1170027"/>
                      <a:gd name="connsiteX0" fmla="*/ 1209964 w 4613797"/>
                      <a:gd name="connsiteY0" fmla="*/ 0 h 1188499"/>
                      <a:gd name="connsiteX1" fmla="*/ 3440780 w 4613797"/>
                      <a:gd name="connsiteY1" fmla="*/ 36947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9964 w 4613797"/>
                      <a:gd name="connsiteY0" fmla="*/ 0 h 1188499"/>
                      <a:gd name="connsiteX1" fmla="*/ 3440780 w 4613797"/>
                      <a:gd name="connsiteY1" fmla="*/ 36947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9964 w 4613797"/>
                      <a:gd name="connsiteY0" fmla="*/ 0 h 1188499"/>
                      <a:gd name="connsiteX1" fmla="*/ 3440780 w 4613797"/>
                      <a:gd name="connsiteY1" fmla="*/ 36947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9964 w 4613797"/>
                      <a:gd name="connsiteY0" fmla="*/ 0 h 1188499"/>
                      <a:gd name="connsiteX1" fmla="*/ 3440780 w 4613797"/>
                      <a:gd name="connsiteY1" fmla="*/ 36947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9964 w 4613797"/>
                      <a:gd name="connsiteY0" fmla="*/ 0 h 1188499"/>
                      <a:gd name="connsiteX1" fmla="*/ 3440780 w 4613797"/>
                      <a:gd name="connsiteY1" fmla="*/ 36947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9964 w 4613797"/>
                      <a:gd name="connsiteY0" fmla="*/ 0 h 1188499"/>
                      <a:gd name="connsiteX1" fmla="*/ 3450017 w 4613797"/>
                      <a:gd name="connsiteY1" fmla="*/ 55420 h 1188499"/>
                      <a:gd name="connsiteX2" fmla="*/ 4613797 w 4613797"/>
                      <a:gd name="connsiteY2" fmla="*/ 1170027 h 1188499"/>
                      <a:gd name="connsiteX3" fmla="*/ 0 w 4613797"/>
                      <a:gd name="connsiteY3" fmla="*/ 1188499 h 1188499"/>
                      <a:gd name="connsiteX4" fmla="*/ 1209964 w 4613797"/>
                      <a:gd name="connsiteY4" fmla="*/ 0 h 1188499"/>
                      <a:gd name="connsiteX0" fmla="*/ 1200728 w 4613797"/>
                      <a:gd name="connsiteY0" fmla="*/ 0 h 1133081"/>
                      <a:gd name="connsiteX1" fmla="*/ 3450017 w 4613797"/>
                      <a:gd name="connsiteY1" fmla="*/ 2 h 1133081"/>
                      <a:gd name="connsiteX2" fmla="*/ 4613797 w 4613797"/>
                      <a:gd name="connsiteY2" fmla="*/ 1114609 h 1133081"/>
                      <a:gd name="connsiteX3" fmla="*/ 0 w 4613797"/>
                      <a:gd name="connsiteY3" fmla="*/ 1133081 h 1133081"/>
                      <a:gd name="connsiteX4" fmla="*/ 1200728 w 4613797"/>
                      <a:gd name="connsiteY4" fmla="*/ 0 h 1133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13797" h="1133081">
                        <a:moveTo>
                          <a:pt x="1200728" y="0"/>
                        </a:moveTo>
                        <a:lnTo>
                          <a:pt x="3450017" y="2"/>
                        </a:lnTo>
                        <a:cubicBezTo>
                          <a:pt x="3268369" y="617841"/>
                          <a:pt x="2948172" y="1023243"/>
                          <a:pt x="4613797" y="1114609"/>
                        </a:cubicBezTo>
                        <a:lnTo>
                          <a:pt x="0" y="1133081"/>
                        </a:lnTo>
                        <a:cubicBezTo>
                          <a:pt x="1453187" y="1087896"/>
                          <a:pt x="1456267" y="654785"/>
                          <a:pt x="1200728" y="0"/>
                        </a:cubicBezTo>
                        <a:close/>
                      </a:path>
                    </a:pathLst>
                  </a:custGeom>
                  <a:solidFill>
                    <a:srgbClr val="7C7C7C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1" name="Rounded Rectangle 439">
                    <a:extLst>
                      <a:ext uri="{FF2B5EF4-FFF2-40B4-BE49-F238E27FC236}">
                        <a16:creationId xmlns:a16="http://schemas.microsoft.com/office/drawing/2014/main" id="{A592A41A-B947-4D53-80DF-B5E910DB2C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2759707" y="1099472"/>
                    <a:ext cx="7926138" cy="5508726"/>
                  </a:xfrm>
                  <a:prstGeom prst="roundRect">
                    <a:avLst>
                      <a:gd name="adj" fmla="val 8482"/>
                    </a:avLst>
                  </a:prstGeom>
                  <a:solidFill>
                    <a:srgbClr val="B3B4B5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54FD4F11-3334-40D1-BEB9-FDE8AE8FFD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2133709" y="1626405"/>
                    <a:ext cx="6674142" cy="4361521"/>
                  </a:xfrm>
                  <a:prstGeom prst="rect">
                    <a:avLst/>
                  </a:prstGeom>
                  <a:solidFill>
                    <a:srgbClr val="59B4D9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094A8FCD-CF92-4D1D-B254-6AB39229DC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1332157" y="7460659"/>
                    <a:ext cx="5071038" cy="438532"/>
                  </a:xfrm>
                  <a:prstGeom prst="rect">
                    <a:avLst/>
                  </a:prstGeom>
                  <a:solidFill>
                    <a:srgbClr val="A3A4A5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276" name="Freeform 5">
                  <a:extLst>
                    <a:ext uri="{FF2B5EF4-FFF2-40B4-BE49-F238E27FC236}">
                      <a16:creationId xmlns:a16="http://schemas.microsoft.com/office/drawing/2014/main" id="{A40ACC27-376D-4601-9210-4B94E5408D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671" y="2654378"/>
                  <a:ext cx="287501" cy="280651"/>
                </a:xfrm>
                <a:custGeom>
                  <a:avLst/>
                  <a:gdLst>
                    <a:gd name="T0" fmla="*/ 0 w 252"/>
                    <a:gd name="T1" fmla="*/ 0 h 246"/>
                    <a:gd name="T2" fmla="*/ 0 w 252"/>
                    <a:gd name="T3" fmla="*/ 246 h 246"/>
                    <a:gd name="T4" fmla="*/ 252 w 252"/>
                    <a:gd name="T5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2" h="246">
                      <a:moveTo>
                        <a:pt x="0" y="0"/>
                      </a:moveTo>
                      <a:lnTo>
                        <a:pt x="0" y="246"/>
                      </a:lnTo>
                      <a:lnTo>
                        <a:pt x="252" y="246"/>
                      </a:lnTo>
                    </a:path>
                  </a:pathLst>
                </a:custGeom>
                <a:noFill/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Rectangle 6">
                  <a:extLst>
                    <a:ext uri="{FF2B5EF4-FFF2-40B4-BE49-F238E27FC236}">
                      <a16:creationId xmlns:a16="http://schemas.microsoft.com/office/drawing/2014/main" id="{A8448156-E66F-48D5-9825-7E1B7BA24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306" y="2814098"/>
                  <a:ext cx="36508" cy="120931"/>
                </a:xfrm>
                <a:prstGeom prst="rect">
                  <a:avLst/>
                </a:prstGeom>
                <a:noFill/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Rectangle 7">
                  <a:extLst>
                    <a:ext uri="{FF2B5EF4-FFF2-40B4-BE49-F238E27FC236}">
                      <a16:creationId xmlns:a16="http://schemas.microsoft.com/office/drawing/2014/main" id="{B1668903-9970-40D1-90CC-A855B5700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181" y="2707998"/>
                  <a:ext cx="37649" cy="227031"/>
                </a:xfrm>
                <a:prstGeom prst="rect">
                  <a:avLst/>
                </a:prstGeom>
                <a:noFill/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Rectangle 8">
                  <a:extLst>
                    <a:ext uri="{FF2B5EF4-FFF2-40B4-BE49-F238E27FC236}">
                      <a16:creationId xmlns:a16="http://schemas.microsoft.com/office/drawing/2014/main" id="{5F074DEA-976C-4E4D-91C2-ADC32F96E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197" y="2754773"/>
                  <a:ext cx="37649" cy="180256"/>
                </a:xfrm>
                <a:prstGeom prst="rect">
                  <a:avLst/>
                </a:prstGeom>
                <a:noFill/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0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24096A9D-14D3-40B8-A1C5-521A4D86BA53}"/>
                  </a:ext>
                </a:extLst>
              </p:cNvPr>
              <p:cNvGrpSpPr/>
              <p:nvPr/>
            </p:nvGrpSpPr>
            <p:grpSpPr>
              <a:xfrm>
                <a:off x="833546" y="4054674"/>
                <a:ext cx="588530" cy="496126"/>
                <a:chOff x="493618" y="3055549"/>
                <a:chExt cx="716256" cy="603797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8366F608-F84B-49F4-A8FF-5D0CF10580E0}"/>
                    </a:ext>
                  </a:extLst>
                </p:cNvPr>
                <p:cNvGrpSpPr/>
                <p:nvPr/>
              </p:nvGrpSpPr>
              <p:grpSpPr>
                <a:xfrm>
                  <a:off x="796699" y="3403695"/>
                  <a:ext cx="413175" cy="253655"/>
                  <a:chOff x="-655566" y="3895060"/>
                  <a:chExt cx="761727" cy="430956"/>
                </a:xfrm>
              </p:grpSpPr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758A0E01-1F14-44E3-8A4A-3DBF7AC1CE59}"/>
                      </a:ext>
                    </a:extLst>
                  </p:cNvPr>
                  <p:cNvGrpSpPr/>
                  <p:nvPr/>
                </p:nvGrpSpPr>
                <p:grpSpPr>
                  <a:xfrm>
                    <a:off x="-655566" y="3895060"/>
                    <a:ext cx="761727" cy="430956"/>
                    <a:chOff x="10867216" y="6204939"/>
                    <a:chExt cx="791499" cy="447800"/>
                  </a:xfrm>
                </p:grpSpPr>
                <p:sp>
                  <p:nvSpPr>
                    <p:cNvPr id="268" name="Round Same Side Corner Rectangle 206">
                      <a:extLst>
                        <a:ext uri="{FF2B5EF4-FFF2-40B4-BE49-F238E27FC236}">
                          <a16:creationId xmlns:a16="http://schemas.microsoft.com/office/drawing/2014/main" id="{AAC746E9-77D1-4E79-A795-0E1A4A577F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867216" y="6613795"/>
                      <a:ext cx="791499" cy="19313"/>
                    </a:xfrm>
                    <a:prstGeom prst="round2SameRect">
                      <a:avLst>
                        <a:gd name="adj1" fmla="val 16667"/>
                        <a:gd name="adj2" fmla="val 50000"/>
                      </a:avLst>
                    </a:prstGeom>
                    <a:solidFill>
                      <a:srgbClr val="CBCBCB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grpSp>
                  <p:nvGrpSpPr>
                    <p:cNvPr id="269" name="Group 268">
                      <a:extLst>
                        <a:ext uri="{FF2B5EF4-FFF2-40B4-BE49-F238E27FC236}">
                          <a16:creationId xmlns:a16="http://schemas.microsoft.com/office/drawing/2014/main" id="{8062CA6A-A309-4518-820C-887C5363B6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24674" y="6204939"/>
                      <a:ext cx="676584" cy="420187"/>
                      <a:chOff x="10924674" y="6204939"/>
                      <a:chExt cx="676584" cy="420187"/>
                    </a:xfrm>
                  </p:grpSpPr>
                  <p:grpSp>
                    <p:nvGrpSpPr>
                      <p:cNvPr id="271" name="Group 270">
                        <a:extLst>
                          <a:ext uri="{FF2B5EF4-FFF2-40B4-BE49-F238E27FC236}">
                            <a16:creationId xmlns:a16="http://schemas.microsoft.com/office/drawing/2014/main" id="{35B3EB0E-DF51-4CF6-AB2D-E0AEB236B0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924674" y="6204939"/>
                        <a:ext cx="676584" cy="406447"/>
                        <a:chOff x="15402433" y="3770727"/>
                        <a:chExt cx="3379343" cy="2030084"/>
                      </a:xfrm>
                    </p:grpSpPr>
                    <p:sp>
                      <p:nvSpPr>
                        <p:cNvPr id="273" name="Round Same Side Corner Rectangle 211">
                          <a:extLst>
                            <a:ext uri="{FF2B5EF4-FFF2-40B4-BE49-F238E27FC236}">
                              <a16:creationId xmlns:a16="http://schemas.microsoft.com/office/drawing/2014/main" id="{10E7C695-A5FB-43D3-A748-76019EA188C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402433" y="3770727"/>
                          <a:ext cx="3379343" cy="2030084"/>
                        </a:xfrm>
                        <a:prstGeom prst="round2SameRect">
                          <a:avLst>
                            <a:gd name="adj1" fmla="val 6117"/>
                            <a:gd name="adj2" fmla="val 0"/>
                          </a:avLst>
                        </a:prstGeom>
                        <a:solidFill>
                          <a:srgbClr val="B3B4B5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32293" fontAlgn="base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dirty="0" err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  <p:sp>
                      <p:nvSpPr>
                        <p:cNvPr id="274" name="Rectangle 273">
                          <a:extLst>
                            <a:ext uri="{FF2B5EF4-FFF2-40B4-BE49-F238E27FC236}">
                              <a16:creationId xmlns:a16="http://schemas.microsoft.com/office/drawing/2014/main" id="{FE3826BF-BF2D-48B5-BFF6-F8EEE847498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577629" y="3912794"/>
                          <a:ext cx="3028950" cy="17577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  <a:headEnd type="none" w="med" len="med"/>
                          <a:tailEnd type="none" w="med" len="med"/>
                        </a:ln>
                        <a:effectLst/>
                      </p:spPr>
                      <p:style>
                        <a:lnRef idx="1">
                          <a:schemeClr val="accent2"/>
                        </a:lnRef>
                        <a:fillRef idx="3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32293" fontAlgn="base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sz="2400" dirty="0" err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a typeface="Segoe UI" pitchFamily="34" charset="0"/>
                            <a:cs typeface="Segoe UI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2" name="Round Same Side Corner Rectangle 210">
                        <a:extLst>
                          <a:ext uri="{FF2B5EF4-FFF2-40B4-BE49-F238E27FC236}">
                            <a16:creationId xmlns:a16="http://schemas.microsoft.com/office/drawing/2014/main" id="{7BAB449D-61FE-43E0-A3AE-F46F3049386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1200006" y="6613796"/>
                        <a:ext cx="125920" cy="11330"/>
                      </a:xfrm>
                      <a:prstGeom prst="round2SameRect">
                        <a:avLst>
                          <a:gd name="adj1" fmla="val 0"/>
                          <a:gd name="adj2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32293" fontAlgn="base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2400" dirty="0" err="1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270" name="Round Same Side Corner Rectangle 139">
                      <a:extLst>
                        <a:ext uri="{FF2B5EF4-FFF2-40B4-BE49-F238E27FC236}">
                          <a16:creationId xmlns:a16="http://schemas.microsoft.com/office/drawing/2014/main" id="{3E0F5FAF-6FEF-4813-BDE3-6E56073710D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871098" y="6632155"/>
                      <a:ext cx="784941" cy="20584"/>
                    </a:xfrm>
                    <a:custGeom>
                      <a:avLst/>
                      <a:gdLst>
                        <a:gd name="connsiteX0" fmla="*/ 16077 w 3953311"/>
                        <a:gd name="connsiteY0" fmla="*/ 0 h 96463"/>
                        <a:gd name="connsiteX1" fmla="*/ 3937234 w 3953311"/>
                        <a:gd name="connsiteY1" fmla="*/ 0 h 96463"/>
                        <a:gd name="connsiteX2" fmla="*/ 3953311 w 3953311"/>
                        <a:gd name="connsiteY2" fmla="*/ 16077 h 96463"/>
                        <a:gd name="connsiteX3" fmla="*/ 3953311 w 3953311"/>
                        <a:gd name="connsiteY3" fmla="*/ 48232 h 96463"/>
                        <a:gd name="connsiteX4" fmla="*/ 3905079 w 3953311"/>
                        <a:gd name="connsiteY4" fmla="*/ 96464 h 96463"/>
                        <a:gd name="connsiteX5" fmla="*/ 48232 w 3953311"/>
                        <a:gd name="connsiteY5" fmla="*/ 96463 h 96463"/>
                        <a:gd name="connsiteX6" fmla="*/ 0 w 3953311"/>
                        <a:gd name="connsiteY6" fmla="*/ 48231 h 96463"/>
                        <a:gd name="connsiteX7" fmla="*/ 0 w 3953311"/>
                        <a:gd name="connsiteY7" fmla="*/ 16077 h 96463"/>
                        <a:gd name="connsiteX8" fmla="*/ 16077 w 3953311"/>
                        <a:gd name="connsiteY8" fmla="*/ 0 h 96463"/>
                        <a:gd name="connsiteX0" fmla="*/ 16077 w 3953311"/>
                        <a:gd name="connsiteY0" fmla="*/ 0 h 96464"/>
                        <a:gd name="connsiteX1" fmla="*/ 3937234 w 3953311"/>
                        <a:gd name="connsiteY1" fmla="*/ 0 h 96464"/>
                        <a:gd name="connsiteX2" fmla="*/ 3953311 w 3953311"/>
                        <a:gd name="connsiteY2" fmla="*/ 16077 h 96464"/>
                        <a:gd name="connsiteX3" fmla="*/ 3953311 w 3953311"/>
                        <a:gd name="connsiteY3" fmla="*/ 48232 h 96464"/>
                        <a:gd name="connsiteX4" fmla="*/ 3905079 w 3953311"/>
                        <a:gd name="connsiteY4" fmla="*/ 96464 h 96464"/>
                        <a:gd name="connsiteX5" fmla="*/ 145069 w 3953311"/>
                        <a:gd name="connsiteY5" fmla="*/ 91701 h 96464"/>
                        <a:gd name="connsiteX6" fmla="*/ 0 w 3953311"/>
                        <a:gd name="connsiteY6" fmla="*/ 48231 h 96464"/>
                        <a:gd name="connsiteX7" fmla="*/ 0 w 3953311"/>
                        <a:gd name="connsiteY7" fmla="*/ 16077 h 96464"/>
                        <a:gd name="connsiteX8" fmla="*/ 16077 w 3953311"/>
                        <a:gd name="connsiteY8" fmla="*/ 0 h 96464"/>
                        <a:gd name="connsiteX0" fmla="*/ 197402 w 4134636"/>
                        <a:gd name="connsiteY0" fmla="*/ 0 h 96464"/>
                        <a:gd name="connsiteX1" fmla="*/ 4118559 w 4134636"/>
                        <a:gd name="connsiteY1" fmla="*/ 0 h 96464"/>
                        <a:gd name="connsiteX2" fmla="*/ 4134636 w 4134636"/>
                        <a:gd name="connsiteY2" fmla="*/ 16077 h 96464"/>
                        <a:gd name="connsiteX3" fmla="*/ 4134636 w 4134636"/>
                        <a:gd name="connsiteY3" fmla="*/ 48232 h 96464"/>
                        <a:gd name="connsiteX4" fmla="*/ 4086404 w 4134636"/>
                        <a:gd name="connsiteY4" fmla="*/ 96464 h 96464"/>
                        <a:gd name="connsiteX5" fmla="*/ 326394 w 4134636"/>
                        <a:gd name="connsiteY5" fmla="*/ 91701 h 96464"/>
                        <a:gd name="connsiteX6" fmla="*/ 181325 w 4134636"/>
                        <a:gd name="connsiteY6" fmla="*/ 16077 h 96464"/>
                        <a:gd name="connsiteX7" fmla="*/ 197402 w 4134636"/>
                        <a:gd name="connsiteY7" fmla="*/ 0 h 96464"/>
                        <a:gd name="connsiteX0" fmla="*/ 419838 w 4357072"/>
                        <a:gd name="connsiteY0" fmla="*/ 0 h 96464"/>
                        <a:gd name="connsiteX1" fmla="*/ 4340995 w 4357072"/>
                        <a:gd name="connsiteY1" fmla="*/ 0 h 96464"/>
                        <a:gd name="connsiteX2" fmla="*/ 4357072 w 4357072"/>
                        <a:gd name="connsiteY2" fmla="*/ 16077 h 96464"/>
                        <a:gd name="connsiteX3" fmla="*/ 4357072 w 4357072"/>
                        <a:gd name="connsiteY3" fmla="*/ 48232 h 96464"/>
                        <a:gd name="connsiteX4" fmla="*/ 4308840 w 4357072"/>
                        <a:gd name="connsiteY4" fmla="*/ 96464 h 96464"/>
                        <a:gd name="connsiteX5" fmla="*/ 548830 w 4357072"/>
                        <a:gd name="connsiteY5" fmla="*/ 91701 h 96464"/>
                        <a:gd name="connsiteX6" fmla="*/ 419838 w 4357072"/>
                        <a:gd name="connsiteY6" fmla="*/ 0 h 96464"/>
                        <a:gd name="connsiteX0" fmla="*/ 268467 w 4205701"/>
                        <a:gd name="connsiteY0" fmla="*/ 0 h 96464"/>
                        <a:gd name="connsiteX1" fmla="*/ 4189624 w 4205701"/>
                        <a:gd name="connsiteY1" fmla="*/ 0 h 96464"/>
                        <a:gd name="connsiteX2" fmla="*/ 4205701 w 4205701"/>
                        <a:gd name="connsiteY2" fmla="*/ 16077 h 96464"/>
                        <a:gd name="connsiteX3" fmla="*/ 4205701 w 4205701"/>
                        <a:gd name="connsiteY3" fmla="*/ 48232 h 96464"/>
                        <a:gd name="connsiteX4" fmla="*/ 4157469 w 4205701"/>
                        <a:gd name="connsiteY4" fmla="*/ 96464 h 96464"/>
                        <a:gd name="connsiteX5" fmla="*/ 397459 w 4205701"/>
                        <a:gd name="connsiteY5" fmla="*/ 91701 h 96464"/>
                        <a:gd name="connsiteX6" fmla="*/ 268467 w 4205701"/>
                        <a:gd name="connsiteY6" fmla="*/ 0 h 96464"/>
                        <a:gd name="connsiteX0" fmla="*/ 21813 w 3959047"/>
                        <a:gd name="connsiteY0" fmla="*/ 0 h 96464"/>
                        <a:gd name="connsiteX1" fmla="*/ 3942970 w 3959047"/>
                        <a:gd name="connsiteY1" fmla="*/ 0 h 96464"/>
                        <a:gd name="connsiteX2" fmla="*/ 3959047 w 3959047"/>
                        <a:gd name="connsiteY2" fmla="*/ 16077 h 96464"/>
                        <a:gd name="connsiteX3" fmla="*/ 3959047 w 3959047"/>
                        <a:gd name="connsiteY3" fmla="*/ 48232 h 96464"/>
                        <a:gd name="connsiteX4" fmla="*/ 3910815 w 3959047"/>
                        <a:gd name="connsiteY4" fmla="*/ 96464 h 96464"/>
                        <a:gd name="connsiteX5" fmla="*/ 150805 w 3959047"/>
                        <a:gd name="connsiteY5" fmla="*/ 91701 h 96464"/>
                        <a:gd name="connsiteX6" fmla="*/ 21813 w 3959047"/>
                        <a:gd name="connsiteY6" fmla="*/ 0 h 96464"/>
                        <a:gd name="connsiteX0" fmla="*/ 0 w 3937234"/>
                        <a:gd name="connsiteY0" fmla="*/ 0 h 96464"/>
                        <a:gd name="connsiteX1" fmla="*/ 3921157 w 3937234"/>
                        <a:gd name="connsiteY1" fmla="*/ 0 h 96464"/>
                        <a:gd name="connsiteX2" fmla="*/ 3937234 w 3937234"/>
                        <a:gd name="connsiteY2" fmla="*/ 16077 h 96464"/>
                        <a:gd name="connsiteX3" fmla="*/ 3937234 w 3937234"/>
                        <a:gd name="connsiteY3" fmla="*/ 48232 h 96464"/>
                        <a:gd name="connsiteX4" fmla="*/ 3889002 w 3937234"/>
                        <a:gd name="connsiteY4" fmla="*/ 96464 h 96464"/>
                        <a:gd name="connsiteX5" fmla="*/ 128992 w 3937234"/>
                        <a:gd name="connsiteY5" fmla="*/ 91701 h 96464"/>
                        <a:gd name="connsiteX6" fmla="*/ 0 w 3937234"/>
                        <a:gd name="connsiteY6" fmla="*/ 0 h 96464"/>
                        <a:gd name="connsiteX0" fmla="*/ 159187 w 4124996"/>
                        <a:gd name="connsiteY0" fmla="*/ 0 h 96464"/>
                        <a:gd name="connsiteX1" fmla="*/ 4108919 w 4124996"/>
                        <a:gd name="connsiteY1" fmla="*/ 0 h 96464"/>
                        <a:gd name="connsiteX2" fmla="*/ 4124996 w 4124996"/>
                        <a:gd name="connsiteY2" fmla="*/ 16077 h 96464"/>
                        <a:gd name="connsiteX3" fmla="*/ 4124996 w 4124996"/>
                        <a:gd name="connsiteY3" fmla="*/ 48232 h 96464"/>
                        <a:gd name="connsiteX4" fmla="*/ 4076764 w 4124996"/>
                        <a:gd name="connsiteY4" fmla="*/ 96464 h 96464"/>
                        <a:gd name="connsiteX5" fmla="*/ 316754 w 4124996"/>
                        <a:gd name="connsiteY5" fmla="*/ 91701 h 96464"/>
                        <a:gd name="connsiteX6" fmla="*/ 159187 w 4124996"/>
                        <a:gd name="connsiteY6" fmla="*/ 0 h 96464"/>
                        <a:gd name="connsiteX0" fmla="*/ 0 w 3965809"/>
                        <a:gd name="connsiteY0" fmla="*/ 0 h 96464"/>
                        <a:gd name="connsiteX1" fmla="*/ 3949732 w 3965809"/>
                        <a:gd name="connsiteY1" fmla="*/ 0 h 96464"/>
                        <a:gd name="connsiteX2" fmla="*/ 3965809 w 3965809"/>
                        <a:gd name="connsiteY2" fmla="*/ 16077 h 96464"/>
                        <a:gd name="connsiteX3" fmla="*/ 3965809 w 3965809"/>
                        <a:gd name="connsiteY3" fmla="*/ 48232 h 96464"/>
                        <a:gd name="connsiteX4" fmla="*/ 3917577 w 3965809"/>
                        <a:gd name="connsiteY4" fmla="*/ 96464 h 96464"/>
                        <a:gd name="connsiteX5" fmla="*/ 157567 w 3965809"/>
                        <a:gd name="connsiteY5" fmla="*/ 91701 h 96464"/>
                        <a:gd name="connsiteX6" fmla="*/ 0 w 3965809"/>
                        <a:gd name="connsiteY6" fmla="*/ 0 h 96464"/>
                        <a:gd name="connsiteX0" fmla="*/ 0 w 3965809"/>
                        <a:gd name="connsiteY0" fmla="*/ 0 h 96464"/>
                        <a:gd name="connsiteX1" fmla="*/ 3949732 w 3965809"/>
                        <a:gd name="connsiteY1" fmla="*/ 0 h 96464"/>
                        <a:gd name="connsiteX2" fmla="*/ 3965809 w 3965809"/>
                        <a:gd name="connsiteY2" fmla="*/ 16077 h 96464"/>
                        <a:gd name="connsiteX3" fmla="*/ 3965809 w 3965809"/>
                        <a:gd name="connsiteY3" fmla="*/ 48232 h 96464"/>
                        <a:gd name="connsiteX4" fmla="*/ 3917577 w 3965809"/>
                        <a:gd name="connsiteY4" fmla="*/ 96464 h 96464"/>
                        <a:gd name="connsiteX5" fmla="*/ 157567 w 3965809"/>
                        <a:gd name="connsiteY5" fmla="*/ 91701 h 96464"/>
                        <a:gd name="connsiteX6" fmla="*/ 0 w 3965809"/>
                        <a:gd name="connsiteY6" fmla="*/ 0 h 96464"/>
                        <a:gd name="connsiteX0" fmla="*/ 0 w 3965809"/>
                        <a:gd name="connsiteY0" fmla="*/ 0 h 96464"/>
                        <a:gd name="connsiteX1" fmla="*/ 3949732 w 3965809"/>
                        <a:gd name="connsiteY1" fmla="*/ 0 h 96464"/>
                        <a:gd name="connsiteX2" fmla="*/ 3965809 w 3965809"/>
                        <a:gd name="connsiteY2" fmla="*/ 16077 h 96464"/>
                        <a:gd name="connsiteX3" fmla="*/ 3965809 w 3965809"/>
                        <a:gd name="connsiteY3" fmla="*/ 48232 h 96464"/>
                        <a:gd name="connsiteX4" fmla="*/ 3917577 w 3965809"/>
                        <a:gd name="connsiteY4" fmla="*/ 96464 h 96464"/>
                        <a:gd name="connsiteX5" fmla="*/ 157567 w 3965809"/>
                        <a:gd name="connsiteY5" fmla="*/ 91701 h 96464"/>
                        <a:gd name="connsiteX6" fmla="*/ 0 w 3965809"/>
                        <a:gd name="connsiteY6" fmla="*/ 0 h 96464"/>
                        <a:gd name="connsiteX0" fmla="*/ 0 w 3965809"/>
                        <a:gd name="connsiteY0" fmla="*/ 0 h 96464"/>
                        <a:gd name="connsiteX1" fmla="*/ 3949732 w 3965809"/>
                        <a:gd name="connsiteY1" fmla="*/ 0 h 96464"/>
                        <a:gd name="connsiteX2" fmla="*/ 3965809 w 3965809"/>
                        <a:gd name="connsiteY2" fmla="*/ 16077 h 96464"/>
                        <a:gd name="connsiteX3" fmla="*/ 3917577 w 3965809"/>
                        <a:gd name="connsiteY3" fmla="*/ 96464 h 96464"/>
                        <a:gd name="connsiteX4" fmla="*/ 157567 w 3965809"/>
                        <a:gd name="connsiteY4" fmla="*/ 91701 h 96464"/>
                        <a:gd name="connsiteX5" fmla="*/ 0 w 3965809"/>
                        <a:gd name="connsiteY5" fmla="*/ 0 h 96464"/>
                        <a:gd name="connsiteX0" fmla="*/ 0 w 4416042"/>
                        <a:gd name="connsiteY0" fmla="*/ 0 h 96464"/>
                        <a:gd name="connsiteX1" fmla="*/ 3949732 w 4416042"/>
                        <a:gd name="connsiteY1" fmla="*/ 0 h 96464"/>
                        <a:gd name="connsiteX2" fmla="*/ 3917577 w 4416042"/>
                        <a:gd name="connsiteY2" fmla="*/ 96464 h 96464"/>
                        <a:gd name="connsiteX3" fmla="*/ 157567 w 4416042"/>
                        <a:gd name="connsiteY3" fmla="*/ 91701 h 96464"/>
                        <a:gd name="connsiteX4" fmla="*/ 0 w 4416042"/>
                        <a:gd name="connsiteY4" fmla="*/ 0 h 96464"/>
                        <a:gd name="connsiteX0" fmla="*/ 0 w 4235248"/>
                        <a:gd name="connsiteY0" fmla="*/ 0 h 96464"/>
                        <a:gd name="connsiteX1" fmla="*/ 3949732 w 4235248"/>
                        <a:gd name="connsiteY1" fmla="*/ 0 h 96464"/>
                        <a:gd name="connsiteX2" fmla="*/ 3917577 w 4235248"/>
                        <a:gd name="connsiteY2" fmla="*/ 96464 h 96464"/>
                        <a:gd name="connsiteX3" fmla="*/ 157567 w 4235248"/>
                        <a:gd name="connsiteY3" fmla="*/ 91701 h 96464"/>
                        <a:gd name="connsiteX4" fmla="*/ 0 w 4235248"/>
                        <a:gd name="connsiteY4" fmla="*/ 0 h 96464"/>
                        <a:gd name="connsiteX0" fmla="*/ 0 w 4211511"/>
                        <a:gd name="connsiteY0" fmla="*/ 0 h 96464"/>
                        <a:gd name="connsiteX1" fmla="*/ 3949732 w 4211511"/>
                        <a:gd name="connsiteY1" fmla="*/ 0 h 96464"/>
                        <a:gd name="connsiteX2" fmla="*/ 3814389 w 4211511"/>
                        <a:gd name="connsiteY2" fmla="*/ 96464 h 96464"/>
                        <a:gd name="connsiteX3" fmla="*/ 157567 w 4211511"/>
                        <a:gd name="connsiteY3" fmla="*/ 91701 h 96464"/>
                        <a:gd name="connsiteX4" fmla="*/ 0 w 4211511"/>
                        <a:gd name="connsiteY4" fmla="*/ 0 h 96464"/>
                        <a:gd name="connsiteX0" fmla="*/ 0 w 3949892"/>
                        <a:gd name="connsiteY0" fmla="*/ 0 h 96464"/>
                        <a:gd name="connsiteX1" fmla="*/ 3949732 w 3949892"/>
                        <a:gd name="connsiteY1" fmla="*/ 0 h 96464"/>
                        <a:gd name="connsiteX2" fmla="*/ 3814389 w 3949892"/>
                        <a:gd name="connsiteY2" fmla="*/ 96464 h 96464"/>
                        <a:gd name="connsiteX3" fmla="*/ 157567 w 3949892"/>
                        <a:gd name="connsiteY3" fmla="*/ 91701 h 96464"/>
                        <a:gd name="connsiteX4" fmla="*/ 0 w 3949892"/>
                        <a:gd name="connsiteY4" fmla="*/ 0 h 96464"/>
                        <a:gd name="connsiteX0" fmla="*/ 0 w 3950482"/>
                        <a:gd name="connsiteY0" fmla="*/ 0 h 98214"/>
                        <a:gd name="connsiteX1" fmla="*/ 3949732 w 3950482"/>
                        <a:gd name="connsiteY1" fmla="*/ 0 h 98214"/>
                        <a:gd name="connsiteX2" fmla="*/ 3814389 w 3950482"/>
                        <a:gd name="connsiteY2" fmla="*/ 96464 h 98214"/>
                        <a:gd name="connsiteX3" fmla="*/ 157567 w 3950482"/>
                        <a:gd name="connsiteY3" fmla="*/ 91701 h 98214"/>
                        <a:gd name="connsiteX4" fmla="*/ 0 w 3950482"/>
                        <a:gd name="connsiteY4" fmla="*/ 0 h 98214"/>
                        <a:gd name="connsiteX0" fmla="*/ 0 w 3954882"/>
                        <a:gd name="connsiteY0" fmla="*/ 0 h 98214"/>
                        <a:gd name="connsiteX1" fmla="*/ 3949732 w 3954882"/>
                        <a:gd name="connsiteY1" fmla="*/ 0 h 98214"/>
                        <a:gd name="connsiteX2" fmla="*/ 3814389 w 3954882"/>
                        <a:gd name="connsiteY2" fmla="*/ 96464 h 98214"/>
                        <a:gd name="connsiteX3" fmla="*/ 157567 w 3954882"/>
                        <a:gd name="connsiteY3" fmla="*/ 91701 h 98214"/>
                        <a:gd name="connsiteX4" fmla="*/ 0 w 3954882"/>
                        <a:gd name="connsiteY4" fmla="*/ 0 h 98214"/>
                        <a:gd name="connsiteX0" fmla="*/ 0 w 4140719"/>
                        <a:gd name="connsiteY0" fmla="*/ 4763 h 107592"/>
                        <a:gd name="connsiteX1" fmla="*/ 3949732 w 4140719"/>
                        <a:gd name="connsiteY1" fmla="*/ 0 h 107592"/>
                        <a:gd name="connsiteX2" fmla="*/ 3814389 w 4140719"/>
                        <a:gd name="connsiteY2" fmla="*/ 101227 h 107592"/>
                        <a:gd name="connsiteX3" fmla="*/ 157567 w 4140719"/>
                        <a:gd name="connsiteY3" fmla="*/ 96464 h 107592"/>
                        <a:gd name="connsiteX4" fmla="*/ 0 w 4140719"/>
                        <a:gd name="connsiteY4" fmla="*/ 4763 h 107592"/>
                        <a:gd name="connsiteX0" fmla="*/ 0 w 4140719"/>
                        <a:gd name="connsiteY0" fmla="*/ 4763 h 101342"/>
                        <a:gd name="connsiteX1" fmla="*/ 3949732 w 4140719"/>
                        <a:gd name="connsiteY1" fmla="*/ 0 h 101342"/>
                        <a:gd name="connsiteX2" fmla="*/ 3814389 w 4140719"/>
                        <a:gd name="connsiteY2" fmla="*/ 101227 h 101342"/>
                        <a:gd name="connsiteX3" fmla="*/ 157567 w 4140719"/>
                        <a:gd name="connsiteY3" fmla="*/ 96464 h 101342"/>
                        <a:gd name="connsiteX4" fmla="*/ 0 w 4140719"/>
                        <a:gd name="connsiteY4" fmla="*/ 4763 h 101342"/>
                        <a:gd name="connsiteX0" fmla="*/ 0 w 3967861"/>
                        <a:gd name="connsiteY0" fmla="*/ 4763 h 102812"/>
                        <a:gd name="connsiteX1" fmla="*/ 3949732 w 3967861"/>
                        <a:gd name="connsiteY1" fmla="*/ 0 h 102812"/>
                        <a:gd name="connsiteX2" fmla="*/ 3814389 w 3967861"/>
                        <a:gd name="connsiteY2" fmla="*/ 101227 h 102812"/>
                        <a:gd name="connsiteX3" fmla="*/ 157567 w 3967861"/>
                        <a:gd name="connsiteY3" fmla="*/ 96464 h 102812"/>
                        <a:gd name="connsiteX4" fmla="*/ 0 w 3967861"/>
                        <a:gd name="connsiteY4" fmla="*/ 4763 h 102812"/>
                        <a:gd name="connsiteX0" fmla="*/ 0 w 3952514"/>
                        <a:gd name="connsiteY0" fmla="*/ 4763 h 102812"/>
                        <a:gd name="connsiteX1" fmla="*/ 3949732 w 3952514"/>
                        <a:gd name="connsiteY1" fmla="*/ 0 h 102812"/>
                        <a:gd name="connsiteX2" fmla="*/ 3814389 w 3952514"/>
                        <a:gd name="connsiteY2" fmla="*/ 101227 h 102812"/>
                        <a:gd name="connsiteX3" fmla="*/ 157567 w 3952514"/>
                        <a:gd name="connsiteY3" fmla="*/ 96464 h 102812"/>
                        <a:gd name="connsiteX4" fmla="*/ 0 w 3952514"/>
                        <a:gd name="connsiteY4" fmla="*/ 4763 h 102812"/>
                        <a:gd name="connsiteX0" fmla="*/ 0 w 3953541"/>
                        <a:gd name="connsiteY0" fmla="*/ 4763 h 102812"/>
                        <a:gd name="connsiteX1" fmla="*/ 3949732 w 3953541"/>
                        <a:gd name="connsiteY1" fmla="*/ 0 h 102812"/>
                        <a:gd name="connsiteX2" fmla="*/ 3814389 w 3953541"/>
                        <a:gd name="connsiteY2" fmla="*/ 101227 h 102812"/>
                        <a:gd name="connsiteX3" fmla="*/ 157567 w 3953541"/>
                        <a:gd name="connsiteY3" fmla="*/ 96464 h 102812"/>
                        <a:gd name="connsiteX4" fmla="*/ 0 w 3953541"/>
                        <a:gd name="connsiteY4" fmla="*/ 4763 h 102812"/>
                        <a:gd name="connsiteX0" fmla="*/ 0 w 3953541"/>
                        <a:gd name="connsiteY0" fmla="*/ 4763 h 102812"/>
                        <a:gd name="connsiteX1" fmla="*/ 3949732 w 3953541"/>
                        <a:gd name="connsiteY1" fmla="*/ 0 h 102812"/>
                        <a:gd name="connsiteX2" fmla="*/ 3814389 w 3953541"/>
                        <a:gd name="connsiteY2" fmla="*/ 101227 h 102812"/>
                        <a:gd name="connsiteX3" fmla="*/ 157567 w 3953541"/>
                        <a:gd name="connsiteY3" fmla="*/ 96464 h 102812"/>
                        <a:gd name="connsiteX4" fmla="*/ 0 w 3953541"/>
                        <a:gd name="connsiteY4" fmla="*/ 4763 h 102812"/>
                        <a:gd name="connsiteX0" fmla="*/ 0 w 3949732"/>
                        <a:gd name="connsiteY0" fmla="*/ 4763 h 102812"/>
                        <a:gd name="connsiteX1" fmla="*/ 3949732 w 3949732"/>
                        <a:gd name="connsiteY1" fmla="*/ 0 h 102812"/>
                        <a:gd name="connsiteX2" fmla="*/ 3814389 w 3949732"/>
                        <a:gd name="connsiteY2" fmla="*/ 101227 h 102812"/>
                        <a:gd name="connsiteX3" fmla="*/ 157567 w 3949732"/>
                        <a:gd name="connsiteY3" fmla="*/ 96464 h 102812"/>
                        <a:gd name="connsiteX4" fmla="*/ 0 w 3949732"/>
                        <a:gd name="connsiteY4" fmla="*/ 4763 h 1028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49732" h="102812">
                          <a:moveTo>
                            <a:pt x="0" y="4763"/>
                          </a:moveTo>
                          <a:lnTo>
                            <a:pt x="3949732" y="0"/>
                          </a:lnTo>
                          <a:cubicBezTo>
                            <a:pt x="3921269" y="49415"/>
                            <a:pt x="3912223" y="77600"/>
                            <a:pt x="3814389" y="101227"/>
                          </a:cubicBezTo>
                          <a:cubicBezTo>
                            <a:pt x="3615749" y="106192"/>
                            <a:pt x="1376508" y="98052"/>
                            <a:pt x="157567" y="96464"/>
                          </a:cubicBezTo>
                          <a:cubicBezTo>
                            <a:pt x="43858" y="72838"/>
                            <a:pt x="2971" y="13695"/>
                            <a:pt x="0" y="476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8FBA29D4-F5F4-4964-9CE9-373B81CD67F3}"/>
                      </a:ext>
                    </a:extLst>
                  </p:cNvPr>
                  <p:cNvGrpSpPr/>
                  <p:nvPr/>
                </p:nvGrpSpPr>
                <p:grpSpPr>
                  <a:xfrm>
                    <a:off x="-571796" y="3917872"/>
                    <a:ext cx="588901" cy="343249"/>
                    <a:chOff x="11780774" y="6292409"/>
                    <a:chExt cx="518383" cy="373899"/>
                  </a:xfrm>
                </p:grpSpPr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0F80C8E7-5FBC-4DD8-8EFC-0C8D3C189D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780775" y="6292409"/>
                      <a:ext cx="518382" cy="3738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3BF66DDB-0A38-4130-9E9D-335CD043D5E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07521" y="6336304"/>
                      <a:ext cx="291635" cy="317698"/>
                    </a:xfrm>
                    <a:prstGeom prst="rect">
                      <a:avLst/>
                    </a:prstGeom>
                    <a:solidFill>
                      <a:srgbClr val="F2F2F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E2AA6964-F5F9-4030-BA55-5B8EA4AC9AA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780775" y="6292410"/>
                      <a:ext cx="518382" cy="84822"/>
                    </a:xfrm>
                    <a:prstGeom prst="rect">
                      <a:avLst/>
                    </a:prstGeom>
                    <a:solidFill>
                      <a:srgbClr val="59B4D9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0D2EED7B-EA26-4120-98F3-5AE49B4D4F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780774" y="6427712"/>
                      <a:ext cx="231247" cy="49801"/>
                    </a:xfrm>
                    <a:prstGeom prst="rect">
                      <a:avLst/>
                    </a:prstGeom>
                    <a:solidFill>
                      <a:srgbClr val="1C8BAD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5" name="Rounded Rectangle 203">
                      <a:extLst>
                        <a:ext uri="{FF2B5EF4-FFF2-40B4-BE49-F238E27FC236}">
                          <a16:creationId xmlns:a16="http://schemas.microsoft.com/office/drawing/2014/main" id="{E56E3F7D-7B03-4F5A-8364-A6603FA6C15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23779" y="6427712"/>
                      <a:ext cx="210879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6" name="Rounded Rectangle 204">
                      <a:extLst>
                        <a:ext uri="{FF2B5EF4-FFF2-40B4-BE49-F238E27FC236}">
                          <a16:creationId xmlns:a16="http://schemas.microsoft.com/office/drawing/2014/main" id="{694BC06E-6351-49F3-9CCC-66A0684374E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23779" y="6482254"/>
                      <a:ext cx="210879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7" name="Rounded Rectangle 205">
                      <a:extLst>
                        <a:ext uri="{FF2B5EF4-FFF2-40B4-BE49-F238E27FC236}">
                          <a16:creationId xmlns:a16="http://schemas.microsoft.com/office/drawing/2014/main" id="{710F783C-31AF-461F-8CF6-25DECEAEC09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13407" y="6541679"/>
                      <a:ext cx="148745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01475957-BEED-4BA8-9723-0DAFFE9BAF80}"/>
                    </a:ext>
                  </a:extLst>
                </p:cNvPr>
                <p:cNvGrpSpPr/>
                <p:nvPr/>
              </p:nvGrpSpPr>
              <p:grpSpPr>
                <a:xfrm>
                  <a:off x="959876" y="3055549"/>
                  <a:ext cx="217476" cy="328226"/>
                  <a:chOff x="-296232" y="3492549"/>
                  <a:chExt cx="211588" cy="319338"/>
                </a:xfrm>
              </p:grpSpPr>
              <p:sp>
                <p:nvSpPr>
                  <p:cNvPr id="249" name="Rounded Rectangle 182">
                    <a:extLst>
                      <a:ext uri="{FF2B5EF4-FFF2-40B4-BE49-F238E27FC236}">
                        <a16:creationId xmlns:a16="http://schemas.microsoft.com/office/drawing/2014/main" id="{F5F3F543-F327-460B-828F-277AA8731BAA}"/>
                      </a:ext>
                    </a:extLst>
                  </p:cNvPr>
                  <p:cNvSpPr/>
                  <p:nvPr/>
                </p:nvSpPr>
                <p:spPr>
                  <a:xfrm>
                    <a:off x="-296232" y="3492549"/>
                    <a:ext cx="211588" cy="319338"/>
                  </a:xfrm>
                  <a:prstGeom prst="roundRect">
                    <a:avLst>
                      <a:gd name="adj" fmla="val 6467"/>
                    </a:avLst>
                  </a:prstGeom>
                  <a:solidFill>
                    <a:srgbClr val="B3B4B5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83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35" kern="0" spc="-5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63E25C2A-5F07-4E5B-889F-AF632F76151B}"/>
                      </a:ext>
                    </a:extLst>
                  </p:cNvPr>
                  <p:cNvSpPr/>
                  <p:nvPr/>
                </p:nvSpPr>
                <p:spPr>
                  <a:xfrm>
                    <a:off x="-204881" y="3775409"/>
                    <a:ext cx="28885" cy="281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251" name="Rounded Rectangle 184">
                    <a:extLst>
                      <a:ext uri="{FF2B5EF4-FFF2-40B4-BE49-F238E27FC236}">
                        <a16:creationId xmlns:a16="http://schemas.microsoft.com/office/drawing/2014/main" id="{0116EA1A-FC6B-46FF-8B10-DCCF2330353E}"/>
                      </a:ext>
                    </a:extLst>
                  </p:cNvPr>
                  <p:cNvSpPr/>
                  <p:nvPr/>
                </p:nvSpPr>
                <p:spPr>
                  <a:xfrm>
                    <a:off x="-228162" y="3504194"/>
                    <a:ext cx="75447" cy="93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A7128D3-A75A-4F95-8F3E-EC913EB4BB00}"/>
                      </a:ext>
                    </a:extLst>
                  </p:cNvPr>
                  <p:cNvGrpSpPr/>
                  <p:nvPr/>
                </p:nvGrpSpPr>
                <p:grpSpPr>
                  <a:xfrm>
                    <a:off x="-267082" y="3531358"/>
                    <a:ext cx="152122" cy="225695"/>
                    <a:chOff x="11279466" y="5630123"/>
                    <a:chExt cx="137117" cy="225695"/>
                  </a:xfrm>
                </p:grpSpPr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60A0C68D-7F69-4C3E-9299-E803293D80B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79466" y="5630123"/>
                      <a:ext cx="137117" cy="22569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815E338F-05E5-4E81-B2B4-92895942416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79466" y="5630123"/>
                      <a:ext cx="137117" cy="45719"/>
                    </a:xfrm>
                    <a:prstGeom prst="rect">
                      <a:avLst/>
                    </a:prstGeom>
                    <a:solidFill>
                      <a:srgbClr val="59B4D9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5" name="Rounded Rectangle 195">
                      <a:extLst>
                        <a:ext uri="{FF2B5EF4-FFF2-40B4-BE49-F238E27FC236}">
                          <a16:creationId xmlns:a16="http://schemas.microsoft.com/office/drawing/2014/main" id="{531E9CBF-633F-44FD-9EB6-DD8B2812069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81572" y="5786471"/>
                      <a:ext cx="135011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6" name="Rounded Rectangle 196">
                      <a:extLst>
                        <a:ext uri="{FF2B5EF4-FFF2-40B4-BE49-F238E27FC236}">
                          <a16:creationId xmlns:a16="http://schemas.microsoft.com/office/drawing/2014/main" id="{EACFF83E-0C58-46D0-BE37-2CD74EE9692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81572" y="5817696"/>
                      <a:ext cx="135011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7" name="Rounded Rectangle 197">
                      <a:extLst>
                        <a:ext uri="{FF2B5EF4-FFF2-40B4-BE49-F238E27FC236}">
                          <a16:creationId xmlns:a16="http://schemas.microsoft.com/office/drawing/2014/main" id="{52D302AC-4120-402A-B713-A7114E2827C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81572" y="5745403"/>
                      <a:ext cx="135011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8" name="Rounded Rectangle 198">
                      <a:extLst>
                        <a:ext uri="{FF2B5EF4-FFF2-40B4-BE49-F238E27FC236}">
                          <a16:creationId xmlns:a16="http://schemas.microsoft.com/office/drawing/2014/main" id="{8372C914-429F-490E-BC4A-D2022F9FBC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81572" y="5711088"/>
                      <a:ext cx="135011" cy="175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212846DB-2FDC-4AEC-B3AE-C87B772DC069}"/>
                    </a:ext>
                  </a:extLst>
                </p:cNvPr>
                <p:cNvGrpSpPr/>
                <p:nvPr/>
              </p:nvGrpSpPr>
              <p:grpSpPr>
                <a:xfrm>
                  <a:off x="505834" y="3069727"/>
                  <a:ext cx="408640" cy="294744"/>
                  <a:chOff x="505834" y="3069727"/>
                  <a:chExt cx="408640" cy="294744"/>
                </a:xfrm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D230FC90-3AE7-4DA2-9DBA-1AF49A1A1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834" y="3069727"/>
                    <a:ext cx="408640" cy="29474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0F6B3EE2-FBED-402B-8D05-D548A3547D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6207" y="3104329"/>
                    <a:ext cx="268267" cy="250441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14F8667B-9526-4089-B779-FBBF96EB18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834" y="3069728"/>
                    <a:ext cx="408640" cy="66865"/>
                  </a:xfrm>
                  <a:prstGeom prst="rect">
                    <a:avLst/>
                  </a:prstGeom>
                  <a:solidFill>
                    <a:srgbClr val="59B4D9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7A587CBC-1C09-4887-AA0D-DE866B6786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834" y="3176386"/>
                    <a:ext cx="140372" cy="35978"/>
                  </a:xfrm>
                  <a:prstGeom prst="rect">
                    <a:avLst/>
                  </a:prstGeom>
                  <a:solidFill>
                    <a:srgbClr val="1C8BAD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6" name="Rounded Rectangle 176">
                    <a:extLst>
                      <a:ext uri="{FF2B5EF4-FFF2-40B4-BE49-F238E27FC236}">
                        <a16:creationId xmlns:a16="http://schemas.microsoft.com/office/drawing/2014/main" id="{584ABD9E-82E9-429A-90E8-A24BFDC878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48" y="3176386"/>
                    <a:ext cx="193981" cy="138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2B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7" name="Rounded Rectangle 177">
                    <a:extLst>
                      <a:ext uri="{FF2B5EF4-FFF2-40B4-BE49-F238E27FC236}">
                        <a16:creationId xmlns:a16="http://schemas.microsoft.com/office/drawing/2014/main" id="{C1BD37EF-FAB3-48E7-8FAB-471EFA8EDF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48" y="3219382"/>
                    <a:ext cx="193981" cy="138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2B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8" name="Rounded Rectangle 178">
                    <a:extLst>
                      <a:ext uri="{FF2B5EF4-FFF2-40B4-BE49-F238E27FC236}">
                        <a16:creationId xmlns:a16="http://schemas.microsoft.com/office/drawing/2014/main" id="{F7EFD3E1-5F0A-42D0-B4AB-6C978B11C2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48" y="3266226"/>
                    <a:ext cx="136825" cy="138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2B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229" name="Freeform 179">
                  <a:extLst>
                    <a:ext uri="{FF2B5EF4-FFF2-40B4-BE49-F238E27FC236}">
                      <a16:creationId xmlns:a16="http://schemas.microsoft.com/office/drawing/2014/main" id="{86B48F98-BAC8-4D11-BD71-CBC743B32E9B}"/>
                    </a:ext>
                  </a:extLst>
                </p:cNvPr>
                <p:cNvSpPr/>
                <p:nvPr/>
              </p:nvSpPr>
              <p:spPr bwMode="auto">
                <a:xfrm>
                  <a:off x="493618" y="3063740"/>
                  <a:ext cx="437426" cy="318180"/>
                </a:xfrm>
                <a:custGeom>
                  <a:avLst/>
                  <a:gdLst>
                    <a:gd name="connsiteX0" fmla="*/ 113996 w 1443376"/>
                    <a:gd name="connsiteY0" fmla="*/ 100428 h 1049902"/>
                    <a:gd name="connsiteX1" fmla="*/ 113996 w 1443376"/>
                    <a:gd name="connsiteY1" fmla="*/ 931686 h 1049902"/>
                    <a:gd name="connsiteX2" fmla="*/ 1329379 w 1443376"/>
                    <a:gd name="connsiteY2" fmla="*/ 931686 h 1049902"/>
                    <a:gd name="connsiteX3" fmla="*/ 1329379 w 1443376"/>
                    <a:gd name="connsiteY3" fmla="*/ 100428 h 1049902"/>
                    <a:gd name="connsiteX4" fmla="*/ 89053 w 1443376"/>
                    <a:gd name="connsiteY4" fmla="*/ 0 h 1049902"/>
                    <a:gd name="connsiteX5" fmla="*/ 1354323 w 1443376"/>
                    <a:gd name="connsiteY5" fmla="*/ 0 h 1049902"/>
                    <a:gd name="connsiteX6" fmla="*/ 1443376 w 1443376"/>
                    <a:gd name="connsiteY6" fmla="*/ 89053 h 1049902"/>
                    <a:gd name="connsiteX7" fmla="*/ 1443376 w 1443376"/>
                    <a:gd name="connsiteY7" fmla="*/ 960849 h 1049902"/>
                    <a:gd name="connsiteX8" fmla="*/ 1354323 w 1443376"/>
                    <a:gd name="connsiteY8" fmla="*/ 1049902 h 1049902"/>
                    <a:gd name="connsiteX9" fmla="*/ 89053 w 1443376"/>
                    <a:gd name="connsiteY9" fmla="*/ 1049902 h 1049902"/>
                    <a:gd name="connsiteX10" fmla="*/ 0 w 1443376"/>
                    <a:gd name="connsiteY10" fmla="*/ 960849 h 1049902"/>
                    <a:gd name="connsiteX11" fmla="*/ 0 w 1443376"/>
                    <a:gd name="connsiteY11" fmla="*/ 89053 h 1049902"/>
                    <a:gd name="connsiteX12" fmla="*/ 89053 w 1443376"/>
                    <a:gd name="connsiteY12" fmla="*/ 0 h 104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3376" h="1049902">
                      <a:moveTo>
                        <a:pt x="113996" y="100428"/>
                      </a:moveTo>
                      <a:lnTo>
                        <a:pt x="113996" y="931686"/>
                      </a:lnTo>
                      <a:lnTo>
                        <a:pt x="1329379" y="931686"/>
                      </a:lnTo>
                      <a:lnTo>
                        <a:pt x="1329379" y="100428"/>
                      </a:lnTo>
                      <a:close/>
                      <a:moveTo>
                        <a:pt x="89053" y="0"/>
                      </a:moveTo>
                      <a:lnTo>
                        <a:pt x="1354323" y="0"/>
                      </a:lnTo>
                      <a:cubicBezTo>
                        <a:pt x="1403506" y="0"/>
                        <a:pt x="1443376" y="39870"/>
                        <a:pt x="1443376" y="89053"/>
                      </a:cubicBezTo>
                      <a:lnTo>
                        <a:pt x="1443376" y="960849"/>
                      </a:lnTo>
                      <a:cubicBezTo>
                        <a:pt x="1443376" y="1010032"/>
                        <a:pt x="1403506" y="1049902"/>
                        <a:pt x="1354323" y="1049902"/>
                      </a:cubicBezTo>
                      <a:lnTo>
                        <a:pt x="89053" y="1049902"/>
                      </a:lnTo>
                      <a:cubicBezTo>
                        <a:pt x="39870" y="1049902"/>
                        <a:pt x="0" y="1010032"/>
                        <a:pt x="0" y="960849"/>
                      </a:cubicBezTo>
                      <a:lnTo>
                        <a:pt x="0" y="89053"/>
                      </a:lnTo>
                      <a:cubicBezTo>
                        <a:pt x="0" y="39870"/>
                        <a:pt x="39870" y="0"/>
                        <a:pt x="89053" y="0"/>
                      </a:cubicBezTo>
                      <a:close/>
                    </a:path>
                  </a:pathLst>
                </a:custGeom>
                <a:solidFill>
                  <a:srgbClr val="B3B4B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8170D191-598A-4CCF-BAC3-9251043A2B99}"/>
                    </a:ext>
                  </a:extLst>
                </p:cNvPr>
                <p:cNvGrpSpPr/>
                <p:nvPr/>
              </p:nvGrpSpPr>
              <p:grpSpPr>
                <a:xfrm>
                  <a:off x="501923" y="3414781"/>
                  <a:ext cx="268776" cy="244565"/>
                  <a:chOff x="501923" y="3414781"/>
                  <a:chExt cx="268776" cy="244565"/>
                </a:xfrm>
              </p:grpSpPr>
              <p:sp>
                <p:nvSpPr>
                  <p:cNvPr id="231" name="Rounded Rectangle 182">
                    <a:extLst>
                      <a:ext uri="{FF2B5EF4-FFF2-40B4-BE49-F238E27FC236}">
                        <a16:creationId xmlns:a16="http://schemas.microsoft.com/office/drawing/2014/main" id="{B01CE9A1-3952-4D43-94FD-9BD4A9E4FC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4028" y="3402676"/>
                    <a:ext cx="244565" cy="268776"/>
                  </a:xfrm>
                  <a:prstGeom prst="roundRect">
                    <a:avLst>
                      <a:gd name="adj" fmla="val 6467"/>
                    </a:avLst>
                  </a:prstGeom>
                  <a:solidFill>
                    <a:srgbClr val="B3B4B5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3236" tIns="46618" rIns="46618" bIns="9323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83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35" kern="0" spc="-5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FEC83DA2-C6AC-4509-BB83-0EDD6C9A4401}"/>
                      </a:ext>
                    </a:extLst>
                  </p:cNvPr>
                  <p:cNvSpPr/>
                  <p:nvPr/>
                </p:nvSpPr>
                <p:spPr>
                  <a:xfrm>
                    <a:off x="625239" y="3634136"/>
                    <a:ext cx="22143" cy="2155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233" name="Rounded Rectangle 184">
                    <a:extLst>
                      <a:ext uri="{FF2B5EF4-FFF2-40B4-BE49-F238E27FC236}">
                        <a16:creationId xmlns:a16="http://schemas.microsoft.com/office/drawing/2014/main" id="{0091246C-5F4B-4F91-B80C-CAEAF572DAB4}"/>
                      </a:ext>
                    </a:extLst>
                  </p:cNvPr>
                  <p:cNvSpPr/>
                  <p:nvPr/>
                </p:nvSpPr>
                <p:spPr>
                  <a:xfrm>
                    <a:off x="607392" y="3426226"/>
                    <a:ext cx="57836" cy="7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C4858006-042A-466F-B8C8-C58138E0A335}"/>
                      </a:ext>
                    </a:extLst>
                  </p:cNvPr>
                  <p:cNvGrpSpPr/>
                  <p:nvPr/>
                </p:nvGrpSpPr>
                <p:grpSpPr>
                  <a:xfrm>
                    <a:off x="518311" y="3459175"/>
                    <a:ext cx="235999" cy="157484"/>
                    <a:chOff x="505834" y="3069727"/>
                    <a:chExt cx="408640" cy="294744"/>
                  </a:xfrm>
                </p:grpSpPr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7DB44089-435F-4665-94AB-B1F98ABC2A7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834" y="3069727"/>
                      <a:ext cx="408640" cy="29474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6D456A9A-4E11-47D3-9E98-B9C867C895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46207" y="3104329"/>
                      <a:ext cx="268267" cy="250441"/>
                    </a:xfrm>
                    <a:prstGeom prst="rect">
                      <a:avLst/>
                    </a:prstGeom>
                    <a:solidFill>
                      <a:srgbClr val="F2F2F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4D1A7FD4-1D99-4649-B352-BFD1D27144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834" y="3069728"/>
                      <a:ext cx="408640" cy="66865"/>
                    </a:xfrm>
                    <a:prstGeom prst="rect">
                      <a:avLst/>
                    </a:prstGeom>
                    <a:solidFill>
                      <a:srgbClr val="59B4D9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E9ECE443-606F-435C-9A71-3448D6BF03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834" y="3176386"/>
                      <a:ext cx="140372" cy="35978"/>
                    </a:xfrm>
                    <a:prstGeom prst="rect">
                      <a:avLst/>
                    </a:prstGeom>
                    <a:solidFill>
                      <a:srgbClr val="1C8BAD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9" name="Rounded Rectangle 176">
                      <a:extLst>
                        <a:ext uri="{FF2B5EF4-FFF2-40B4-BE49-F238E27FC236}">
                          <a16:creationId xmlns:a16="http://schemas.microsoft.com/office/drawing/2014/main" id="{45A4F350-E0D7-49A8-9AE2-A121AAFE3B9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9648" y="3176386"/>
                      <a:ext cx="193981" cy="1385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40" name="Rounded Rectangle 177">
                      <a:extLst>
                        <a:ext uri="{FF2B5EF4-FFF2-40B4-BE49-F238E27FC236}">
                          <a16:creationId xmlns:a16="http://schemas.microsoft.com/office/drawing/2014/main" id="{A1D5E8C1-23BF-4450-BFF1-16D2AA09AC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9648" y="3219382"/>
                      <a:ext cx="193981" cy="1385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41" name="Rounded Rectangle 178">
                      <a:extLst>
                        <a:ext uri="{FF2B5EF4-FFF2-40B4-BE49-F238E27FC236}">
                          <a16:creationId xmlns:a16="http://schemas.microsoft.com/office/drawing/2014/main" id="{41AB3C6C-7CD3-4BF1-88B1-A7117122F7A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9648" y="3266226"/>
                      <a:ext cx="136825" cy="1385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2B2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9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40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73DEA26-9FCC-487D-9A38-9F84548B2BD0}"/>
              </a:ext>
            </a:extLst>
          </p:cNvPr>
          <p:cNvGrpSpPr/>
          <p:nvPr userDrawn="1"/>
        </p:nvGrpSpPr>
        <p:grpSpPr>
          <a:xfrm>
            <a:off x="44538" y="3320334"/>
            <a:ext cx="1475072" cy="726137"/>
            <a:chOff x="-36576" y="2104220"/>
            <a:chExt cx="1475072" cy="726138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0F4C51C2-B7DB-4B1B-8179-886694A8DE95}"/>
                </a:ext>
              </a:extLst>
            </p:cNvPr>
            <p:cNvSpPr txBox="1"/>
            <p:nvPr/>
          </p:nvSpPr>
          <p:spPr>
            <a:xfrm>
              <a:off x="-36576" y="2462828"/>
              <a:ext cx="1475072" cy="3675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r>
                <a:rPr lang="en-US" sz="900" dirty="0"/>
                <a:t>LOGS, FILES AND MEDIA</a:t>
              </a:r>
              <a:br>
                <a:rPr lang="en-US" sz="900" dirty="0"/>
              </a:br>
              <a:r>
                <a:rPr lang="en-US" sz="900" dirty="0"/>
                <a:t>(UNSTRUCTURED)</a:t>
              </a: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3CBB1F9-62CE-41B4-87CE-8C4B7664640A}"/>
                </a:ext>
              </a:extLst>
            </p:cNvPr>
            <p:cNvGrpSpPr/>
            <p:nvPr/>
          </p:nvGrpSpPr>
          <p:grpSpPr>
            <a:xfrm>
              <a:off x="130992" y="2104220"/>
              <a:ext cx="1139936" cy="311980"/>
              <a:chOff x="149010" y="2104220"/>
              <a:chExt cx="1139936" cy="311980"/>
            </a:xfrm>
          </p:grpSpPr>
          <p:pic>
            <p:nvPicPr>
              <p:cNvPr id="287" name="Graphic 286">
                <a:extLst>
                  <a:ext uri="{FF2B5EF4-FFF2-40B4-BE49-F238E27FC236}">
                    <a16:creationId xmlns:a16="http://schemas.microsoft.com/office/drawing/2014/main" id="{65C686C7-6C7A-4AD8-98BA-86DA3B3E5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9010" y="2124261"/>
                <a:ext cx="271899" cy="271899"/>
              </a:xfrm>
              <a:prstGeom prst="rect">
                <a:avLst/>
              </a:prstGeom>
            </p:spPr>
          </p:pic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4FB1EC7C-1443-4134-AE04-4ADB0118A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186" y="2124302"/>
                <a:ext cx="246905" cy="271816"/>
              </a:xfrm>
              <a:custGeom>
                <a:avLst/>
                <a:gdLst>
                  <a:gd name="connsiteX0" fmla="*/ 421762 w 1860554"/>
                  <a:gd name="connsiteY0" fmla="*/ 1423915 h 2048273"/>
                  <a:gd name="connsiteX1" fmla="*/ 1108860 w 1860554"/>
                  <a:gd name="connsiteY1" fmla="*/ 1423915 h 2048273"/>
                  <a:gd name="connsiteX2" fmla="*/ 1177570 w 1860554"/>
                  <a:gd name="connsiteY2" fmla="*/ 1492624 h 2048273"/>
                  <a:gd name="connsiteX3" fmla="*/ 1177567 w 1860554"/>
                  <a:gd name="connsiteY3" fmla="*/ 1492624 h 2048273"/>
                  <a:gd name="connsiteX4" fmla="*/ 1108857 w 1860554"/>
                  <a:gd name="connsiteY4" fmla="*/ 1561334 h 2048273"/>
                  <a:gd name="connsiteX5" fmla="*/ 421762 w 1860554"/>
                  <a:gd name="connsiteY5" fmla="*/ 1561331 h 2048273"/>
                  <a:gd name="connsiteX6" fmla="*/ 373178 w 1860554"/>
                  <a:gd name="connsiteY6" fmla="*/ 1541205 h 2048273"/>
                  <a:gd name="connsiteX7" fmla="*/ 353052 w 1860554"/>
                  <a:gd name="connsiteY7" fmla="*/ 1492624 h 2048273"/>
                  <a:gd name="connsiteX8" fmla="*/ 373178 w 1860554"/>
                  <a:gd name="connsiteY8" fmla="*/ 1444041 h 2048273"/>
                  <a:gd name="connsiteX9" fmla="*/ 421762 w 1860554"/>
                  <a:gd name="connsiteY9" fmla="*/ 1423915 h 2048273"/>
                  <a:gd name="connsiteX10" fmla="*/ 421762 w 1860554"/>
                  <a:gd name="connsiteY10" fmla="*/ 1063754 h 2048273"/>
                  <a:gd name="connsiteX11" fmla="*/ 1383699 w 1860554"/>
                  <a:gd name="connsiteY11" fmla="*/ 1063754 h 2048273"/>
                  <a:gd name="connsiteX12" fmla="*/ 1452408 w 1860554"/>
                  <a:gd name="connsiteY12" fmla="*/ 1132464 h 2048273"/>
                  <a:gd name="connsiteX13" fmla="*/ 1452405 w 1860554"/>
                  <a:gd name="connsiteY13" fmla="*/ 1132464 h 2048273"/>
                  <a:gd name="connsiteX14" fmla="*/ 1383696 w 1860554"/>
                  <a:gd name="connsiteY14" fmla="*/ 1201174 h 2048273"/>
                  <a:gd name="connsiteX15" fmla="*/ 421762 w 1860554"/>
                  <a:gd name="connsiteY15" fmla="*/ 1201171 h 2048273"/>
                  <a:gd name="connsiteX16" fmla="*/ 373178 w 1860554"/>
                  <a:gd name="connsiteY16" fmla="*/ 1181048 h 2048273"/>
                  <a:gd name="connsiteX17" fmla="*/ 353052 w 1860554"/>
                  <a:gd name="connsiteY17" fmla="*/ 1132464 h 2048273"/>
                  <a:gd name="connsiteX18" fmla="*/ 373178 w 1860554"/>
                  <a:gd name="connsiteY18" fmla="*/ 1083880 h 2048273"/>
                  <a:gd name="connsiteX19" fmla="*/ 421762 w 1860554"/>
                  <a:gd name="connsiteY19" fmla="*/ 1063754 h 2048273"/>
                  <a:gd name="connsiteX20" fmla="*/ 421762 w 1860554"/>
                  <a:gd name="connsiteY20" fmla="*/ 731598 h 2048273"/>
                  <a:gd name="connsiteX21" fmla="*/ 1383699 w 1860554"/>
                  <a:gd name="connsiteY21" fmla="*/ 731598 h 2048273"/>
                  <a:gd name="connsiteX22" fmla="*/ 1452408 w 1860554"/>
                  <a:gd name="connsiteY22" fmla="*/ 800308 h 2048273"/>
                  <a:gd name="connsiteX23" fmla="*/ 1452405 w 1860554"/>
                  <a:gd name="connsiteY23" fmla="*/ 800308 h 2048273"/>
                  <a:gd name="connsiteX24" fmla="*/ 1383696 w 1860554"/>
                  <a:gd name="connsiteY24" fmla="*/ 869017 h 2048273"/>
                  <a:gd name="connsiteX25" fmla="*/ 421762 w 1860554"/>
                  <a:gd name="connsiteY25" fmla="*/ 869014 h 2048273"/>
                  <a:gd name="connsiteX26" fmla="*/ 373178 w 1860554"/>
                  <a:gd name="connsiteY26" fmla="*/ 848888 h 2048273"/>
                  <a:gd name="connsiteX27" fmla="*/ 353052 w 1860554"/>
                  <a:gd name="connsiteY27" fmla="*/ 800305 h 2048273"/>
                  <a:gd name="connsiteX28" fmla="*/ 373178 w 1860554"/>
                  <a:gd name="connsiteY28" fmla="*/ 751724 h 2048273"/>
                  <a:gd name="connsiteX29" fmla="*/ 421762 w 1860554"/>
                  <a:gd name="connsiteY29" fmla="*/ 731598 h 2048273"/>
                  <a:gd name="connsiteX30" fmla="*/ 84508 w 1860554"/>
                  <a:gd name="connsiteY30" fmla="*/ 84508 h 2048273"/>
                  <a:gd name="connsiteX31" fmla="*/ 84508 w 1860554"/>
                  <a:gd name="connsiteY31" fmla="*/ 1963766 h 2048273"/>
                  <a:gd name="connsiteX32" fmla="*/ 1774839 w 1860554"/>
                  <a:gd name="connsiteY32" fmla="*/ 1963766 h 2048273"/>
                  <a:gd name="connsiteX33" fmla="*/ 1774839 w 1860554"/>
                  <a:gd name="connsiteY33" fmla="*/ 457520 h 2048273"/>
                  <a:gd name="connsiteX34" fmla="*/ 1416529 w 1860554"/>
                  <a:gd name="connsiteY34" fmla="*/ 457520 h 2048273"/>
                  <a:gd name="connsiteX35" fmla="*/ 1416529 w 1860554"/>
                  <a:gd name="connsiteY35" fmla="*/ 84508 h 2048273"/>
                  <a:gd name="connsiteX36" fmla="*/ 0 w 1860554"/>
                  <a:gd name="connsiteY36" fmla="*/ 0 h 2048273"/>
                  <a:gd name="connsiteX37" fmla="*/ 1441077 w 1860554"/>
                  <a:gd name="connsiteY37" fmla="*/ 0 h 2048273"/>
                  <a:gd name="connsiteX38" fmla="*/ 1860554 w 1860554"/>
                  <a:gd name="connsiteY38" fmla="*/ 419477 h 2048273"/>
                  <a:gd name="connsiteX39" fmla="*/ 1860554 w 1860554"/>
                  <a:gd name="connsiteY39" fmla="*/ 452507 h 2048273"/>
                  <a:gd name="connsiteX40" fmla="*/ 1859346 w 1860554"/>
                  <a:gd name="connsiteY40" fmla="*/ 452507 h 2048273"/>
                  <a:gd name="connsiteX41" fmla="*/ 1859346 w 1860554"/>
                  <a:gd name="connsiteY41" fmla="*/ 2048273 h 2048273"/>
                  <a:gd name="connsiteX42" fmla="*/ 0 w 1860554"/>
                  <a:gd name="connsiteY42" fmla="*/ 2048273 h 2048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860554" h="2048273">
                    <a:moveTo>
                      <a:pt x="421762" y="1423915"/>
                    </a:moveTo>
                    <a:lnTo>
                      <a:pt x="1108860" y="1423915"/>
                    </a:lnTo>
                    <a:cubicBezTo>
                      <a:pt x="1146807" y="1423915"/>
                      <a:pt x="1177570" y="1454678"/>
                      <a:pt x="1177570" y="1492624"/>
                    </a:cubicBezTo>
                    <a:lnTo>
                      <a:pt x="1177567" y="1492624"/>
                    </a:lnTo>
                    <a:cubicBezTo>
                      <a:pt x="1177567" y="1530571"/>
                      <a:pt x="1146804" y="1561334"/>
                      <a:pt x="1108857" y="1561334"/>
                    </a:cubicBezTo>
                    <a:lnTo>
                      <a:pt x="421762" y="1561331"/>
                    </a:lnTo>
                    <a:cubicBezTo>
                      <a:pt x="402790" y="1561331"/>
                      <a:pt x="385612" y="1553639"/>
                      <a:pt x="373178" y="1541205"/>
                    </a:cubicBezTo>
                    <a:lnTo>
                      <a:pt x="353052" y="1492624"/>
                    </a:lnTo>
                    <a:lnTo>
                      <a:pt x="373178" y="1444041"/>
                    </a:lnTo>
                    <a:cubicBezTo>
                      <a:pt x="385612" y="1431606"/>
                      <a:pt x="402790" y="1423915"/>
                      <a:pt x="421762" y="1423915"/>
                    </a:cubicBezTo>
                    <a:close/>
                    <a:moveTo>
                      <a:pt x="421762" y="1063754"/>
                    </a:moveTo>
                    <a:lnTo>
                      <a:pt x="1383699" y="1063754"/>
                    </a:lnTo>
                    <a:cubicBezTo>
                      <a:pt x="1421645" y="1063754"/>
                      <a:pt x="1452408" y="1094517"/>
                      <a:pt x="1452408" y="1132464"/>
                    </a:cubicBezTo>
                    <a:lnTo>
                      <a:pt x="1452405" y="1132464"/>
                    </a:lnTo>
                    <a:cubicBezTo>
                      <a:pt x="1452405" y="1170411"/>
                      <a:pt x="1421642" y="1201174"/>
                      <a:pt x="1383696" y="1201174"/>
                    </a:cubicBezTo>
                    <a:lnTo>
                      <a:pt x="421762" y="1201171"/>
                    </a:lnTo>
                    <a:cubicBezTo>
                      <a:pt x="402790" y="1201171"/>
                      <a:pt x="385612" y="1193479"/>
                      <a:pt x="373178" y="1181048"/>
                    </a:cubicBezTo>
                    <a:lnTo>
                      <a:pt x="353052" y="1132464"/>
                    </a:lnTo>
                    <a:lnTo>
                      <a:pt x="373178" y="1083880"/>
                    </a:lnTo>
                    <a:cubicBezTo>
                      <a:pt x="385612" y="1071446"/>
                      <a:pt x="402790" y="1063754"/>
                      <a:pt x="421762" y="1063754"/>
                    </a:cubicBezTo>
                    <a:close/>
                    <a:moveTo>
                      <a:pt x="421762" y="731598"/>
                    </a:moveTo>
                    <a:lnTo>
                      <a:pt x="1383699" y="731598"/>
                    </a:lnTo>
                    <a:cubicBezTo>
                      <a:pt x="1421645" y="731598"/>
                      <a:pt x="1452408" y="762361"/>
                      <a:pt x="1452408" y="800308"/>
                    </a:cubicBezTo>
                    <a:lnTo>
                      <a:pt x="1452405" y="800308"/>
                    </a:lnTo>
                    <a:cubicBezTo>
                      <a:pt x="1452405" y="838254"/>
                      <a:pt x="1421642" y="869017"/>
                      <a:pt x="1383696" y="869017"/>
                    </a:cubicBezTo>
                    <a:lnTo>
                      <a:pt x="421762" y="869014"/>
                    </a:lnTo>
                    <a:cubicBezTo>
                      <a:pt x="402790" y="869014"/>
                      <a:pt x="385612" y="861323"/>
                      <a:pt x="373178" y="848888"/>
                    </a:cubicBezTo>
                    <a:lnTo>
                      <a:pt x="353052" y="800305"/>
                    </a:lnTo>
                    <a:lnTo>
                      <a:pt x="373178" y="751724"/>
                    </a:lnTo>
                    <a:cubicBezTo>
                      <a:pt x="385612" y="739289"/>
                      <a:pt x="402790" y="731598"/>
                      <a:pt x="421762" y="731598"/>
                    </a:cubicBezTo>
                    <a:close/>
                    <a:moveTo>
                      <a:pt x="84508" y="84508"/>
                    </a:moveTo>
                    <a:lnTo>
                      <a:pt x="84508" y="1963766"/>
                    </a:lnTo>
                    <a:lnTo>
                      <a:pt x="1774839" y="1963766"/>
                    </a:lnTo>
                    <a:lnTo>
                      <a:pt x="1774839" y="457520"/>
                    </a:lnTo>
                    <a:lnTo>
                      <a:pt x="1416529" y="457520"/>
                    </a:lnTo>
                    <a:lnTo>
                      <a:pt x="1416529" y="84508"/>
                    </a:lnTo>
                    <a:close/>
                    <a:moveTo>
                      <a:pt x="0" y="0"/>
                    </a:moveTo>
                    <a:lnTo>
                      <a:pt x="1441077" y="0"/>
                    </a:lnTo>
                    <a:lnTo>
                      <a:pt x="1860554" y="419477"/>
                    </a:lnTo>
                    <a:lnTo>
                      <a:pt x="1860554" y="452507"/>
                    </a:lnTo>
                    <a:lnTo>
                      <a:pt x="1859346" y="452507"/>
                    </a:lnTo>
                    <a:lnTo>
                      <a:pt x="1859346" y="2048273"/>
                    </a:lnTo>
                    <a:lnTo>
                      <a:pt x="0" y="2048273"/>
                    </a:lnTo>
                    <a:close/>
                  </a:path>
                </a:pathLst>
              </a:custGeom>
              <a:solidFill>
                <a:srgbClr val="59B4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r</a:t>
                </a:r>
              </a:p>
            </p:txBody>
          </p:sp>
          <p:pic>
            <p:nvPicPr>
              <p:cNvPr id="289" name="Picture 288">
                <a:extLst>
                  <a:ext uri="{FF2B5EF4-FFF2-40B4-BE49-F238E27FC236}">
                    <a16:creationId xmlns:a16="http://schemas.microsoft.com/office/drawing/2014/main" id="{4F890FF5-18AB-4BCF-AC5D-55937CC8E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966" y="2104220"/>
                <a:ext cx="311980" cy="3119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871507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10" r:id="rId9"/>
    <p:sldLayoutId id="2147483813" r:id="rId10"/>
    <p:sldLayoutId id="2147483814" r:id="rId11"/>
    <p:sldLayoutId id="2147483815" r:id="rId12"/>
    <p:sldLayoutId id="2147483816" r:id="rId13"/>
    <p:sldLayoutId id="2147484044" r:id="rId14"/>
    <p:sldLayoutId id="2147484045" r:id="rId15"/>
    <p:sldLayoutId id="2147484046" r:id="rId16"/>
    <p:sldLayoutId id="2147484047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2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4048" r:id="rId13"/>
    <p:sldLayoutId id="2147484049" r:id="rId14"/>
    <p:sldLayoutId id="2147484050" r:id="rId15"/>
    <p:sldLayoutId id="2147484051" r:id="rId16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4043" r:id="rId9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databricks/" TargetMode="External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://www.azure.com/databricks" TargetMode="External"/><Relationship Id="rId5" Type="http://schemas.openxmlformats.org/officeDocument/2006/relationships/hyperlink" Target="https://github.com/Azure/MachineLearningNotebooks/tree/master/how-to-use-azureml/azure-databricks" TargetMode="External"/><Relationship Id="rId4" Type="http://schemas.openxmlformats.org/officeDocument/2006/relationships/hyperlink" Target="https://github.com/MicrosoftLearning/databricks-intr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3035178"/>
            <a:ext cx="9144000" cy="498598"/>
          </a:xfrm>
        </p:spPr>
        <p:txBody>
          <a:bodyPr/>
          <a:lstStyle/>
          <a:p>
            <a:r>
              <a:rPr lang="en-US" dirty="0"/>
              <a:t>Azure Databricks - Workshop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1384995"/>
          </a:xfrm>
        </p:spPr>
        <p:txBody>
          <a:bodyPr/>
          <a:lstStyle/>
          <a:p>
            <a:r>
              <a:rPr lang="en-US" dirty="0"/>
              <a:t>Brian Denicola</a:t>
            </a:r>
          </a:p>
          <a:p>
            <a:r>
              <a:rPr lang="en-US" dirty="0"/>
              <a:t>Farah Omer</a:t>
            </a:r>
          </a:p>
          <a:p>
            <a:r>
              <a:rPr lang="en-US" dirty="0"/>
              <a:t>Jake Wang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A3C354-8E6C-4AEC-A824-13FB749AC76F}"/>
              </a:ext>
            </a:extLst>
          </p:cNvPr>
          <p:cNvSpPr/>
          <p:nvPr/>
        </p:nvSpPr>
        <p:spPr>
          <a:xfrm>
            <a:off x="5512428" y="5347395"/>
            <a:ext cx="64940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cs typeface="Segoe UI"/>
              </a:rPr>
              <a:t>aka.ms/</a:t>
            </a:r>
            <a:r>
              <a:rPr lang="en-US" sz="4800" dirty="0" err="1">
                <a:cs typeface="Segoe UI"/>
              </a:rPr>
              <a:t>fsidbnotebooks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4D7-9D8F-48CB-9DE7-9D5ECC40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– launching the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996F0-7372-4C29-B437-F77D716E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5311"/>
            <a:ext cx="10515600" cy="54565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7397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99F8-DA26-4DA2-BD3B-D3D82083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16" y="3185486"/>
            <a:ext cx="9859116" cy="110860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845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F267B9-90DE-442D-9A67-7ECCDB1897B7}"/>
              </a:ext>
            </a:extLst>
          </p:cNvPr>
          <p:cNvSpPr/>
          <p:nvPr/>
        </p:nvSpPr>
        <p:spPr bwMode="auto">
          <a:xfrm>
            <a:off x="1478756" y="3445460"/>
            <a:ext cx="6272534" cy="64633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Engage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Microsoft experts for a workshop to help identify high impact scenarios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EE0C3-C357-4902-B4AB-438951B0C4F4}"/>
              </a:ext>
            </a:extLst>
          </p:cNvPr>
          <p:cNvSpPr/>
          <p:nvPr/>
        </p:nvSpPr>
        <p:spPr bwMode="auto">
          <a:xfrm>
            <a:off x="346452" y="3322935"/>
            <a:ext cx="891382" cy="891382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CE9203A-DCE4-457C-BE5A-8BFEE598E1DE}"/>
              </a:ext>
            </a:extLst>
          </p:cNvPr>
          <p:cNvSpPr>
            <a:spLocks noEditPoints="1"/>
          </p:cNvSpPr>
          <p:nvPr/>
        </p:nvSpPr>
        <p:spPr bwMode="auto">
          <a:xfrm>
            <a:off x="587374" y="3558112"/>
            <a:ext cx="409538" cy="346206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E3DDDC-A195-4AB4-9626-56C86BDDD7AC}"/>
              </a:ext>
            </a:extLst>
          </p:cNvPr>
          <p:cNvSpPr/>
          <p:nvPr/>
        </p:nvSpPr>
        <p:spPr bwMode="auto">
          <a:xfrm>
            <a:off x="340937" y="4615896"/>
            <a:ext cx="891382" cy="891382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A206ED1E-6A9C-4C4B-97C5-4C20BD3BA8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620" y="4940053"/>
            <a:ext cx="418016" cy="243068"/>
            <a:chOff x="-491" y="1145"/>
            <a:chExt cx="270" cy="157"/>
          </a:xfrm>
          <a:noFill/>
        </p:grpSpPr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4050707A-EF73-4F33-A06A-76EFBD0DF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2" y="1145"/>
              <a:ext cx="89" cy="92"/>
            </a:xfrm>
            <a:prstGeom prst="ellips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F72EF6B2-05A1-41DB-A6E8-0E9F92C0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1" y="1237"/>
              <a:ext cx="124" cy="65"/>
            </a:xfrm>
            <a:custGeom>
              <a:avLst/>
              <a:gdLst>
                <a:gd name="T0" fmla="*/ 59 w 59"/>
                <a:gd name="T1" fmla="*/ 30 h 30"/>
                <a:gd name="T2" fmla="*/ 30 w 59"/>
                <a:gd name="T3" fmla="*/ 0 h 30"/>
                <a:gd name="T4" fmla="*/ 0 w 59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30">
                  <a:moveTo>
                    <a:pt x="59" y="30"/>
                  </a:move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4B71369-EAC3-4F88-A2ED-FBC9D3D47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0" y="1167"/>
              <a:ext cx="125" cy="94"/>
            </a:xfrm>
            <a:custGeom>
              <a:avLst/>
              <a:gdLst>
                <a:gd name="T0" fmla="*/ 11 w 125"/>
                <a:gd name="T1" fmla="*/ 94 h 94"/>
                <a:gd name="T2" fmla="*/ 125 w 125"/>
                <a:gd name="T3" fmla="*/ 94 h 94"/>
                <a:gd name="T4" fmla="*/ 125 w 125"/>
                <a:gd name="T5" fmla="*/ 0 h 94"/>
                <a:gd name="T6" fmla="*/ 0 w 125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94">
                  <a:moveTo>
                    <a:pt x="11" y="94"/>
                  </a:moveTo>
                  <a:lnTo>
                    <a:pt x="125" y="94"/>
                  </a:lnTo>
                  <a:lnTo>
                    <a:pt x="125" y="0"/>
                  </a:lnTo>
                  <a:lnTo>
                    <a:pt x="0" y="0"/>
                  </a:ln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280EB56A-3271-43ED-8064-F459D4231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33" y="1261"/>
              <a:ext cx="0" cy="3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0C36694-6846-4186-8881-48C8C414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0" y="1185"/>
              <a:ext cx="59" cy="108"/>
            </a:xfrm>
            <a:custGeom>
              <a:avLst/>
              <a:gdLst>
                <a:gd name="T0" fmla="*/ 15 w 59"/>
                <a:gd name="T1" fmla="*/ 0 h 108"/>
                <a:gd name="T2" fmla="*/ 59 w 59"/>
                <a:gd name="T3" fmla="*/ 0 h 108"/>
                <a:gd name="T4" fmla="*/ 59 w 59"/>
                <a:gd name="T5" fmla="*/ 108 h 108"/>
                <a:gd name="T6" fmla="*/ 0 w 59"/>
                <a:gd name="T7" fmla="*/ 108 h 108"/>
                <a:gd name="T8" fmla="*/ 0 w 59"/>
                <a:gd name="T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8">
                  <a:moveTo>
                    <a:pt x="15" y="0"/>
                  </a:moveTo>
                  <a:lnTo>
                    <a:pt x="59" y="0"/>
                  </a:lnTo>
                  <a:lnTo>
                    <a:pt x="59" y="108"/>
                  </a:lnTo>
                  <a:lnTo>
                    <a:pt x="0" y="108"/>
                  </a:lnTo>
                  <a:lnTo>
                    <a:pt x="0" y="76"/>
                  </a:ln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587FA5E9-BC63-4265-BC5C-F88642E7C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373" y="1293"/>
              <a:ext cx="68" cy="0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3A0716D5-BF94-4724-B3C6-05472F15E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65" y="1219"/>
              <a:ext cx="44" cy="0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7671BFF9-BE44-4F98-8E1F-E5E9FBA1E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65" y="1248"/>
              <a:ext cx="44" cy="0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1EC63082-7612-4F1B-9F0C-808A6D501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58" y="1195"/>
              <a:ext cx="19" cy="37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64AA8D1-1AF9-4591-938E-89D223B9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" y="1191"/>
              <a:ext cx="19" cy="41"/>
            </a:xfrm>
            <a:custGeom>
              <a:avLst/>
              <a:gdLst>
                <a:gd name="T0" fmla="*/ 0 w 19"/>
                <a:gd name="T1" fmla="*/ 0 h 41"/>
                <a:gd name="T2" fmla="*/ 19 w 19"/>
                <a:gd name="T3" fmla="*/ 22 h 41"/>
                <a:gd name="T4" fmla="*/ 0 w 19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0"/>
                  </a:moveTo>
                  <a:lnTo>
                    <a:pt x="19" y="22"/>
                  </a:lnTo>
                  <a:lnTo>
                    <a:pt x="0" y="41"/>
                  </a:ln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127706A-1EC2-4186-B62E-5E6A93FC9289}"/>
              </a:ext>
            </a:extLst>
          </p:cNvPr>
          <p:cNvSpPr/>
          <p:nvPr/>
        </p:nvSpPr>
        <p:spPr bwMode="auto">
          <a:xfrm>
            <a:off x="1448196" y="1230908"/>
            <a:ext cx="6623487" cy="21082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1800"/>
              </a:spcBef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Try a </a:t>
            </a:r>
            <a:r>
              <a:rPr lang="en-US" b="1" dirty="0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uickstart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or Tutorial at: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lang="en-US" sz="1600" u="sng" dirty="0">
                <a:solidFill>
                  <a:schemeClr val="tx2"/>
                </a:solidFill>
                <a:hlinkClick r:id="rId3"/>
              </a:rPr>
              <a:t>https://docs.microsoft.com/en-us/azure/azure-databricks/</a:t>
            </a:r>
            <a:br>
              <a:rPr lang="en-US" sz="1600" u="sng" dirty="0">
                <a:solidFill>
                  <a:schemeClr val="tx2"/>
                </a:solidFill>
              </a:rPr>
            </a:br>
            <a:br>
              <a:rPr lang="en-US" sz="1600" u="sng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rgbClr val="505050"/>
                </a:solidFill>
                <a:hlinkClick r:id="rId4"/>
              </a:rPr>
              <a:t>https://github.com/MicrosoftLearning/databricks-intro</a:t>
            </a:r>
            <a:endParaRPr lang="en-US" sz="1600" dirty="0">
              <a:solidFill>
                <a:srgbClr val="505050"/>
              </a:solidFill>
            </a:endParaRPr>
          </a:p>
          <a:p>
            <a:pPr lvl="0">
              <a:spcBef>
                <a:spcPts val="1800"/>
              </a:spcBef>
              <a:defRPr/>
            </a:pPr>
            <a:r>
              <a:rPr lang="en-US" sz="1600" dirty="0">
                <a:solidFill>
                  <a:schemeClr val="tx2"/>
                </a:solidFill>
                <a:cs typeface="Segoe UI Semilight" panose="020B0402040204020203" pitchFamily="34" charset="0"/>
                <a:hlinkClick r:id="rId5"/>
              </a:rPr>
              <a:t>https://github.com/Azure/MachineLearningNotebooks/tree/master/how-to-use-azureml/azure-databricks</a:t>
            </a:r>
            <a:r>
              <a:rPr lang="en-US" sz="1600" dirty="0">
                <a:solidFill>
                  <a:schemeClr val="tx2"/>
                </a:solidFill>
                <a:cs typeface="Segoe UI Semilight" panose="020B0402040204020203" pitchFamily="34" charset="0"/>
              </a:rPr>
              <a:t>  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Segoe UI Semilight" panose="020B04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2B1018-230D-441D-AFF8-50CE4C2855AD}"/>
              </a:ext>
            </a:extLst>
          </p:cNvPr>
          <p:cNvSpPr/>
          <p:nvPr/>
        </p:nvSpPr>
        <p:spPr bwMode="auto">
          <a:xfrm>
            <a:off x="346452" y="1874171"/>
            <a:ext cx="891382" cy="891382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868B80-1DE1-445E-93C4-7744463E7848}"/>
              </a:ext>
            </a:extLst>
          </p:cNvPr>
          <p:cNvGrpSpPr/>
          <p:nvPr/>
        </p:nvGrpSpPr>
        <p:grpSpPr>
          <a:xfrm>
            <a:off x="667684" y="2144954"/>
            <a:ext cx="248918" cy="370478"/>
            <a:chOff x="6068771" y="1750336"/>
            <a:chExt cx="1818300" cy="2706296"/>
          </a:xfrm>
          <a:noFill/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2709E52-6129-4CF5-97BD-CD43D0C83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771" y="1750336"/>
              <a:ext cx="1818300" cy="2706296"/>
            </a:xfrm>
            <a:custGeom>
              <a:avLst/>
              <a:gdLst>
                <a:gd name="T0" fmla="*/ 120 w 127"/>
                <a:gd name="T1" fmla="*/ 33 h 190"/>
                <a:gd name="T2" fmla="*/ 75 w 127"/>
                <a:gd name="T3" fmla="*/ 0 h 190"/>
                <a:gd name="T4" fmla="*/ 64 w 127"/>
                <a:gd name="T5" fmla="*/ 0 h 190"/>
                <a:gd name="T6" fmla="*/ 64 w 127"/>
                <a:gd name="T7" fmla="*/ 0 h 190"/>
                <a:gd name="T8" fmla="*/ 57 w 127"/>
                <a:gd name="T9" fmla="*/ 0 h 190"/>
                <a:gd name="T10" fmla="*/ 53 w 127"/>
                <a:gd name="T11" fmla="*/ 0 h 190"/>
                <a:gd name="T12" fmla="*/ 8 w 127"/>
                <a:gd name="T13" fmla="*/ 33 h 190"/>
                <a:gd name="T14" fmla="*/ 3 w 127"/>
                <a:gd name="T15" fmla="*/ 132 h 190"/>
                <a:gd name="T16" fmla="*/ 64 w 127"/>
                <a:gd name="T17" fmla="*/ 190 h 190"/>
                <a:gd name="T18" fmla="*/ 64 w 127"/>
                <a:gd name="T19" fmla="*/ 190 h 190"/>
                <a:gd name="T20" fmla="*/ 64 w 127"/>
                <a:gd name="T21" fmla="*/ 190 h 190"/>
                <a:gd name="T22" fmla="*/ 125 w 127"/>
                <a:gd name="T23" fmla="*/ 132 h 190"/>
                <a:gd name="T24" fmla="*/ 120 w 127"/>
                <a:gd name="T2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90">
                  <a:moveTo>
                    <a:pt x="120" y="33"/>
                  </a:moveTo>
                  <a:cubicBezTo>
                    <a:pt x="114" y="9"/>
                    <a:pt x="101" y="0"/>
                    <a:pt x="7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14" y="9"/>
                    <a:pt x="8" y="33"/>
                  </a:cubicBezTo>
                  <a:cubicBezTo>
                    <a:pt x="3" y="52"/>
                    <a:pt x="0" y="86"/>
                    <a:pt x="3" y="132"/>
                  </a:cubicBezTo>
                  <a:cubicBezTo>
                    <a:pt x="5" y="174"/>
                    <a:pt x="33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94" y="190"/>
                    <a:pt x="123" y="174"/>
                    <a:pt x="125" y="132"/>
                  </a:cubicBezTo>
                  <a:cubicBezTo>
                    <a:pt x="127" y="86"/>
                    <a:pt x="124" y="52"/>
                    <a:pt x="120" y="33"/>
                  </a:cubicBez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D582E8-FB67-4678-8A37-51B17850972E}"/>
                </a:ext>
              </a:extLst>
            </p:cNvPr>
            <p:cNvCxnSpPr>
              <a:cxnSpLocks/>
            </p:cNvCxnSpPr>
            <p:nvPr/>
          </p:nvCxnSpPr>
          <p:spPr>
            <a:xfrm>
              <a:off x="6977921" y="1750336"/>
              <a:ext cx="0" cy="1454634"/>
            </a:xfrm>
            <a:prstGeom prst="lin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00FD2810-A7DD-45D5-AC3D-C1844BC24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892" y="2105537"/>
              <a:ext cx="186059" cy="668117"/>
            </a:xfrm>
            <a:custGeom>
              <a:avLst/>
              <a:gdLst>
                <a:gd name="T0" fmla="*/ 13 w 13"/>
                <a:gd name="T1" fmla="*/ 40 h 47"/>
                <a:gd name="T2" fmla="*/ 7 w 13"/>
                <a:gd name="T3" fmla="*/ 47 h 47"/>
                <a:gd name="T4" fmla="*/ 7 w 13"/>
                <a:gd name="T5" fmla="*/ 47 h 47"/>
                <a:gd name="T6" fmla="*/ 0 w 13"/>
                <a:gd name="T7" fmla="*/ 40 h 47"/>
                <a:gd name="T8" fmla="*/ 0 w 13"/>
                <a:gd name="T9" fmla="*/ 7 h 47"/>
                <a:gd name="T10" fmla="*/ 7 w 13"/>
                <a:gd name="T11" fmla="*/ 0 h 47"/>
                <a:gd name="T12" fmla="*/ 7 w 13"/>
                <a:gd name="T13" fmla="*/ 0 h 47"/>
                <a:gd name="T14" fmla="*/ 13 w 13"/>
                <a:gd name="T15" fmla="*/ 7 h 47"/>
                <a:gd name="T16" fmla="*/ 13 w 13"/>
                <a:gd name="T17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7">
                  <a:moveTo>
                    <a:pt x="13" y="40"/>
                  </a:moveTo>
                  <a:cubicBezTo>
                    <a:pt x="13" y="44"/>
                    <a:pt x="10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3" y="47"/>
                    <a:pt x="0" y="44"/>
                    <a:pt x="0" y="4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lnTo>
                    <a:pt x="13" y="40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0087CCF-D6AB-4C5C-B3A6-50455A4C6216}"/>
              </a:ext>
            </a:extLst>
          </p:cNvPr>
          <p:cNvSpPr/>
          <p:nvPr/>
        </p:nvSpPr>
        <p:spPr bwMode="auto">
          <a:xfrm>
            <a:off x="1448197" y="4911744"/>
            <a:ext cx="6623487" cy="8771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Learn more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about Azure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Databricks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  <a:hlinkClick r:id="rId6"/>
              </a:rPr>
              <a:t>www.azure.com/databricks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505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E233B-6643-4576-9557-EF7B1100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437FDCD-D2D5-4DD3-8603-8D431C92F0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9" t="22867" r="19129"/>
          <a:stretch/>
        </p:blipFill>
        <p:spPr>
          <a:xfrm>
            <a:off x="8107758" y="0"/>
            <a:ext cx="4083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5631A6-6DE1-455D-ACBD-F78CD3A5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26538"/>
          </a:xfrm>
        </p:spPr>
        <p:txBody>
          <a:bodyPr/>
          <a:lstStyle/>
          <a:p>
            <a:r>
              <a:rPr lang="en-US" sz="7200" dirty="0"/>
              <a:t>Q &amp; 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FB07B7-C99F-411B-96D0-0213A9BBD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4" y="4965948"/>
            <a:ext cx="780312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27" name="Picture 1" descr="icrosoft logo">
            <a:extLst>
              <a:ext uri="{FF2B5EF4-FFF2-40B4-BE49-F238E27FC236}">
                <a16:creationId xmlns:a16="http://schemas.microsoft.com/office/drawing/2014/main" id="{CEE430FC-5299-430B-B697-D03C8154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4" y="5743768"/>
            <a:ext cx="1383426" cy="3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365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99F8-DA26-4DA2-BD3B-D3D82083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16" y="3185486"/>
            <a:ext cx="9859116" cy="1108608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0718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8E23A2-685D-4119-A786-C41E0BBA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– creating a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9E47D-C6EE-4A2A-BA2B-F1A70F7B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5311"/>
            <a:ext cx="10515600" cy="54703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78363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853FBB-C276-4633-9A50-36F3F808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– workspace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2389-D5BB-4706-82FA-B335DB41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5311"/>
            <a:ext cx="10515600" cy="5462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87552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0339-059A-49DE-874D-1BE76F9E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4"/>
            <a:ext cx="11655840" cy="61944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CEF01-9CFD-4A63-87DD-E7463B43B86E}"/>
              </a:ext>
            </a:extLst>
          </p:cNvPr>
          <p:cNvSpPr/>
          <p:nvPr/>
        </p:nvSpPr>
        <p:spPr>
          <a:xfrm>
            <a:off x="822960" y="14534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1:00 pm – 1:30 pm – Introduction -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1:30 pm - 4:30 pm – Hands on Labs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4:30 pm – 5:00 pm – Wrap-up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892657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7423708" y="5721891"/>
            <a:ext cx="2468880" cy="440243"/>
          </a:xfrm>
          <a:prstGeom prst="rect">
            <a:avLst/>
          </a:prstGeom>
          <a:noFill/>
          <a:ln w="9525" cap="flat" cmpd="sng" algn="ctr">
            <a:noFill/>
            <a:prstDash val="dash"/>
          </a:ln>
          <a:effectLst/>
        </p:spPr>
        <p:txBody>
          <a:bodyPr lIns="91440" tIns="0" rIns="0" bIns="0" rtlCol="0" anchor="ctr" anchorCtr="0"/>
          <a:lstStyle/>
          <a:p>
            <a:pPr marL="0" marR="0" lvl="0" indent="0" algn="ct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Security and performance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863387" y="5721891"/>
            <a:ext cx="2468880" cy="440243"/>
          </a:xfrm>
          <a:prstGeom prst="rect">
            <a:avLst/>
          </a:prstGeom>
          <a:noFill/>
          <a:ln w="9525" cap="flat" cmpd="sng" algn="ctr">
            <a:noFill/>
            <a:prstDash val="dash"/>
          </a:ln>
          <a:effectLst/>
        </p:spPr>
        <p:txBody>
          <a:bodyPr lIns="91440" tIns="0" rIns="0" bIns="0" rtlCol="0" anchor="ctr" anchorCtr="0"/>
          <a:lstStyle/>
          <a:p>
            <a:pPr marL="0" marR="0" lvl="0" indent="0" algn="ct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Flexibility of choice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03067" y="5721891"/>
            <a:ext cx="2468880" cy="440243"/>
          </a:xfrm>
          <a:prstGeom prst="rect">
            <a:avLst/>
          </a:prstGeom>
          <a:noFill/>
          <a:ln w="9525" cap="flat" cmpd="sng" algn="ctr">
            <a:noFill/>
            <a:prstDash val="dash"/>
          </a:ln>
          <a:effectLst/>
        </p:spPr>
        <p:txBody>
          <a:bodyPr lIns="91440" tIns="0" rIns="0" bIns="0" rtlCol="0" anchor="ctr" anchorCtr="0"/>
          <a:lstStyle/>
          <a:p>
            <a:pPr marL="0" marR="0" lvl="0" indent="0" algn="ct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Reason over any data, anywhere</a:t>
            </a:r>
          </a:p>
        </p:txBody>
      </p:sp>
      <p:sp>
        <p:nvSpPr>
          <p:cNvPr id="128" name="Right Bracket 127"/>
          <p:cNvSpPr/>
          <p:nvPr/>
        </p:nvSpPr>
        <p:spPr>
          <a:xfrm rot="5400000" flipV="1">
            <a:off x="6063979" y="-1989470"/>
            <a:ext cx="64038" cy="7589520"/>
          </a:xfrm>
          <a:prstGeom prst="rightBracket">
            <a:avLst/>
          </a:prstGeom>
          <a:noFill/>
          <a:ln w="12700" cap="flat" cmpd="sng" algn="ctr">
            <a:solidFill>
              <a:schemeClr val="tx2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129" name="Right Bracket 128"/>
          <p:cNvSpPr/>
          <p:nvPr/>
        </p:nvSpPr>
        <p:spPr>
          <a:xfrm rot="16200000">
            <a:off x="6063979" y="1898561"/>
            <a:ext cx="64038" cy="7589520"/>
          </a:xfrm>
          <a:prstGeom prst="rightBracket">
            <a:avLst/>
          </a:prstGeom>
          <a:noFill/>
          <a:ln w="12700" cap="flat" cmpd="sng" algn="ctr">
            <a:solidFill>
              <a:schemeClr val="tx2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904931" y="4320804"/>
            <a:ext cx="1312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Data warehouses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904931" y="4621862"/>
            <a:ext cx="9015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Data Lakes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904931" y="4019747"/>
            <a:ext cx="16759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Operational databases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120698" y="3057407"/>
            <a:ext cx="1950605" cy="263149"/>
            <a:chOff x="5420675" y="3264798"/>
            <a:chExt cx="1950605" cy="2631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5420675" y="3390220"/>
              <a:ext cx="1950605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135" name="Rectangle 134"/>
            <p:cNvSpPr/>
            <p:nvPr/>
          </p:nvSpPr>
          <p:spPr>
            <a:xfrm>
              <a:off x="5910517" y="3264798"/>
              <a:ext cx="970921" cy="2631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Hybrid</a:t>
              </a: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8145034" y="4360251"/>
            <a:ext cx="1312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Data warehouses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8556365" y="4661309"/>
            <a:ext cx="9015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Data Lakes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7781922" y="4059194"/>
            <a:ext cx="16759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49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rPr>
              <a:t>Operational databases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2905355" y="2082376"/>
            <a:ext cx="1337328" cy="1432459"/>
            <a:chOff x="5548134" y="3722592"/>
            <a:chExt cx="1334254" cy="1429167"/>
          </a:xfrm>
        </p:grpSpPr>
        <p:sp>
          <p:nvSpPr>
            <p:cNvPr id="140" name="building_7"/>
            <p:cNvSpPr>
              <a:spLocks noChangeAspect="1" noEditPoints="1"/>
            </p:cNvSpPr>
            <p:nvPr/>
          </p:nvSpPr>
          <p:spPr bwMode="auto">
            <a:xfrm>
              <a:off x="5548134" y="3759745"/>
              <a:ext cx="1334254" cy="1392014"/>
            </a:xfrm>
            <a:custGeom>
              <a:avLst/>
              <a:gdLst>
                <a:gd name="T0" fmla="*/ 231 w 231"/>
                <a:gd name="T1" fmla="*/ 241 h 241"/>
                <a:gd name="T2" fmla="*/ 0 w 231"/>
                <a:gd name="T3" fmla="*/ 241 h 241"/>
                <a:gd name="T4" fmla="*/ 135 w 231"/>
                <a:gd name="T5" fmla="*/ 241 h 241"/>
                <a:gd name="T6" fmla="*/ 135 w 231"/>
                <a:gd name="T7" fmla="*/ 111 h 241"/>
                <a:gd name="T8" fmla="*/ 14 w 231"/>
                <a:gd name="T9" fmla="*/ 111 h 241"/>
                <a:gd name="T10" fmla="*/ 14 w 231"/>
                <a:gd name="T11" fmla="*/ 241 h 241"/>
                <a:gd name="T12" fmla="*/ 217 w 231"/>
                <a:gd name="T13" fmla="*/ 241 h 241"/>
                <a:gd name="T14" fmla="*/ 217 w 231"/>
                <a:gd name="T15" fmla="*/ 58 h 241"/>
                <a:gd name="T16" fmla="*/ 101 w 231"/>
                <a:gd name="T17" fmla="*/ 58 h 241"/>
                <a:gd name="T18" fmla="*/ 101 w 231"/>
                <a:gd name="T19" fmla="*/ 97 h 241"/>
                <a:gd name="T20" fmla="*/ 140 w 231"/>
                <a:gd name="T21" fmla="*/ 44 h 241"/>
                <a:gd name="T22" fmla="*/ 140 w 231"/>
                <a:gd name="T23" fmla="*/ 0 h 241"/>
                <a:gd name="T24" fmla="*/ 82 w 231"/>
                <a:gd name="T25" fmla="*/ 44 h 241"/>
                <a:gd name="T26" fmla="*/ 82 w 231"/>
                <a:gd name="T27" fmla="*/ 92 h 241"/>
                <a:gd name="T28" fmla="*/ 178 w 231"/>
                <a:gd name="T29" fmla="*/ 241 h 241"/>
                <a:gd name="T30" fmla="*/ 178 w 231"/>
                <a:gd name="T31" fmla="*/ 198 h 241"/>
                <a:gd name="T32" fmla="*/ 150 w 231"/>
                <a:gd name="T33" fmla="*/ 198 h 241"/>
                <a:gd name="T34" fmla="*/ 97 w 231"/>
                <a:gd name="T35" fmla="*/ 241 h 241"/>
                <a:gd name="T36" fmla="*/ 97 w 231"/>
                <a:gd name="T37" fmla="*/ 198 h 241"/>
                <a:gd name="T38" fmla="*/ 58 w 231"/>
                <a:gd name="T39" fmla="*/ 198 h 241"/>
                <a:gd name="T40" fmla="*/ 58 w 231"/>
                <a:gd name="T41" fmla="*/ 239 h 241"/>
                <a:gd name="T42" fmla="*/ 97 w 231"/>
                <a:gd name="T43" fmla="*/ 241 h 241"/>
                <a:gd name="T44" fmla="*/ 97 w 231"/>
                <a:gd name="T45" fmla="*/ 198 h 241"/>
                <a:gd name="T46" fmla="*/ 58 w 231"/>
                <a:gd name="T47" fmla="*/ 198 h 241"/>
                <a:gd name="T48" fmla="*/ 58 w 231"/>
                <a:gd name="T49" fmla="*/ 239 h 241"/>
                <a:gd name="T50" fmla="*/ 227 w 231"/>
                <a:gd name="T51" fmla="*/ 164 h 241"/>
                <a:gd name="T52" fmla="*/ 227 w 231"/>
                <a:gd name="T53" fmla="*/ 16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1" h="241">
                  <a:moveTo>
                    <a:pt x="231" y="241"/>
                  </a:moveTo>
                  <a:lnTo>
                    <a:pt x="0" y="241"/>
                  </a:lnTo>
                  <a:moveTo>
                    <a:pt x="135" y="241"/>
                  </a:moveTo>
                  <a:lnTo>
                    <a:pt x="135" y="111"/>
                  </a:lnTo>
                  <a:lnTo>
                    <a:pt x="14" y="111"/>
                  </a:lnTo>
                  <a:lnTo>
                    <a:pt x="14" y="241"/>
                  </a:lnTo>
                  <a:moveTo>
                    <a:pt x="217" y="241"/>
                  </a:moveTo>
                  <a:lnTo>
                    <a:pt x="217" y="58"/>
                  </a:lnTo>
                  <a:lnTo>
                    <a:pt x="101" y="58"/>
                  </a:lnTo>
                  <a:lnTo>
                    <a:pt x="101" y="97"/>
                  </a:lnTo>
                  <a:moveTo>
                    <a:pt x="140" y="44"/>
                  </a:moveTo>
                  <a:lnTo>
                    <a:pt x="140" y="0"/>
                  </a:lnTo>
                  <a:lnTo>
                    <a:pt x="82" y="44"/>
                  </a:lnTo>
                  <a:lnTo>
                    <a:pt x="82" y="92"/>
                  </a:lnTo>
                  <a:moveTo>
                    <a:pt x="178" y="241"/>
                  </a:moveTo>
                  <a:lnTo>
                    <a:pt x="178" y="198"/>
                  </a:lnTo>
                  <a:lnTo>
                    <a:pt x="150" y="198"/>
                  </a:lnTo>
                  <a:moveTo>
                    <a:pt x="97" y="241"/>
                  </a:moveTo>
                  <a:lnTo>
                    <a:pt x="97" y="198"/>
                  </a:lnTo>
                  <a:lnTo>
                    <a:pt x="58" y="198"/>
                  </a:lnTo>
                  <a:lnTo>
                    <a:pt x="58" y="239"/>
                  </a:lnTo>
                  <a:moveTo>
                    <a:pt x="97" y="241"/>
                  </a:moveTo>
                  <a:lnTo>
                    <a:pt x="97" y="198"/>
                  </a:lnTo>
                  <a:lnTo>
                    <a:pt x="58" y="198"/>
                  </a:lnTo>
                  <a:lnTo>
                    <a:pt x="58" y="239"/>
                  </a:lnTo>
                  <a:moveTo>
                    <a:pt x="227" y="164"/>
                  </a:moveTo>
                  <a:lnTo>
                    <a:pt x="227" y="164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5548136" y="3722592"/>
              <a:ext cx="1117503" cy="34326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5617712" y="3861970"/>
              <a:ext cx="486601" cy="5116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3" name="Freeform: Shape 27">
            <a:extLst/>
          </p:cNvPr>
          <p:cNvSpPr/>
          <p:nvPr/>
        </p:nvSpPr>
        <p:spPr bwMode="auto">
          <a:xfrm flipV="1">
            <a:off x="7781922" y="2592317"/>
            <a:ext cx="1675972" cy="923884"/>
          </a:xfrm>
          <a:custGeom>
            <a:avLst/>
            <a:gdLst>
              <a:gd name="connsiteX0" fmla="*/ 2780439 w 5647350"/>
              <a:gd name="connsiteY0" fmla="*/ 3113116 h 3113116"/>
              <a:gd name="connsiteX1" fmla="*/ 4003228 w 5647350"/>
              <a:gd name="connsiteY1" fmla="*/ 2302597 h 3113116"/>
              <a:gd name="connsiteX2" fmla="*/ 4014578 w 5647350"/>
              <a:gd name="connsiteY2" fmla="*/ 2266034 h 3113116"/>
              <a:gd name="connsiteX3" fmla="*/ 4121367 w 5647350"/>
              <a:gd name="connsiteY3" fmla="*/ 2305119 h 3113116"/>
              <a:gd name="connsiteX4" fmla="*/ 4471137 w 5647350"/>
              <a:gd name="connsiteY4" fmla="*/ 2357999 h 3113116"/>
              <a:gd name="connsiteX5" fmla="*/ 5647350 w 5647350"/>
              <a:gd name="connsiteY5" fmla="*/ 1181786 h 3113116"/>
              <a:gd name="connsiteX6" fmla="*/ 4591398 w 5647350"/>
              <a:gd name="connsiteY6" fmla="*/ 11645 h 3113116"/>
              <a:gd name="connsiteX7" fmla="*/ 4501659 w 5647350"/>
              <a:gd name="connsiteY7" fmla="*/ 7114 h 3113116"/>
              <a:gd name="connsiteX8" fmla="*/ 4452514 w 5647350"/>
              <a:gd name="connsiteY8" fmla="*/ 2160 h 3113116"/>
              <a:gd name="connsiteX9" fmla="*/ 661901 w 5647350"/>
              <a:gd name="connsiteY9" fmla="*/ 2161 h 3113116"/>
              <a:gd name="connsiteX10" fmla="*/ 606779 w 5647350"/>
              <a:gd name="connsiteY10" fmla="*/ 0 h 3113116"/>
              <a:gd name="connsiteX11" fmla="*/ 477910 w 5647350"/>
              <a:gd name="connsiteY11" fmla="*/ 20972 h 3113116"/>
              <a:gd name="connsiteX12" fmla="*/ 22123 w 5647350"/>
              <a:gd name="connsiteY12" fmla="*/ 810419 h 3113116"/>
              <a:gd name="connsiteX13" fmla="*/ 682701 w 5647350"/>
              <a:gd name="connsiteY13" fmla="*/ 1287178 h 3113116"/>
              <a:gd name="connsiteX14" fmla="*/ 731822 w 5647350"/>
              <a:gd name="connsiteY14" fmla="*/ 1279184 h 3113116"/>
              <a:gd name="connsiteX15" fmla="*/ 718255 w 5647350"/>
              <a:gd name="connsiteY15" fmla="*/ 1360043 h 3113116"/>
              <a:gd name="connsiteX16" fmla="*/ 818090 w 5647350"/>
              <a:gd name="connsiteY16" fmla="*/ 1791984 h 3113116"/>
              <a:gd name="connsiteX17" fmla="*/ 1422047 w 5647350"/>
              <a:gd name="connsiteY17" fmla="*/ 2169387 h 3113116"/>
              <a:gd name="connsiteX18" fmla="*/ 1509532 w 5647350"/>
              <a:gd name="connsiteY18" fmla="*/ 2167085 h 3113116"/>
              <a:gd name="connsiteX19" fmla="*/ 1513025 w 5647350"/>
              <a:gd name="connsiteY19" fmla="*/ 2180671 h 3113116"/>
              <a:gd name="connsiteX20" fmla="*/ 2780439 w 5647350"/>
              <a:gd name="connsiteY20" fmla="*/ 3113116 h 31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47350" h="3113116">
                <a:moveTo>
                  <a:pt x="2780439" y="3113116"/>
                </a:moveTo>
                <a:cubicBezTo>
                  <a:pt x="3330132" y="3113116"/>
                  <a:pt x="3801767" y="2778905"/>
                  <a:pt x="4003228" y="2302597"/>
                </a:cubicBezTo>
                <a:lnTo>
                  <a:pt x="4014578" y="2266034"/>
                </a:lnTo>
                <a:lnTo>
                  <a:pt x="4121367" y="2305119"/>
                </a:lnTo>
                <a:cubicBezTo>
                  <a:pt x="4231860" y="2339485"/>
                  <a:pt x="4349336" y="2357999"/>
                  <a:pt x="4471137" y="2357999"/>
                </a:cubicBezTo>
                <a:cubicBezTo>
                  <a:pt x="5120742" y="2357999"/>
                  <a:pt x="5647350" y="1831391"/>
                  <a:pt x="5647350" y="1181786"/>
                </a:cubicBezTo>
                <a:cubicBezTo>
                  <a:pt x="5647350" y="572781"/>
                  <a:pt x="5184511" y="71879"/>
                  <a:pt x="4591398" y="11645"/>
                </a:cubicBezTo>
                <a:lnTo>
                  <a:pt x="4501659" y="7114"/>
                </a:lnTo>
                <a:lnTo>
                  <a:pt x="4452514" y="2160"/>
                </a:lnTo>
                <a:lnTo>
                  <a:pt x="661901" y="2161"/>
                </a:lnTo>
                <a:lnTo>
                  <a:pt x="606779" y="0"/>
                </a:lnTo>
                <a:cubicBezTo>
                  <a:pt x="564026" y="2566"/>
                  <a:pt x="520893" y="9455"/>
                  <a:pt x="477910" y="20972"/>
                </a:cubicBezTo>
                <a:cubicBezTo>
                  <a:pt x="134048" y="113110"/>
                  <a:pt x="-70014" y="466557"/>
                  <a:pt x="22123" y="810419"/>
                </a:cubicBezTo>
                <a:cubicBezTo>
                  <a:pt x="102744" y="1111298"/>
                  <a:pt x="383429" y="1305143"/>
                  <a:pt x="682701" y="1287178"/>
                </a:cubicBezTo>
                <a:lnTo>
                  <a:pt x="731822" y="1279184"/>
                </a:lnTo>
                <a:lnTo>
                  <a:pt x="718255" y="1360043"/>
                </a:lnTo>
                <a:cubicBezTo>
                  <a:pt x="707958" y="1505742"/>
                  <a:pt x="739562" y="1655971"/>
                  <a:pt x="818090" y="1791984"/>
                </a:cubicBezTo>
                <a:cubicBezTo>
                  <a:pt x="948969" y="2018674"/>
                  <a:pt x="1179216" y="2152226"/>
                  <a:pt x="1422047" y="2169387"/>
                </a:cubicBezTo>
                <a:lnTo>
                  <a:pt x="1509532" y="2167085"/>
                </a:lnTo>
                <a:lnTo>
                  <a:pt x="1513025" y="2180671"/>
                </a:lnTo>
                <a:cubicBezTo>
                  <a:pt x="1681048" y="2720882"/>
                  <a:pt x="2184939" y="3113116"/>
                  <a:pt x="2780439" y="3113116"/>
                </a:cubicBezTo>
                <a:close/>
              </a:path>
            </a:pathLst>
          </a:custGeom>
          <a:noFill/>
          <a:ln w="12700" cap="flat">
            <a:solidFill>
              <a:srgbClr val="505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7746B24-3865-4251-AF82-6C44C5B924F9}"/>
              </a:ext>
            </a:extLst>
          </p:cNvPr>
          <p:cNvGrpSpPr/>
          <p:nvPr/>
        </p:nvGrpSpPr>
        <p:grpSpPr>
          <a:xfrm>
            <a:off x="3742917" y="1210754"/>
            <a:ext cx="4706162" cy="275624"/>
            <a:chOff x="3768874" y="494577"/>
            <a:chExt cx="5703041" cy="334007"/>
          </a:xfrm>
        </p:grpSpPr>
        <p:sp>
          <p:nvSpPr>
            <p:cNvPr id="145" name="ShoppingCart_E7BF">
              <a:extLst>
                <a:ext uri="{FF2B5EF4-FFF2-40B4-BE49-F238E27FC236}">
                  <a16:creationId xmlns:a16="http://schemas.microsoft.com/office/drawing/2014/main" id="{B16446CF-DD08-4FF0-A59B-D12347B88B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68874" y="509754"/>
              <a:ext cx="357088" cy="303653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AAB2920-A721-4CA0-89E0-E7C0482B22E0}"/>
                </a:ext>
              </a:extLst>
            </p:cNvPr>
            <p:cNvGrpSpPr/>
            <p:nvPr/>
          </p:nvGrpSpPr>
          <p:grpSpPr>
            <a:xfrm>
              <a:off x="5837305" y="519750"/>
              <a:ext cx="316510" cy="283660"/>
              <a:chOff x="5381211" y="5822591"/>
              <a:chExt cx="1439523" cy="1290119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29096BF-3608-4993-AE55-D1D72663A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7900" y="6623850"/>
                <a:ext cx="64441" cy="30527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D05CDAF-5D52-4D98-9439-8D62FA2E2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7440" y="6596380"/>
                <a:ext cx="266700" cy="1905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D1B221C-DDBB-461E-8BEC-79348AA1E5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5220" y="6555740"/>
                <a:ext cx="436881" cy="254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8396BE2-4A6C-4C41-9337-223EB37F4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8821" y="6588760"/>
                <a:ext cx="274319" cy="15748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1B718A3-80BA-486E-A987-70730E2DD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0220" y="6406515"/>
                <a:ext cx="489585" cy="13144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86F7AAD-CA8D-48D5-8FE3-6F67D6603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5485" y="6122670"/>
                <a:ext cx="297180" cy="37338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32CC8ED-05A9-4587-B0B9-6859E39D2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2040" y="6012180"/>
                <a:ext cx="187960" cy="4699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71BE914-2D2F-40BF-9D72-F05D3BEEA002}"/>
                  </a:ext>
                </a:extLst>
              </p:cNvPr>
              <p:cNvSpPr/>
              <p:nvPr/>
            </p:nvSpPr>
            <p:spPr bwMode="auto">
              <a:xfrm>
                <a:off x="6030684" y="6445998"/>
                <a:ext cx="208390" cy="208390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D3A7899-F660-4828-803D-42F9F1EB36E9}"/>
                  </a:ext>
                </a:extLst>
              </p:cNvPr>
              <p:cNvSpPr/>
              <p:nvPr/>
            </p:nvSpPr>
            <p:spPr bwMode="auto">
              <a:xfrm>
                <a:off x="6612344" y="6445998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65592B0-43AD-47A9-93DD-D2AF41CF21E0}"/>
                  </a:ext>
                </a:extLst>
              </p:cNvPr>
              <p:cNvSpPr/>
              <p:nvPr/>
            </p:nvSpPr>
            <p:spPr bwMode="auto">
              <a:xfrm>
                <a:off x="6415326" y="6722858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F58A47F-0375-44EA-80E9-9DE3AA80500E}"/>
                  </a:ext>
                </a:extLst>
              </p:cNvPr>
              <p:cNvSpPr/>
              <p:nvPr/>
            </p:nvSpPr>
            <p:spPr bwMode="auto">
              <a:xfrm>
                <a:off x="6271983" y="5822591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F1CDCB-1779-4D10-9BE5-824A5D636483}"/>
                  </a:ext>
                </a:extLst>
              </p:cNvPr>
              <p:cNvSpPr/>
              <p:nvPr/>
            </p:nvSpPr>
            <p:spPr bwMode="auto">
              <a:xfrm>
                <a:off x="5634443" y="5952138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DC42E91-6189-4865-8827-A3C8C0107FF9}"/>
                  </a:ext>
                </a:extLst>
              </p:cNvPr>
              <p:cNvSpPr/>
              <p:nvPr/>
            </p:nvSpPr>
            <p:spPr bwMode="auto">
              <a:xfrm>
                <a:off x="5381211" y="6285981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0A5A81E1-257D-4D43-8289-842E6DFC56B6}"/>
                  </a:ext>
                </a:extLst>
              </p:cNvPr>
              <p:cNvSpPr/>
              <p:nvPr/>
            </p:nvSpPr>
            <p:spPr bwMode="auto">
              <a:xfrm>
                <a:off x="5618093" y="6677155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05B338C-8EE1-4E3F-B6C1-EC61C872B9EA}"/>
                  </a:ext>
                </a:extLst>
              </p:cNvPr>
              <p:cNvSpPr/>
              <p:nvPr/>
            </p:nvSpPr>
            <p:spPr bwMode="auto">
              <a:xfrm>
                <a:off x="5941777" y="6904320"/>
                <a:ext cx="208390" cy="20839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3F57B12-E0A2-4036-9855-B635DAF03976}"/>
                </a:ext>
              </a:extLst>
            </p:cNvPr>
            <p:cNvGrpSpPr/>
            <p:nvPr/>
          </p:nvGrpSpPr>
          <p:grpSpPr>
            <a:xfrm>
              <a:off x="7005651" y="545448"/>
              <a:ext cx="257217" cy="232264"/>
              <a:chOff x="2760401" y="1824177"/>
              <a:chExt cx="285697" cy="257980"/>
            </a:xfrm>
          </p:grpSpPr>
          <p:sp>
            <p:nvSpPr>
              <p:cNvPr id="162" name="Rectangle 48">
                <a:extLst>
                  <a:ext uri="{FF2B5EF4-FFF2-40B4-BE49-F238E27FC236}">
                    <a16:creationId xmlns:a16="http://schemas.microsoft.com/office/drawing/2014/main" id="{CD4DB60D-BAD9-4590-AED7-485C38B85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401" y="1824177"/>
                <a:ext cx="285697" cy="257980"/>
              </a:xfrm>
              <a:prstGeom prst="rect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" name="Freeform 49">
                <a:extLst>
                  <a:ext uri="{FF2B5EF4-FFF2-40B4-BE49-F238E27FC236}">
                    <a16:creationId xmlns:a16="http://schemas.microsoft.com/office/drawing/2014/main" id="{942DDE3B-F2F6-4F7B-9B1E-732766B35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401" y="1929714"/>
                <a:ext cx="285697" cy="140716"/>
              </a:xfrm>
              <a:custGeom>
                <a:avLst/>
                <a:gdLst>
                  <a:gd name="T0" fmla="*/ 268 w 268"/>
                  <a:gd name="T1" fmla="*/ 132 h 132"/>
                  <a:gd name="T2" fmla="*/ 179 w 268"/>
                  <a:gd name="T3" fmla="*/ 44 h 132"/>
                  <a:gd name="T4" fmla="*/ 156 w 268"/>
                  <a:gd name="T5" fmla="*/ 66 h 132"/>
                  <a:gd name="T6" fmla="*/ 89 w 268"/>
                  <a:gd name="T7" fmla="*/ 0 h 132"/>
                  <a:gd name="T8" fmla="*/ 0 w 268"/>
                  <a:gd name="T9" fmla="*/ 8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132">
                    <a:moveTo>
                      <a:pt x="268" y="132"/>
                    </a:moveTo>
                    <a:lnTo>
                      <a:pt x="179" y="44"/>
                    </a:lnTo>
                    <a:lnTo>
                      <a:pt x="156" y="66"/>
                    </a:lnTo>
                    <a:lnTo>
                      <a:pt x="89" y="0"/>
                    </a:lnTo>
                    <a:lnTo>
                      <a:pt x="0" y="88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6FEB970-EAB5-43E6-ABAF-AA1AD91D6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1221" y="1871082"/>
                <a:ext cx="47971" cy="4690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8" name="Freeform 71">
              <a:extLst>
                <a:ext uri="{FF2B5EF4-FFF2-40B4-BE49-F238E27FC236}">
                  <a16:creationId xmlns:a16="http://schemas.microsoft.com/office/drawing/2014/main" id="{3548475C-D6D7-4939-AC15-06375EAEAF1B}"/>
                </a:ext>
              </a:extLst>
            </p:cNvPr>
            <p:cNvSpPr/>
            <p:nvPr/>
          </p:nvSpPr>
          <p:spPr bwMode="auto">
            <a:xfrm>
              <a:off x="8109453" y="548874"/>
              <a:ext cx="273461" cy="225413"/>
            </a:xfrm>
            <a:custGeom>
              <a:avLst/>
              <a:gdLst>
                <a:gd name="connsiteX0" fmla="*/ 2243075 w 3227827"/>
                <a:gd name="connsiteY0" fmla="*/ 0 h 2660690"/>
                <a:gd name="connsiteX1" fmla="*/ 2705138 w 3227827"/>
                <a:gd name="connsiteY1" fmla="*/ 178525 h 2660690"/>
                <a:gd name="connsiteX2" fmla="*/ 2744327 w 3227827"/>
                <a:gd name="connsiteY2" fmla="*/ 219630 h 2660690"/>
                <a:gd name="connsiteX3" fmla="*/ 2774681 w 3227827"/>
                <a:gd name="connsiteY3" fmla="*/ 217260 h 2660690"/>
                <a:gd name="connsiteX4" fmla="*/ 3179748 w 3227827"/>
                <a:gd name="connsiteY4" fmla="*/ 39644 h 2660690"/>
                <a:gd name="connsiteX5" fmla="*/ 2898534 w 3227827"/>
                <a:gd name="connsiteY5" fmla="*/ 401594 h 2660690"/>
                <a:gd name="connsiteX6" fmla="*/ 3227827 w 3227827"/>
                <a:gd name="connsiteY6" fmla="*/ 319044 h 2660690"/>
                <a:gd name="connsiteX7" fmla="*/ 2991063 w 3227827"/>
                <a:gd name="connsiteY7" fmla="*/ 666622 h 2660690"/>
                <a:gd name="connsiteX8" fmla="*/ 2924137 w 3227827"/>
                <a:gd name="connsiteY8" fmla="*/ 717139 h 2660690"/>
                <a:gd name="connsiteX9" fmla="*/ 2924693 w 3227827"/>
                <a:gd name="connsiteY9" fmla="*/ 729139 h 2660690"/>
                <a:gd name="connsiteX10" fmla="*/ 990811 w 3227827"/>
                <a:gd name="connsiteY10" fmla="*/ 2659611 h 2660690"/>
                <a:gd name="connsiteX11" fmla="*/ 83639 w 3227827"/>
                <a:gd name="connsiteY11" fmla="*/ 2429023 h 2660690"/>
                <a:gd name="connsiteX12" fmla="*/ 0 w 3227827"/>
                <a:gd name="connsiteY12" fmla="*/ 2378015 h 2660690"/>
                <a:gd name="connsiteX13" fmla="*/ 151258 w 3227827"/>
                <a:gd name="connsiteY13" fmla="*/ 2370349 h 2660690"/>
                <a:gd name="connsiteX14" fmla="*/ 899006 w 3227827"/>
                <a:gd name="connsiteY14" fmla="*/ 2129959 h 2660690"/>
                <a:gd name="connsiteX15" fmla="*/ 966223 w 3227827"/>
                <a:gd name="connsiteY15" fmla="*/ 2085120 h 2660690"/>
                <a:gd name="connsiteX16" fmla="*/ 904179 w 3227827"/>
                <a:gd name="connsiteY16" fmla="*/ 2074665 h 2660690"/>
                <a:gd name="connsiteX17" fmla="*/ 353090 w 3227827"/>
                <a:gd name="connsiteY17" fmla="*/ 1603559 h 2660690"/>
                <a:gd name="connsiteX18" fmla="*/ 608904 w 3227827"/>
                <a:gd name="connsiteY18" fmla="*/ 1614444 h 2660690"/>
                <a:gd name="connsiteX19" fmla="*/ 129933 w 3227827"/>
                <a:gd name="connsiteY19" fmla="*/ 931366 h 2660690"/>
                <a:gd name="connsiteX20" fmla="*/ 374862 w 3227827"/>
                <a:gd name="connsiteY20" fmla="*/ 993959 h 2660690"/>
                <a:gd name="connsiteX21" fmla="*/ 219740 w 3227827"/>
                <a:gd name="connsiteY21" fmla="*/ 101330 h 2660690"/>
                <a:gd name="connsiteX22" fmla="*/ 1410961 w 3227827"/>
                <a:gd name="connsiteY22" fmla="*/ 782283 h 2660690"/>
                <a:gd name="connsiteX23" fmla="*/ 1563883 w 3227827"/>
                <a:gd name="connsiteY23" fmla="*/ 792289 h 2660690"/>
                <a:gd name="connsiteX24" fmla="*/ 1563785 w 3227827"/>
                <a:gd name="connsiteY24" fmla="*/ 791863 h 2660690"/>
                <a:gd name="connsiteX25" fmla="*/ 1555866 w 3227827"/>
                <a:gd name="connsiteY25" fmla="*/ 687208 h 2660690"/>
                <a:gd name="connsiteX26" fmla="*/ 2243075 w 3227827"/>
                <a:gd name="connsiteY26" fmla="*/ 0 h 2660690"/>
                <a:gd name="connsiteX0" fmla="*/ 2243075 w 3227827"/>
                <a:gd name="connsiteY0" fmla="*/ 0 h 2660690"/>
                <a:gd name="connsiteX1" fmla="*/ 2705138 w 3227827"/>
                <a:gd name="connsiteY1" fmla="*/ 178525 h 2660690"/>
                <a:gd name="connsiteX2" fmla="*/ 2744327 w 3227827"/>
                <a:gd name="connsiteY2" fmla="*/ 219630 h 2660690"/>
                <a:gd name="connsiteX3" fmla="*/ 2774681 w 3227827"/>
                <a:gd name="connsiteY3" fmla="*/ 217260 h 2660690"/>
                <a:gd name="connsiteX4" fmla="*/ 3179748 w 3227827"/>
                <a:gd name="connsiteY4" fmla="*/ 39644 h 2660690"/>
                <a:gd name="connsiteX5" fmla="*/ 2898534 w 3227827"/>
                <a:gd name="connsiteY5" fmla="*/ 401594 h 2660690"/>
                <a:gd name="connsiteX6" fmla="*/ 3227827 w 3227827"/>
                <a:gd name="connsiteY6" fmla="*/ 319044 h 2660690"/>
                <a:gd name="connsiteX7" fmla="*/ 2991063 w 3227827"/>
                <a:gd name="connsiteY7" fmla="*/ 666622 h 2660690"/>
                <a:gd name="connsiteX8" fmla="*/ 2924137 w 3227827"/>
                <a:gd name="connsiteY8" fmla="*/ 717139 h 2660690"/>
                <a:gd name="connsiteX9" fmla="*/ 2924693 w 3227827"/>
                <a:gd name="connsiteY9" fmla="*/ 729139 h 2660690"/>
                <a:gd name="connsiteX10" fmla="*/ 990811 w 3227827"/>
                <a:gd name="connsiteY10" fmla="*/ 2659611 h 2660690"/>
                <a:gd name="connsiteX11" fmla="*/ 83639 w 3227827"/>
                <a:gd name="connsiteY11" fmla="*/ 2429023 h 2660690"/>
                <a:gd name="connsiteX12" fmla="*/ 0 w 3227827"/>
                <a:gd name="connsiteY12" fmla="*/ 2378015 h 2660690"/>
                <a:gd name="connsiteX13" fmla="*/ 151258 w 3227827"/>
                <a:gd name="connsiteY13" fmla="*/ 2370349 h 2660690"/>
                <a:gd name="connsiteX14" fmla="*/ 899006 w 3227827"/>
                <a:gd name="connsiteY14" fmla="*/ 2129959 h 2660690"/>
                <a:gd name="connsiteX15" fmla="*/ 966223 w 3227827"/>
                <a:gd name="connsiteY15" fmla="*/ 2085120 h 2660690"/>
                <a:gd name="connsiteX16" fmla="*/ 904179 w 3227827"/>
                <a:gd name="connsiteY16" fmla="*/ 2074665 h 2660690"/>
                <a:gd name="connsiteX17" fmla="*/ 353090 w 3227827"/>
                <a:gd name="connsiteY17" fmla="*/ 1603559 h 2660690"/>
                <a:gd name="connsiteX18" fmla="*/ 608904 w 3227827"/>
                <a:gd name="connsiteY18" fmla="*/ 1614444 h 2660690"/>
                <a:gd name="connsiteX19" fmla="*/ 129933 w 3227827"/>
                <a:gd name="connsiteY19" fmla="*/ 931366 h 2660690"/>
                <a:gd name="connsiteX20" fmla="*/ 374862 w 3227827"/>
                <a:gd name="connsiteY20" fmla="*/ 993959 h 2660690"/>
                <a:gd name="connsiteX21" fmla="*/ 219740 w 3227827"/>
                <a:gd name="connsiteY21" fmla="*/ 101330 h 2660690"/>
                <a:gd name="connsiteX22" fmla="*/ 1410961 w 3227827"/>
                <a:gd name="connsiteY22" fmla="*/ 782283 h 2660690"/>
                <a:gd name="connsiteX23" fmla="*/ 1563883 w 3227827"/>
                <a:gd name="connsiteY23" fmla="*/ 792289 h 2660690"/>
                <a:gd name="connsiteX24" fmla="*/ 1563785 w 3227827"/>
                <a:gd name="connsiteY24" fmla="*/ 791863 h 2660690"/>
                <a:gd name="connsiteX25" fmla="*/ 1555866 w 3227827"/>
                <a:gd name="connsiteY25" fmla="*/ 687208 h 2660690"/>
                <a:gd name="connsiteX26" fmla="*/ 2243075 w 3227827"/>
                <a:gd name="connsiteY26" fmla="*/ 0 h 266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7827" h="2660690">
                  <a:moveTo>
                    <a:pt x="2243075" y="0"/>
                  </a:moveTo>
                  <a:cubicBezTo>
                    <a:pt x="2420981" y="0"/>
                    <a:pt x="2583098" y="67604"/>
                    <a:pt x="2705138" y="178525"/>
                  </a:cubicBezTo>
                  <a:lnTo>
                    <a:pt x="2744327" y="219630"/>
                  </a:lnTo>
                  <a:lnTo>
                    <a:pt x="2774681" y="217260"/>
                  </a:lnTo>
                  <a:cubicBezTo>
                    <a:pt x="2931135" y="197090"/>
                    <a:pt x="3033245" y="134440"/>
                    <a:pt x="3179748" y="39644"/>
                  </a:cubicBezTo>
                  <a:cubicBezTo>
                    <a:pt x="3163117" y="234680"/>
                    <a:pt x="3021300" y="307251"/>
                    <a:pt x="2898534" y="401594"/>
                  </a:cubicBezTo>
                  <a:cubicBezTo>
                    <a:pt x="3018277" y="413992"/>
                    <a:pt x="3151627" y="380125"/>
                    <a:pt x="3227827" y="319044"/>
                  </a:cubicBezTo>
                  <a:cubicBezTo>
                    <a:pt x="3167276" y="498431"/>
                    <a:pt x="3092946" y="584440"/>
                    <a:pt x="2991063" y="666622"/>
                  </a:cubicBezTo>
                  <a:lnTo>
                    <a:pt x="2924137" y="717139"/>
                  </a:lnTo>
                  <a:cubicBezTo>
                    <a:pt x="2924322" y="721139"/>
                    <a:pt x="2924508" y="725139"/>
                    <a:pt x="2924693" y="729139"/>
                  </a:cubicBezTo>
                  <a:cubicBezTo>
                    <a:pt x="2916083" y="1642648"/>
                    <a:pt x="2157998" y="2699186"/>
                    <a:pt x="990811" y="2659611"/>
                  </a:cubicBezTo>
                  <a:cubicBezTo>
                    <a:pt x="424478" y="2640408"/>
                    <a:pt x="353308" y="2576079"/>
                    <a:pt x="83639" y="2429023"/>
                  </a:cubicBezTo>
                  <a:lnTo>
                    <a:pt x="0" y="2378015"/>
                  </a:lnTo>
                  <a:lnTo>
                    <a:pt x="151258" y="2370349"/>
                  </a:lnTo>
                  <a:cubicBezTo>
                    <a:pt x="421172" y="2342832"/>
                    <a:pt x="674412" y="2258696"/>
                    <a:pt x="899006" y="2129959"/>
                  </a:cubicBezTo>
                  <a:lnTo>
                    <a:pt x="966223" y="2085120"/>
                  </a:lnTo>
                  <a:lnTo>
                    <a:pt x="904179" y="2074665"/>
                  </a:lnTo>
                  <a:cubicBezTo>
                    <a:pt x="718952" y="2036268"/>
                    <a:pt x="464668" y="1913349"/>
                    <a:pt x="353090" y="1603559"/>
                  </a:cubicBezTo>
                  <a:cubicBezTo>
                    <a:pt x="443804" y="1631680"/>
                    <a:pt x="545404" y="1648916"/>
                    <a:pt x="608904" y="1614444"/>
                  </a:cubicBezTo>
                  <a:cubicBezTo>
                    <a:pt x="337668" y="1484722"/>
                    <a:pt x="71875" y="1232538"/>
                    <a:pt x="129933" y="931366"/>
                  </a:cubicBezTo>
                  <a:cubicBezTo>
                    <a:pt x="211576" y="965837"/>
                    <a:pt x="238790" y="994867"/>
                    <a:pt x="374862" y="993959"/>
                  </a:cubicBezTo>
                  <a:cubicBezTo>
                    <a:pt x="140819" y="761730"/>
                    <a:pt x="51011" y="420644"/>
                    <a:pt x="219740" y="101330"/>
                  </a:cubicBezTo>
                  <a:cubicBezTo>
                    <a:pt x="539508" y="520431"/>
                    <a:pt x="1016949" y="731341"/>
                    <a:pt x="1410961" y="782283"/>
                  </a:cubicBezTo>
                  <a:lnTo>
                    <a:pt x="1563883" y="792289"/>
                  </a:lnTo>
                  <a:cubicBezTo>
                    <a:pt x="1563850" y="792147"/>
                    <a:pt x="1563818" y="792005"/>
                    <a:pt x="1563785" y="791863"/>
                  </a:cubicBezTo>
                  <a:cubicBezTo>
                    <a:pt x="1558571" y="757739"/>
                    <a:pt x="1555867" y="722789"/>
                    <a:pt x="1555866" y="687208"/>
                  </a:cubicBezTo>
                  <a:cubicBezTo>
                    <a:pt x="1555867" y="307674"/>
                    <a:pt x="1863540" y="-1"/>
                    <a:pt x="2243075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743AA51-4D00-4694-ACA2-164934A9385D}"/>
                </a:ext>
              </a:extLst>
            </p:cNvPr>
            <p:cNvGrpSpPr/>
            <p:nvPr/>
          </p:nvGrpSpPr>
          <p:grpSpPr>
            <a:xfrm>
              <a:off x="4810710" y="494577"/>
              <a:ext cx="266872" cy="334007"/>
              <a:chOff x="1564614" y="1427406"/>
              <a:chExt cx="256236" cy="320693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DE867A6-AD1B-4EC6-9002-B1EB90A6A8B1}"/>
                  </a:ext>
                </a:extLst>
              </p:cNvPr>
              <p:cNvGrpSpPr/>
              <p:nvPr/>
            </p:nvGrpSpPr>
            <p:grpSpPr>
              <a:xfrm>
                <a:off x="1591509" y="1483819"/>
                <a:ext cx="229341" cy="264280"/>
                <a:chOff x="6498112" y="3330497"/>
                <a:chExt cx="1259085" cy="1450900"/>
              </a:xfrm>
            </p:grpSpPr>
            <p:sp>
              <p:nvSpPr>
                <p:cNvPr id="158" name="Oval 8">
                  <a:extLst>
                    <a:ext uri="{FF2B5EF4-FFF2-40B4-BE49-F238E27FC236}">
                      <a16:creationId xmlns:a16="http://schemas.microsoft.com/office/drawing/2014/main" id="{97C7CB15-82C2-4EE8-91C8-CDED0D4F3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3234" y="3330497"/>
                  <a:ext cx="472157" cy="459861"/>
                </a:xfrm>
                <a:prstGeom prst="ellips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Oval 9">
                  <a:extLst>
                    <a:ext uri="{FF2B5EF4-FFF2-40B4-BE49-F238E27FC236}">
                      <a16:creationId xmlns:a16="http://schemas.microsoft.com/office/drawing/2014/main" id="{9220C10B-4E84-4643-9F3E-AD8CE84F3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11233" y="3790359"/>
                  <a:ext cx="572982" cy="575442"/>
                </a:xfrm>
                <a:prstGeom prst="ellips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12">
                  <a:extLst>
                    <a:ext uri="{FF2B5EF4-FFF2-40B4-BE49-F238E27FC236}">
                      <a16:creationId xmlns:a16="http://schemas.microsoft.com/office/drawing/2014/main" id="{ADC474F5-B9CB-4FB2-9ACF-CB38C50D5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8112" y="4365800"/>
                  <a:ext cx="816438" cy="415597"/>
                </a:xfrm>
                <a:custGeom>
                  <a:avLst/>
                  <a:gdLst>
                    <a:gd name="T0" fmla="*/ 57 w 57"/>
                    <a:gd name="T1" fmla="*/ 29 h 29"/>
                    <a:gd name="T2" fmla="*/ 28 w 57"/>
                    <a:gd name="T3" fmla="*/ 0 h 29"/>
                    <a:gd name="T4" fmla="*/ 0 w 57"/>
                    <a:gd name="T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29">
                      <a:moveTo>
                        <a:pt x="57" y="29"/>
                      </a:moveTo>
                      <a:cubicBezTo>
                        <a:pt x="57" y="13"/>
                        <a:pt x="44" y="0"/>
                        <a:pt x="28" y="0"/>
                      </a:cubicBezTo>
                      <a:cubicBezTo>
                        <a:pt x="13" y="0"/>
                        <a:pt x="0" y="13"/>
                        <a:pt x="0" y="29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3">
                  <a:extLst>
                    <a:ext uri="{FF2B5EF4-FFF2-40B4-BE49-F238E27FC236}">
                      <a16:creationId xmlns:a16="http://schemas.microsoft.com/office/drawing/2014/main" id="{F4361BF4-7FB1-4C09-BCF7-5E9FFB6F0F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4215" y="3790359"/>
                  <a:ext cx="572982" cy="287721"/>
                </a:xfrm>
                <a:custGeom>
                  <a:avLst/>
                  <a:gdLst>
                    <a:gd name="T0" fmla="*/ 40 w 40"/>
                    <a:gd name="T1" fmla="*/ 20 h 20"/>
                    <a:gd name="T2" fmla="*/ 20 w 40"/>
                    <a:gd name="T3" fmla="*/ 0 h 20"/>
                    <a:gd name="T4" fmla="*/ 0 w 40"/>
                    <a:gd name="T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" h="20">
                      <a:moveTo>
                        <a:pt x="40" y="20"/>
                      </a:move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7" name="Freeform: Shape 168">
                <a:extLst>
                  <a:ext uri="{FF2B5EF4-FFF2-40B4-BE49-F238E27FC236}">
                    <a16:creationId xmlns:a16="http://schemas.microsoft.com/office/drawing/2014/main" id="{B79E7FF5-DF35-40EC-ADA4-06F5626F48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64614" y="1427406"/>
                <a:ext cx="122892" cy="103468"/>
              </a:xfrm>
              <a:custGeom>
                <a:avLst/>
                <a:gdLst>
                  <a:gd name="connsiteX0" fmla="*/ 0 w 541845"/>
                  <a:gd name="connsiteY0" fmla="*/ 0 h 456200"/>
                  <a:gd name="connsiteX1" fmla="*/ 541845 w 541845"/>
                  <a:gd name="connsiteY1" fmla="*/ 0 h 456200"/>
                  <a:gd name="connsiteX2" fmla="*/ 541845 w 541845"/>
                  <a:gd name="connsiteY2" fmla="*/ 336005 h 456200"/>
                  <a:gd name="connsiteX3" fmla="*/ 170403 w 541845"/>
                  <a:gd name="connsiteY3" fmla="*/ 336005 h 456200"/>
                  <a:gd name="connsiteX4" fmla="*/ 50208 w 541845"/>
                  <a:gd name="connsiteY4" fmla="*/ 456200 h 456200"/>
                  <a:gd name="connsiteX5" fmla="*/ 50208 w 541845"/>
                  <a:gd name="connsiteY5" fmla="*/ 336005 h 456200"/>
                  <a:gd name="connsiteX6" fmla="*/ 0 w 541845"/>
                  <a:gd name="connsiteY6" fmla="*/ 336005 h 45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1845" h="456200">
                    <a:moveTo>
                      <a:pt x="0" y="0"/>
                    </a:moveTo>
                    <a:lnTo>
                      <a:pt x="541845" y="0"/>
                    </a:lnTo>
                    <a:lnTo>
                      <a:pt x="541845" y="336005"/>
                    </a:lnTo>
                    <a:lnTo>
                      <a:pt x="170403" y="336005"/>
                    </a:lnTo>
                    <a:lnTo>
                      <a:pt x="50208" y="456200"/>
                    </a:lnTo>
                    <a:lnTo>
                      <a:pt x="50208" y="336005"/>
                    </a:lnTo>
                    <a:lnTo>
                      <a:pt x="0" y="336005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350C8F-957A-4688-B216-044972F62826}"/>
                </a:ext>
              </a:extLst>
            </p:cNvPr>
            <p:cNvGrpSpPr/>
            <p:nvPr/>
          </p:nvGrpSpPr>
          <p:grpSpPr>
            <a:xfrm>
              <a:off x="9141203" y="521466"/>
              <a:ext cx="330712" cy="280229"/>
              <a:chOff x="2907342" y="5439822"/>
              <a:chExt cx="478274" cy="405267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6A8C876D-994A-4884-AA1A-C6166A673E3F}"/>
                  </a:ext>
                </a:extLst>
              </p:cNvPr>
              <p:cNvGrpSpPr/>
              <p:nvPr/>
            </p:nvGrpSpPr>
            <p:grpSpPr>
              <a:xfrm rot="2348880">
                <a:off x="3117544" y="5439822"/>
                <a:ext cx="268072" cy="138560"/>
                <a:chOff x="2946400" y="1075143"/>
                <a:chExt cx="6491514" cy="3355305"/>
              </a:xfrm>
            </p:grpSpPr>
            <p:sp>
              <p:nvSpPr>
                <p:cNvPr id="153" name="Freeform: Shape 70">
                  <a:extLst>
                    <a:ext uri="{FF2B5EF4-FFF2-40B4-BE49-F238E27FC236}">
                      <a16:creationId xmlns:a16="http://schemas.microsoft.com/office/drawing/2014/main" id="{188264A4-BE71-4668-9859-F3C72066FAD0}"/>
                    </a:ext>
                  </a:extLst>
                </p:cNvPr>
                <p:cNvSpPr/>
                <p:nvPr/>
              </p:nvSpPr>
              <p:spPr>
                <a:xfrm>
                  <a:off x="2946400" y="1075143"/>
                  <a:ext cx="6491514" cy="1508609"/>
                </a:xfrm>
                <a:custGeom>
                  <a:avLst/>
                  <a:gdLst>
                    <a:gd name="connsiteX0" fmla="*/ 0 w 6491514"/>
                    <a:gd name="connsiteY0" fmla="*/ 7257 h 7257"/>
                    <a:gd name="connsiteX1" fmla="*/ 6491514 w 6491514"/>
                    <a:gd name="connsiteY1" fmla="*/ 0 h 7257"/>
                    <a:gd name="connsiteX0" fmla="*/ 0 w 10000"/>
                    <a:gd name="connsiteY0" fmla="*/ 1245584 h 1245584"/>
                    <a:gd name="connsiteX1" fmla="*/ 10000 w 10000"/>
                    <a:gd name="connsiteY1" fmla="*/ 1235584 h 1245584"/>
                    <a:gd name="connsiteX0" fmla="*/ 0 w 10000"/>
                    <a:gd name="connsiteY0" fmla="*/ 2078828 h 2078828"/>
                    <a:gd name="connsiteX1" fmla="*/ 10000 w 10000"/>
                    <a:gd name="connsiteY1" fmla="*/ 2068828 h 207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00" h="2078828">
                      <a:moveTo>
                        <a:pt x="0" y="2078828"/>
                      </a:moveTo>
                      <a:cubicBezTo>
                        <a:pt x="2528" y="-719561"/>
                        <a:pt x="7466" y="-662893"/>
                        <a:pt x="10000" y="206882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"/>
                    <a:cs typeface=""/>
                  </a:endParaRPr>
                </a:p>
              </p:txBody>
            </p:sp>
            <p:sp>
              <p:nvSpPr>
                <p:cNvPr id="154" name="Freeform: Shape 71">
                  <a:extLst>
                    <a:ext uri="{FF2B5EF4-FFF2-40B4-BE49-F238E27FC236}">
                      <a16:creationId xmlns:a16="http://schemas.microsoft.com/office/drawing/2014/main" id="{A8807153-802F-4055-950C-1ED57BBC9DE8}"/>
                    </a:ext>
                  </a:extLst>
                </p:cNvPr>
                <p:cNvSpPr/>
                <p:nvPr/>
              </p:nvSpPr>
              <p:spPr>
                <a:xfrm>
                  <a:off x="3773672" y="2292383"/>
                  <a:ext cx="4836971" cy="1202289"/>
                </a:xfrm>
                <a:custGeom>
                  <a:avLst/>
                  <a:gdLst>
                    <a:gd name="connsiteX0" fmla="*/ 0 w 6491514"/>
                    <a:gd name="connsiteY0" fmla="*/ 7257 h 7257"/>
                    <a:gd name="connsiteX1" fmla="*/ 6491514 w 6491514"/>
                    <a:gd name="connsiteY1" fmla="*/ 0 h 7257"/>
                    <a:gd name="connsiteX0" fmla="*/ 0 w 10000"/>
                    <a:gd name="connsiteY0" fmla="*/ 1245584 h 1245584"/>
                    <a:gd name="connsiteX1" fmla="*/ 10000 w 10000"/>
                    <a:gd name="connsiteY1" fmla="*/ 1235584 h 1245584"/>
                    <a:gd name="connsiteX0" fmla="*/ 0 w 10000"/>
                    <a:gd name="connsiteY0" fmla="*/ 2078828 h 2078828"/>
                    <a:gd name="connsiteX1" fmla="*/ 10000 w 10000"/>
                    <a:gd name="connsiteY1" fmla="*/ 2068828 h 207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00" h="2078828">
                      <a:moveTo>
                        <a:pt x="0" y="2078828"/>
                      </a:moveTo>
                      <a:cubicBezTo>
                        <a:pt x="2528" y="-719561"/>
                        <a:pt x="7466" y="-662893"/>
                        <a:pt x="10000" y="206882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"/>
                    <a:cs typeface=""/>
                  </a:endParaRPr>
                </a:p>
              </p:txBody>
            </p:sp>
            <p:sp>
              <p:nvSpPr>
                <p:cNvPr id="155" name="Freeform: Shape 72">
                  <a:extLst>
                    <a:ext uri="{FF2B5EF4-FFF2-40B4-BE49-F238E27FC236}">
                      <a16:creationId xmlns:a16="http://schemas.microsoft.com/office/drawing/2014/main" id="{C3D1220E-0C3C-4131-8DAB-A225DB624997}"/>
                    </a:ext>
                  </a:extLst>
                </p:cNvPr>
                <p:cNvSpPr/>
                <p:nvPr/>
              </p:nvSpPr>
              <p:spPr>
                <a:xfrm>
                  <a:off x="4676759" y="3637770"/>
                  <a:ext cx="3030796" cy="792678"/>
                </a:xfrm>
                <a:custGeom>
                  <a:avLst/>
                  <a:gdLst>
                    <a:gd name="connsiteX0" fmla="*/ 0 w 6491514"/>
                    <a:gd name="connsiteY0" fmla="*/ 7257 h 7257"/>
                    <a:gd name="connsiteX1" fmla="*/ 6491514 w 6491514"/>
                    <a:gd name="connsiteY1" fmla="*/ 0 h 7257"/>
                    <a:gd name="connsiteX0" fmla="*/ 0 w 10000"/>
                    <a:gd name="connsiteY0" fmla="*/ 1245584 h 1245584"/>
                    <a:gd name="connsiteX1" fmla="*/ 10000 w 10000"/>
                    <a:gd name="connsiteY1" fmla="*/ 1235584 h 1245584"/>
                    <a:gd name="connsiteX0" fmla="*/ 0 w 10000"/>
                    <a:gd name="connsiteY0" fmla="*/ 2078828 h 2078828"/>
                    <a:gd name="connsiteX1" fmla="*/ 10000 w 10000"/>
                    <a:gd name="connsiteY1" fmla="*/ 2068828 h 207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00" h="2078828">
                      <a:moveTo>
                        <a:pt x="0" y="2078828"/>
                      </a:moveTo>
                      <a:cubicBezTo>
                        <a:pt x="2528" y="-719561"/>
                        <a:pt x="7466" y="-662893"/>
                        <a:pt x="10000" y="206882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/>
                    <a:ea typeface=""/>
                    <a:cs typeface=""/>
                  </a:endParaRPr>
                </a:p>
              </p:txBody>
            </p:sp>
          </p:grpSp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6D379C9A-8C16-4725-A6C7-5CBC3AB567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7342" y="5583169"/>
                <a:ext cx="435355" cy="261920"/>
              </a:xfrm>
              <a:custGeom>
                <a:avLst/>
                <a:gdLst>
                  <a:gd name="T0" fmla="*/ 27 w 339"/>
                  <a:gd name="T1" fmla="*/ 70 h 204"/>
                  <a:gd name="T2" fmla="*/ 287 w 339"/>
                  <a:gd name="T3" fmla="*/ 70 h 204"/>
                  <a:gd name="T4" fmla="*/ 339 w 339"/>
                  <a:gd name="T5" fmla="*/ 122 h 204"/>
                  <a:gd name="T6" fmla="*/ 339 w 339"/>
                  <a:gd name="T7" fmla="*/ 160 h 204"/>
                  <a:gd name="T8" fmla="*/ 318 w 339"/>
                  <a:gd name="T9" fmla="*/ 182 h 204"/>
                  <a:gd name="T10" fmla="*/ 294 w 339"/>
                  <a:gd name="T11" fmla="*/ 182 h 204"/>
                  <a:gd name="T12" fmla="*/ 297 w 339"/>
                  <a:gd name="T13" fmla="*/ 168 h 204"/>
                  <a:gd name="T14" fmla="*/ 261 w 339"/>
                  <a:gd name="T15" fmla="*/ 131 h 204"/>
                  <a:gd name="T16" fmla="*/ 224 w 339"/>
                  <a:gd name="T17" fmla="*/ 168 h 204"/>
                  <a:gd name="T18" fmla="*/ 261 w 339"/>
                  <a:gd name="T19" fmla="*/ 204 h 204"/>
                  <a:gd name="T20" fmla="*/ 297 w 339"/>
                  <a:gd name="T21" fmla="*/ 168 h 204"/>
                  <a:gd name="T22" fmla="*/ 95 w 339"/>
                  <a:gd name="T23" fmla="*/ 168 h 204"/>
                  <a:gd name="T24" fmla="*/ 59 w 339"/>
                  <a:gd name="T25" fmla="*/ 131 h 204"/>
                  <a:gd name="T26" fmla="*/ 22 w 339"/>
                  <a:gd name="T27" fmla="*/ 168 h 204"/>
                  <a:gd name="T28" fmla="*/ 59 w 339"/>
                  <a:gd name="T29" fmla="*/ 204 h 204"/>
                  <a:gd name="T30" fmla="*/ 95 w 339"/>
                  <a:gd name="T31" fmla="*/ 168 h 204"/>
                  <a:gd name="T32" fmla="*/ 63 w 339"/>
                  <a:gd name="T33" fmla="*/ 0 h 204"/>
                  <a:gd name="T34" fmla="*/ 10 w 339"/>
                  <a:gd name="T35" fmla="*/ 105 h 204"/>
                  <a:gd name="T36" fmla="*/ 0 w 339"/>
                  <a:gd name="T37" fmla="*/ 139 h 204"/>
                  <a:gd name="T38" fmla="*/ 24 w 339"/>
                  <a:gd name="T39" fmla="*/ 178 h 204"/>
                  <a:gd name="T40" fmla="*/ 271 w 339"/>
                  <a:gd name="T41" fmla="*/ 70 h 204"/>
                  <a:gd name="T42" fmla="*/ 222 w 339"/>
                  <a:gd name="T43" fmla="*/ 15 h 204"/>
                  <a:gd name="T44" fmla="*/ 194 w 339"/>
                  <a:gd name="T45" fmla="*/ 0 h 204"/>
                  <a:gd name="T46" fmla="*/ 37 w 339"/>
                  <a:gd name="T47" fmla="*/ 0 h 204"/>
                  <a:gd name="T48" fmla="*/ 227 w 339"/>
                  <a:gd name="T49" fmla="*/ 182 h 204"/>
                  <a:gd name="T50" fmla="*/ 92 w 339"/>
                  <a:gd name="T51" fmla="*/ 182 h 204"/>
                  <a:gd name="T52" fmla="*/ 134 w 339"/>
                  <a:gd name="T53" fmla="*/ 182 h 204"/>
                  <a:gd name="T54" fmla="*/ 134 w 339"/>
                  <a:gd name="T5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9" h="204">
                    <a:moveTo>
                      <a:pt x="27" y="70"/>
                    </a:moveTo>
                    <a:cubicBezTo>
                      <a:pt x="287" y="70"/>
                      <a:pt x="287" y="70"/>
                      <a:pt x="287" y="70"/>
                    </a:cubicBezTo>
                    <a:cubicBezTo>
                      <a:pt x="316" y="70"/>
                      <a:pt x="339" y="94"/>
                      <a:pt x="339" y="122"/>
                    </a:cubicBezTo>
                    <a:cubicBezTo>
                      <a:pt x="339" y="160"/>
                      <a:pt x="339" y="160"/>
                      <a:pt x="339" y="160"/>
                    </a:cubicBezTo>
                    <a:cubicBezTo>
                      <a:pt x="339" y="172"/>
                      <a:pt x="330" y="182"/>
                      <a:pt x="318" y="182"/>
                    </a:cubicBezTo>
                    <a:cubicBezTo>
                      <a:pt x="294" y="182"/>
                      <a:pt x="294" y="182"/>
                      <a:pt x="294" y="182"/>
                    </a:cubicBezTo>
                    <a:moveTo>
                      <a:pt x="297" y="168"/>
                    </a:moveTo>
                    <a:cubicBezTo>
                      <a:pt x="297" y="148"/>
                      <a:pt x="281" y="131"/>
                      <a:pt x="261" y="131"/>
                    </a:cubicBezTo>
                    <a:cubicBezTo>
                      <a:pt x="241" y="131"/>
                      <a:pt x="224" y="148"/>
                      <a:pt x="224" y="168"/>
                    </a:cubicBezTo>
                    <a:cubicBezTo>
                      <a:pt x="224" y="188"/>
                      <a:pt x="241" y="204"/>
                      <a:pt x="261" y="204"/>
                    </a:cubicBezTo>
                    <a:cubicBezTo>
                      <a:pt x="281" y="204"/>
                      <a:pt x="297" y="188"/>
                      <a:pt x="297" y="168"/>
                    </a:cubicBezTo>
                    <a:close/>
                    <a:moveTo>
                      <a:pt x="95" y="168"/>
                    </a:moveTo>
                    <a:cubicBezTo>
                      <a:pt x="95" y="148"/>
                      <a:pt x="79" y="131"/>
                      <a:pt x="59" y="131"/>
                    </a:cubicBezTo>
                    <a:cubicBezTo>
                      <a:pt x="39" y="131"/>
                      <a:pt x="22" y="148"/>
                      <a:pt x="22" y="168"/>
                    </a:cubicBezTo>
                    <a:cubicBezTo>
                      <a:pt x="22" y="188"/>
                      <a:pt x="39" y="204"/>
                      <a:pt x="59" y="204"/>
                    </a:cubicBezTo>
                    <a:cubicBezTo>
                      <a:pt x="79" y="204"/>
                      <a:pt x="95" y="188"/>
                      <a:pt x="95" y="168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20" y="84"/>
                      <a:pt x="10" y="105"/>
                    </a:cubicBezTo>
                    <a:cubicBezTo>
                      <a:pt x="0" y="127"/>
                      <a:pt x="0" y="139"/>
                      <a:pt x="0" y="139"/>
                    </a:cubicBezTo>
                    <a:cubicBezTo>
                      <a:pt x="0" y="154"/>
                      <a:pt x="9" y="173"/>
                      <a:pt x="24" y="178"/>
                    </a:cubicBezTo>
                    <a:moveTo>
                      <a:pt x="271" y="70"/>
                    </a:moveTo>
                    <a:cubicBezTo>
                      <a:pt x="222" y="15"/>
                      <a:pt x="222" y="15"/>
                      <a:pt x="222" y="15"/>
                    </a:cubicBezTo>
                    <a:cubicBezTo>
                      <a:pt x="214" y="5"/>
                      <a:pt x="206" y="0"/>
                      <a:pt x="194" y="0"/>
                    </a:cubicBezTo>
                    <a:cubicBezTo>
                      <a:pt x="37" y="0"/>
                      <a:pt x="37" y="0"/>
                      <a:pt x="37" y="0"/>
                    </a:cubicBezTo>
                    <a:moveTo>
                      <a:pt x="227" y="182"/>
                    </a:moveTo>
                    <a:cubicBezTo>
                      <a:pt x="92" y="182"/>
                      <a:pt x="92" y="182"/>
                      <a:pt x="92" y="182"/>
                    </a:cubicBezTo>
                    <a:moveTo>
                      <a:pt x="134" y="182"/>
                    </a:moveTo>
                    <a:cubicBezTo>
                      <a:pt x="134" y="0"/>
                      <a:pt x="134" y="0"/>
                      <a:pt x="134" y="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6BB2D4-AB56-4868-BA0E-7F8562880786}"/>
              </a:ext>
            </a:extLst>
          </p:cNvPr>
          <p:cNvSpPr/>
          <p:nvPr/>
        </p:nvSpPr>
        <p:spPr>
          <a:xfrm>
            <a:off x="7172561" y="1551724"/>
            <a:ext cx="530145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Social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DADD61D-EBBC-4DD6-B35F-3BC93D651142}"/>
              </a:ext>
            </a:extLst>
          </p:cNvPr>
          <p:cNvSpPr/>
          <p:nvPr/>
        </p:nvSpPr>
        <p:spPr>
          <a:xfrm>
            <a:off x="3682694" y="1551724"/>
            <a:ext cx="415114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LOB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50BD125-DFB4-4182-A051-81473E4708E3}"/>
              </a:ext>
            </a:extLst>
          </p:cNvPr>
          <p:cNvSpPr/>
          <p:nvPr/>
        </p:nvSpPr>
        <p:spPr>
          <a:xfrm>
            <a:off x="5299287" y="1551724"/>
            <a:ext cx="536685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Graph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AB31A3-EEDF-41D3-BFDE-EF4F73C89C5F}"/>
              </a:ext>
            </a:extLst>
          </p:cNvPr>
          <p:cNvSpPr/>
          <p:nvPr/>
        </p:nvSpPr>
        <p:spPr>
          <a:xfrm>
            <a:off x="8130684" y="1551724"/>
            <a:ext cx="370230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IoT</a:t>
            </a:r>
            <a:endParaRPr kumimoji="0" lang="en-US" sz="900" b="1" i="0" u="none" strike="noStrike" kern="0" cap="none" spc="49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2F696CA-19CB-44B2-819E-283C2615CE32}"/>
              </a:ext>
            </a:extLst>
          </p:cNvPr>
          <p:cNvSpPr/>
          <p:nvPr/>
        </p:nvSpPr>
        <p:spPr>
          <a:xfrm>
            <a:off x="6248492" y="1551724"/>
            <a:ext cx="543097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Image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11DF294-E29A-46B4-8CFC-D9BA9FD9FEA9}"/>
              </a:ext>
            </a:extLst>
          </p:cNvPr>
          <p:cNvSpPr/>
          <p:nvPr/>
        </p:nvSpPr>
        <p:spPr>
          <a:xfrm>
            <a:off x="4460721" y="1551724"/>
            <a:ext cx="455189" cy="22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49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CRM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B0339-059A-49DE-874D-1BE76F9E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data estate</a:t>
            </a:r>
          </a:p>
        </p:txBody>
      </p:sp>
    </p:spTree>
    <p:extLst>
      <p:ext uri="{BB962C8B-B14F-4D97-AF65-F5344CB8AC3E}">
        <p14:creationId xmlns:p14="http://schemas.microsoft.com/office/powerpoint/2010/main" val="35385992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96680F-AC63-4784-BFF8-0EC39C1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Databricks?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3A171-5DF8-45FA-9CB5-E337D35753B3}"/>
              </a:ext>
            </a:extLst>
          </p:cNvPr>
          <p:cNvSpPr/>
          <p:nvPr/>
        </p:nvSpPr>
        <p:spPr>
          <a:xfrm>
            <a:off x="1079863" y="1236091"/>
            <a:ext cx="1003227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 fast, easy and collaborative Apache® Spark™ based analytics platform optimized for Azure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30C4D4-8026-4A51-85FA-B8D97A3F8243}"/>
              </a:ext>
            </a:extLst>
          </p:cNvPr>
          <p:cNvSpPr/>
          <p:nvPr/>
        </p:nvSpPr>
        <p:spPr bwMode="auto">
          <a:xfrm>
            <a:off x="2490651" y="2610217"/>
            <a:ext cx="3070090" cy="627864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Best</a:t>
            </a:r>
            <a:r>
              <a:rPr kumimoji="0" 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of Databricks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BB06E3-5823-4AEF-840B-58A2DCC295FE}"/>
              </a:ext>
            </a:extLst>
          </p:cNvPr>
          <p:cNvSpPr/>
          <p:nvPr/>
        </p:nvSpPr>
        <p:spPr bwMode="auto">
          <a:xfrm>
            <a:off x="6631259" y="2641905"/>
            <a:ext cx="3070090" cy="627864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Best of Microsoft</a:t>
            </a: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E91BE767-79CE-4F6A-BE3B-75F5245B0E72}"/>
              </a:ext>
            </a:extLst>
          </p:cNvPr>
          <p:cNvSpPr/>
          <p:nvPr/>
        </p:nvSpPr>
        <p:spPr bwMode="auto">
          <a:xfrm>
            <a:off x="5907776" y="2418328"/>
            <a:ext cx="400590" cy="383778"/>
          </a:xfrm>
          <a:prstGeom prst="mathPlus">
            <a:avLst>
              <a:gd name="adj1" fmla="val 4595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59" y="2329215"/>
            <a:ext cx="1191090" cy="438134"/>
          </a:xfrm>
          <a:prstGeom prst="rect">
            <a:avLst/>
          </a:prstGeom>
        </p:spPr>
      </p:pic>
      <p:pic>
        <p:nvPicPr>
          <p:cNvPr id="14" name="Picture 2" descr="Image result for databricks logo">
            <a:extLst>
              <a:ext uri="{FF2B5EF4-FFF2-40B4-BE49-F238E27FC236}">
                <a16:creationId xmlns:a16="http://schemas.microsoft.com/office/drawing/2014/main" id="{4F242AB5-5E3A-45AC-A792-DB0CB845A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96" y="2425914"/>
            <a:ext cx="1066800" cy="1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0BD1FFC-3EC0-4F73-9A24-5AE57DD0CC7B}"/>
              </a:ext>
            </a:extLst>
          </p:cNvPr>
          <p:cNvGrpSpPr/>
          <p:nvPr/>
        </p:nvGrpSpPr>
        <p:grpSpPr>
          <a:xfrm>
            <a:off x="2490651" y="2955837"/>
            <a:ext cx="7096969" cy="746373"/>
            <a:chOff x="3487386" y="2755027"/>
            <a:chExt cx="5217226" cy="438116"/>
          </a:xfrm>
        </p:grpSpPr>
        <p:sp>
          <p:nvSpPr>
            <p:cNvPr id="4" name="Freeform 3"/>
            <p:cNvSpPr/>
            <p:nvPr/>
          </p:nvSpPr>
          <p:spPr>
            <a:xfrm rot="10800000">
              <a:off x="3487386" y="2755027"/>
              <a:ext cx="5217226" cy="159197"/>
            </a:xfrm>
            <a:custGeom>
              <a:avLst/>
              <a:gdLst>
                <a:gd name="connsiteX0" fmla="*/ 0 w 9096498"/>
                <a:gd name="connsiteY0" fmla="*/ 356260 h 368135"/>
                <a:gd name="connsiteX1" fmla="*/ 0 w 9096498"/>
                <a:gd name="connsiteY1" fmla="*/ 0 h 368135"/>
                <a:gd name="connsiteX2" fmla="*/ 9096498 w 9096498"/>
                <a:gd name="connsiteY2" fmla="*/ 0 h 368135"/>
                <a:gd name="connsiteX3" fmla="*/ 9096498 w 9096498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498" h="368135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5740C7-A75C-4E6C-AE70-984D5766D9C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914224"/>
              <a:ext cx="0" cy="27891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3A1FFB-BCFD-4C92-A7E8-B0BECAA7BFB3}"/>
              </a:ext>
            </a:extLst>
          </p:cNvPr>
          <p:cNvGrpSpPr/>
          <p:nvPr/>
        </p:nvGrpSpPr>
        <p:grpSpPr>
          <a:xfrm>
            <a:off x="1436605" y="4596605"/>
            <a:ext cx="198046" cy="294762"/>
            <a:chOff x="6068771" y="1750336"/>
            <a:chExt cx="1818300" cy="2706296"/>
          </a:xfrm>
          <a:solidFill>
            <a:schemeClr val="bg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B5C5B02-E99F-406E-90F6-E84B87CE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771" y="1750336"/>
              <a:ext cx="1818300" cy="2706296"/>
            </a:xfrm>
            <a:custGeom>
              <a:avLst/>
              <a:gdLst>
                <a:gd name="T0" fmla="*/ 120 w 127"/>
                <a:gd name="T1" fmla="*/ 33 h 190"/>
                <a:gd name="T2" fmla="*/ 75 w 127"/>
                <a:gd name="T3" fmla="*/ 0 h 190"/>
                <a:gd name="T4" fmla="*/ 64 w 127"/>
                <a:gd name="T5" fmla="*/ 0 h 190"/>
                <a:gd name="T6" fmla="*/ 64 w 127"/>
                <a:gd name="T7" fmla="*/ 0 h 190"/>
                <a:gd name="T8" fmla="*/ 57 w 127"/>
                <a:gd name="T9" fmla="*/ 0 h 190"/>
                <a:gd name="T10" fmla="*/ 53 w 127"/>
                <a:gd name="T11" fmla="*/ 0 h 190"/>
                <a:gd name="T12" fmla="*/ 8 w 127"/>
                <a:gd name="T13" fmla="*/ 33 h 190"/>
                <a:gd name="T14" fmla="*/ 3 w 127"/>
                <a:gd name="T15" fmla="*/ 132 h 190"/>
                <a:gd name="T16" fmla="*/ 64 w 127"/>
                <a:gd name="T17" fmla="*/ 190 h 190"/>
                <a:gd name="T18" fmla="*/ 64 w 127"/>
                <a:gd name="T19" fmla="*/ 190 h 190"/>
                <a:gd name="T20" fmla="*/ 64 w 127"/>
                <a:gd name="T21" fmla="*/ 190 h 190"/>
                <a:gd name="T22" fmla="*/ 125 w 127"/>
                <a:gd name="T23" fmla="*/ 132 h 190"/>
                <a:gd name="T24" fmla="*/ 120 w 127"/>
                <a:gd name="T2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90">
                  <a:moveTo>
                    <a:pt x="120" y="33"/>
                  </a:moveTo>
                  <a:cubicBezTo>
                    <a:pt x="114" y="9"/>
                    <a:pt x="101" y="0"/>
                    <a:pt x="7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14" y="9"/>
                    <a:pt x="8" y="33"/>
                  </a:cubicBezTo>
                  <a:cubicBezTo>
                    <a:pt x="3" y="52"/>
                    <a:pt x="0" y="86"/>
                    <a:pt x="3" y="132"/>
                  </a:cubicBezTo>
                  <a:cubicBezTo>
                    <a:pt x="5" y="174"/>
                    <a:pt x="33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94" y="190"/>
                    <a:pt x="123" y="174"/>
                    <a:pt x="125" y="132"/>
                  </a:cubicBezTo>
                  <a:cubicBezTo>
                    <a:pt x="127" y="86"/>
                    <a:pt x="124" y="52"/>
                    <a:pt x="120" y="33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9E83543-7C84-4A45-A350-FE7E03DE21AE}"/>
                </a:ext>
              </a:extLst>
            </p:cNvPr>
            <p:cNvCxnSpPr>
              <a:cxnSpLocks/>
            </p:cNvCxnSpPr>
            <p:nvPr/>
          </p:nvCxnSpPr>
          <p:spPr>
            <a:xfrm>
              <a:off x="6977921" y="1750336"/>
              <a:ext cx="0" cy="145463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F27267F-EDC0-43D6-811F-A008C712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892" y="2105537"/>
              <a:ext cx="186059" cy="668117"/>
            </a:xfrm>
            <a:custGeom>
              <a:avLst/>
              <a:gdLst>
                <a:gd name="T0" fmla="*/ 13 w 13"/>
                <a:gd name="T1" fmla="*/ 40 h 47"/>
                <a:gd name="T2" fmla="*/ 7 w 13"/>
                <a:gd name="T3" fmla="*/ 47 h 47"/>
                <a:gd name="T4" fmla="*/ 7 w 13"/>
                <a:gd name="T5" fmla="*/ 47 h 47"/>
                <a:gd name="T6" fmla="*/ 0 w 13"/>
                <a:gd name="T7" fmla="*/ 40 h 47"/>
                <a:gd name="T8" fmla="*/ 0 w 13"/>
                <a:gd name="T9" fmla="*/ 7 h 47"/>
                <a:gd name="T10" fmla="*/ 7 w 13"/>
                <a:gd name="T11" fmla="*/ 0 h 47"/>
                <a:gd name="T12" fmla="*/ 7 w 13"/>
                <a:gd name="T13" fmla="*/ 0 h 47"/>
                <a:gd name="T14" fmla="*/ 13 w 13"/>
                <a:gd name="T15" fmla="*/ 7 h 47"/>
                <a:gd name="T16" fmla="*/ 13 w 13"/>
                <a:gd name="T17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7">
                  <a:moveTo>
                    <a:pt x="13" y="40"/>
                  </a:moveTo>
                  <a:cubicBezTo>
                    <a:pt x="13" y="44"/>
                    <a:pt x="10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3" y="47"/>
                    <a:pt x="0" y="44"/>
                    <a:pt x="0" y="4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lnTo>
                    <a:pt x="13" y="4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268176A-969E-4C64-8146-2B5181CCD420}"/>
              </a:ext>
            </a:extLst>
          </p:cNvPr>
          <p:cNvSpPr/>
          <p:nvPr/>
        </p:nvSpPr>
        <p:spPr>
          <a:xfrm>
            <a:off x="1801142" y="4054876"/>
            <a:ext cx="9307072" cy="240065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charset="0"/>
              </a:rPr>
              <a:t>Designed in collaboration with the founders of Apache Spark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charset="0"/>
              </a:rPr>
              <a:t>One-click set up; streamlined workflows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charset="0"/>
              </a:rPr>
              <a:t>Interactive workspace that enables collaboration between data scientists, data engineers, and business analysts.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charset="0"/>
              </a:rPr>
              <a:t>Native integration with Azure services (Power BI, SQL DW, Cosmos DB, Blob Storage)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charset="0"/>
              </a:rPr>
              <a:t>Enterprise-grade Azure security (Active Directory integration, compliance, enterprise-grade SLAs)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E279EF13-B380-43AC-9BCD-E446BBF01F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84734" y="5103626"/>
            <a:ext cx="331118" cy="310818"/>
            <a:chOff x="2065" y="3150"/>
            <a:chExt cx="734" cy="689"/>
          </a:xfrm>
          <a:noFill/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266EF2AD-3FD7-4F54-B6BF-7882492E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3185"/>
              <a:ext cx="187" cy="41"/>
            </a:xfrm>
            <a:custGeom>
              <a:avLst/>
              <a:gdLst>
                <a:gd name="T0" fmla="*/ 0 w 32"/>
                <a:gd name="T1" fmla="*/ 1 h 7"/>
                <a:gd name="T2" fmla="*/ 8 w 32"/>
                <a:gd name="T3" fmla="*/ 0 h 7"/>
                <a:gd name="T4" fmla="*/ 32 w 3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7">
                  <a:moveTo>
                    <a:pt x="0" y="1"/>
                  </a:moveTo>
                  <a:cubicBezTo>
                    <a:pt x="2" y="1"/>
                    <a:pt x="5" y="0"/>
                    <a:pt x="8" y="0"/>
                  </a:cubicBezTo>
                  <a:cubicBezTo>
                    <a:pt x="17" y="0"/>
                    <a:pt x="25" y="3"/>
                    <a:pt x="32" y="7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70081FB-C55B-44A7-B03F-ABD8887E3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3238"/>
              <a:ext cx="123" cy="175"/>
            </a:xfrm>
            <a:custGeom>
              <a:avLst/>
              <a:gdLst>
                <a:gd name="T0" fmla="*/ 0 w 21"/>
                <a:gd name="T1" fmla="*/ 30 h 30"/>
                <a:gd name="T2" fmla="*/ 21 w 21"/>
                <a:gd name="T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" h="30">
                  <a:moveTo>
                    <a:pt x="0" y="30"/>
                  </a:moveTo>
                  <a:cubicBezTo>
                    <a:pt x="3" y="17"/>
                    <a:pt x="11" y="7"/>
                    <a:pt x="21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2CAA7E8-CA4B-44B6-B84F-75B891221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3530"/>
              <a:ext cx="105" cy="163"/>
            </a:xfrm>
            <a:custGeom>
              <a:avLst/>
              <a:gdLst>
                <a:gd name="T0" fmla="*/ 18 w 18"/>
                <a:gd name="T1" fmla="*/ 28 h 28"/>
                <a:gd name="T2" fmla="*/ 0 w 18"/>
                <a:gd name="T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28">
                  <a:moveTo>
                    <a:pt x="18" y="28"/>
                  </a:moveTo>
                  <a:cubicBezTo>
                    <a:pt x="9" y="21"/>
                    <a:pt x="3" y="11"/>
                    <a:pt x="0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691A1EE5-0DDE-4B72-9FAE-45FF5C655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3249"/>
              <a:ext cx="192" cy="187"/>
            </a:xfrm>
            <a:prstGeom prst="ellips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D9DC223E-5A98-4479-AA47-9CADA856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3436"/>
              <a:ext cx="233" cy="234"/>
            </a:xfrm>
            <a:prstGeom prst="ellips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7BCE9545-689C-4F5D-9410-8AE7F8301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3150"/>
              <a:ext cx="116" cy="117"/>
            </a:xfrm>
            <a:prstGeom prst="ellips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" name="Oval 11">
              <a:extLst>
                <a:ext uri="{FF2B5EF4-FFF2-40B4-BE49-F238E27FC236}">
                  <a16:creationId xmlns:a16="http://schemas.microsoft.com/office/drawing/2014/main" id="{98FDA9A5-6F0B-4919-BE39-ABEC0FEC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413"/>
              <a:ext cx="111" cy="117"/>
            </a:xfrm>
            <a:prstGeom prst="ellips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5B853E7-0E81-45A5-8DC8-F6D39017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" y="3670"/>
              <a:ext cx="332" cy="169"/>
            </a:xfrm>
            <a:custGeom>
              <a:avLst/>
              <a:gdLst>
                <a:gd name="T0" fmla="*/ 57 w 57"/>
                <a:gd name="T1" fmla="*/ 29 h 29"/>
                <a:gd name="T2" fmla="*/ 28 w 57"/>
                <a:gd name="T3" fmla="*/ 0 h 29"/>
                <a:gd name="T4" fmla="*/ 0 w 57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29">
                  <a:moveTo>
                    <a:pt x="57" y="29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3DBD92A-4B67-4FA1-90BE-773F013C6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3436"/>
              <a:ext cx="233" cy="117"/>
            </a:xfrm>
            <a:custGeom>
              <a:avLst/>
              <a:gdLst>
                <a:gd name="T0" fmla="*/ 40 w 40"/>
                <a:gd name="T1" fmla="*/ 20 h 20"/>
                <a:gd name="T2" fmla="*/ 20 w 40"/>
                <a:gd name="T3" fmla="*/ 0 h 20"/>
                <a:gd name="T4" fmla="*/ 0 w 4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47" name="key">
            <a:extLst>
              <a:ext uri="{FF2B5EF4-FFF2-40B4-BE49-F238E27FC236}">
                <a16:creationId xmlns:a16="http://schemas.microsoft.com/office/drawing/2014/main" id="{2172B368-D2F2-4246-8D44-E66F0A8FD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38661" y="6164334"/>
            <a:ext cx="295406" cy="293890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627E586-2807-4C1B-9EEF-A1ECC632F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13" y="4112110"/>
            <a:ext cx="435092" cy="227576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8A2F201-7A5C-4157-9C92-5E2C7FA1AB2A}"/>
              </a:ext>
            </a:extLst>
          </p:cNvPr>
          <p:cNvGrpSpPr/>
          <p:nvPr/>
        </p:nvGrpSpPr>
        <p:grpSpPr>
          <a:xfrm rot="20700000">
            <a:off x="1383591" y="5676218"/>
            <a:ext cx="333405" cy="265916"/>
            <a:chOff x="-156824" y="2791591"/>
            <a:chExt cx="620907" cy="495220"/>
          </a:xfrm>
        </p:grpSpPr>
        <p:sp>
          <p:nvSpPr>
            <p:cNvPr id="57" name="gear_3">
              <a:extLst>
                <a:ext uri="{FF2B5EF4-FFF2-40B4-BE49-F238E27FC236}">
                  <a16:creationId xmlns:a16="http://schemas.microsoft.com/office/drawing/2014/main" id="{6556AC3B-A319-4D6A-960E-78D4D93569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156824" y="2970506"/>
              <a:ext cx="313648" cy="316305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gear_3">
              <a:extLst>
                <a:ext uri="{FF2B5EF4-FFF2-40B4-BE49-F238E27FC236}">
                  <a16:creationId xmlns:a16="http://schemas.microsoft.com/office/drawing/2014/main" id="{37CF637C-1799-4BDC-A904-4A1B44E7A57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800000">
              <a:off x="150433" y="2791591"/>
              <a:ext cx="313650" cy="316306"/>
            </a:xfrm>
            <a:custGeom>
              <a:avLst/>
              <a:gdLst>
                <a:gd name="T0" fmla="*/ 81 w 327"/>
                <a:gd name="T1" fmla="*/ 162 h 327"/>
                <a:gd name="T2" fmla="*/ 162 w 327"/>
                <a:gd name="T3" fmla="*/ 80 h 327"/>
                <a:gd name="T4" fmla="*/ 244 w 327"/>
                <a:gd name="T5" fmla="*/ 162 h 327"/>
                <a:gd name="T6" fmla="*/ 162 w 327"/>
                <a:gd name="T7" fmla="*/ 243 h 327"/>
                <a:gd name="T8" fmla="*/ 81 w 327"/>
                <a:gd name="T9" fmla="*/ 162 h 327"/>
                <a:gd name="T10" fmla="*/ 298 w 327"/>
                <a:gd name="T11" fmla="*/ 162 h 327"/>
                <a:gd name="T12" fmla="*/ 295 w 327"/>
                <a:gd name="T13" fmla="*/ 135 h 327"/>
                <a:gd name="T14" fmla="*/ 327 w 327"/>
                <a:gd name="T15" fmla="*/ 117 h 327"/>
                <a:gd name="T16" fmla="*/ 286 w 327"/>
                <a:gd name="T17" fmla="*/ 46 h 327"/>
                <a:gd name="T18" fmla="*/ 256 w 327"/>
                <a:gd name="T19" fmla="*/ 64 h 327"/>
                <a:gd name="T20" fmla="*/ 205 w 327"/>
                <a:gd name="T21" fmla="*/ 33 h 327"/>
                <a:gd name="T22" fmla="*/ 205 w 327"/>
                <a:gd name="T23" fmla="*/ 0 h 327"/>
                <a:gd name="T24" fmla="*/ 124 w 327"/>
                <a:gd name="T25" fmla="*/ 0 h 327"/>
                <a:gd name="T26" fmla="*/ 124 w 327"/>
                <a:gd name="T27" fmla="*/ 31 h 327"/>
                <a:gd name="T28" fmla="*/ 68 w 327"/>
                <a:gd name="T29" fmla="*/ 64 h 327"/>
                <a:gd name="T30" fmla="*/ 41 w 327"/>
                <a:gd name="T31" fmla="*/ 48 h 327"/>
                <a:gd name="T32" fmla="*/ 0 w 327"/>
                <a:gd name="T33" fmla="*/ 119 h 327"/>
                <a:gd name="T34" fmla="*/ 29 w 327"/>
                <a:gd name="T35" fmla="*/ 135 h 327"/>
                <a:gd name="T36" fmla="*/ 26 w 327"/>
                <a:gd name="T37" fmla="*/ 162 h 327"/>
                <a:gd name="T38" fmla="*/ 30 w 327"/>
                <a:gd name="T39" fmla="*/ 194 h 327"/>
                <a:gd name="T40" fmla="*/ 3 w 327"/>
                <a:gd name="T41" fmla="*/ 210 h 327"/>
                <a:gd name="T42" fmla="*/ 43 w 327"/>
                <a:gd name="T43" fmla="*/ 280 h 327"/>
                <a:gd name="T44" fmla="*/ 72 w 327"/>
                <a:gd name="T45" fmla="*/ 264 h 327"/>
                <a:gd name="T46" fmla="*/ 124 w 327"/>
                <a:gd name="T47" fmla="*/ 292 h 327"/>
                <a:gd name="T48" fmla="*/ 124 w 327"/>
                <a:gd name="T49" fmla="*/ 327 h 327"/>
                <a:gd name="T50" fmla="*/ 205 w 327"/>
                <a:gd name="T51" fmla="*/ 327 h 327"/>
                <a:gd name="T52" fmla="*/ 205 w 327"/>
                <a:gd name="T53" fmla="*/ 291 h 327"/>
                <a:gd name="T54" fmla="*/ 252 w 327"/>
                <a:gd name="T55" fmla="*/ 264 h 327"/>
                <a:gd name="T56" fmla="*/ 283 w 327"/>
                <a:gd name="T57" fmla="*/ 282 h 327"/>
                <a:gd name="T58" fmla="*/ 324 w 327"/>
                <a:gd name="T59" fmla="*/ 212 h 327"/>
                <a:gd name="T60" fmla="*/ 294 w 327"/>
                <a:gd name="T61" fmla="*/ 194 h 327"/>
                <a:gd name="T62" fmla="*/ 298 w 327"/>
                <a:gd name="T63" fmla="*/ 1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27">
                  <a:moveTo>
                    <a:pt x="81" y="162"/>
                  </a:moveTo>
                  <a:cubicBezTo>
                    <a:pt x="81" y="117"/>
                    <a:pt x="117" y="80"/>
                    <a:pt x="162" y="80"/>
                  </a:cubicBezTo>
                  <a:cubicBezTo>
                    <a:pt x="207" y="80"/>
                    <a:pt x="244" y="117"/>
                    <a:pt x="244" y="162"/>
                  </a:cubicBezTo>
                  <a:cubicBezTo>
                    <a:pt x="244" y="207"/>
                    <a:pt x="207" y="243"/>
                    <a:pt x="162" y="243"/>
                  </a:cubicBezTo>
                  <a:cubicBezTo>
                    <a:pt x="117" y="243"/>
                    <a:pt x="81" y="207"/>
                    <a:pt x="81" y="162"/>
                  </a:cubicBezTo>
                  <a:close/>
                  <a:moveTo>
                    <a:pt x="298" y="162"/>
                  </a:moveTo>
                  <a:cubicBezTo>
                    <a:pt x="298" y="153"/>
                    <a:pt x="297" y="144"/>
                    <a:pt x="295" y="135"/>
                  </a:cubicBezTo>
                  <a:cubicBezTo>
                    <a:pt x="327" y="117"/>
                    <a:pt x="327" y="117"/>
                    <a:pt x="327" y="117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42" y="50"/>
                    <a:pt x="225" y="39"/>
                    <a:pt x="205" y="33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3" y="38"/>
                    <a:pt x="84" y="49"/>
                    <a:pt x="68" y="6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7" y="144"/>
                    <a:pt x="26" y="153"/>
                    <a:pt x="26" y="162"/>
                  </a:cubicBezTo>
                  <a:cubicBezTo>
                    <a:pt x="26" y="173"/>
                    <a:pt x="28" y="184"/>
                    <a:pt x="30" y="194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43" y="280"/>
                    <a:pt x="43" y="280"/>
                    <a:pt x="43" y="280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87" y="277"/>
                    <a:pt x="105" y="287"/>
                    <a:pt x="124" y="292"/>
                  </a:cubicBezTo>
                  <a:cubicBezTo>
                    <a:pt x="124" y="327"/>
                    <a:pt x="124" y="327"/>
                    <a:pt x="124" y="327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23" y="285"/>
                    <a:pt x="238" y="276"/>
                    <a:pt x="252" y="264"/>
                  </a:cubicBezTo>
                  <a:cubicBezTo>
                    <a:pt x="283" y="282"/>
                    <a:pt x="283" y="282"/>
                    <a:pt x="283" y="282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7" y="184"/>
                    <a:pt x="298" y="173"/>
                    <a:pt x="298" y="16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miter lim="800000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231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46"/>
          <p:cNvSpPr/>
          <p:nvPr/>
        </p:nvSpPr>
        <p:spPr>
          <a:xfrm>
            <a:off x="6018701" y="3471650"/>
            <a:ext cx="138161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Databricks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rgbClr val="50505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HDInsight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 Lake Analytics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99DF09-083F-4378-92F0-AF3C5EEF3B1D}"/>
              </a:ext>
            </a:extLst>
          </p:cNvPr>
          <p:cNvSpPr/>
          <p:nvPr/>
        </p:nvSpPr>
        <p:spPr bwMode="auto">
          <a:xfrm>
            <a:off x="1421107" y="1562236"/>
            <a:ext cx="8175437" cy="4263966"/>
          </a:xfrm>
          <a:prstGeom prst="rect">
            <a:avLst/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7843472" y="1764981"/>
            <a:ext cx="1432897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Model &amp; Serve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6449" y="1764981"/>
            <a:ext cx="1377453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Prep &amp; Train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D4F785E-13EE-401F-B737-01B931C8EA1B}"/>
              </a:ext>
            </a:extLst>
          </p:cNvPr>
          <p:cNvGrpSpPr/>
          <p:nvPr/>
        </p:nvGrpSpPr>
        <p:grpSpPr>
          <a:xfrm>
            <a:off x="1865833" y="2162815"/>
            <a:ext cx="7490307" cy="485042"/>
            <a:chOff x="7610409" y="2970243"/>
            <a:chExt cx="2834774" cy="181750"/>
          </a:xfrm>
        </p:grpSpPr>
        <p:sp>
          <p:nvSpPr>
            <p:cNvPr id="159" name="Cylinder 828">
              <a:extLst>
                <a:ext uri="{FF2B5EF4-FFF2-40B4-BE49-F238E27FC236}">
                  <a16:creationId xmlns:a16="http://schemas.microsoft.com/office/drawing/2014/main" id="{E385AFD8-155B-4B8D-A7D8-09EF70937F72}"/>
                </a:ext>
              </a:extLst>
            </p:cNvPr>
            <p:cNvSpPr/>
            <p:nvPr/>
          </p:nvSpPr>
          <p:spPr bwMode="auto">
            <a:xfrm rot="5400000">
              <a:off x="7563247" y="3017405"/>
              <a:ext cx="181748" cy="8742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50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ylinder 828">
              <a:extLst>
                <a:ext uri="{FF2B5EF4-FFF2-40B4-BE49-F238E27FC236}">
                  <a16:creationId xmlns:a16="http://schemas.microsoft.com/office/drawing/2014/main" id="{78458FC6-2F78-4E6C-A659-7463EE1E81E4}"/>
                </a:ext>
              </a:extLst>
            </p:cNvPr>
            <p:cNvSpPr/>
            <p:nvPr/>
          </p:nvSpPr>
          <p:spPr bwMode="auto">
            <a:xfrm rot="5400000">
              <a:off x="8960965" y="1688423"/>
              <a:ext cx="155640" cy="2746360"/>
            </a:xfrm>
            <a:prstGeom prst="can">
              <a:avLst>
                <a:gd name="adj" fmla="val 17907"/>
              </a:avLst>
            </a:prstGeom>
            <a:solidFill>
              <a:schemeClr val="bg1"/>
            </a:solidFill>
            <a:ln w="12700">
              <a:solidFill>
                <a:srgbClr val="50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Cylinder 828">
              <a:extLst>
                <a:ext uri="{FF2B5EF4-FFF2-40B4-BE49-F238E27FC236}">
                  <a16:creationId xmlns:a16="http://schemas.microsoft.com/office/drawing/2014/main" id="{C06923E3-0412-414A-992E-6EBE19F7BB92}"/>
                </a:ext>
              </a:extLst>
            </p:cNvPr>
            <p:cNvSpPr/>
            <p:nvPr/>
          </p:nvSpPr>
          <p:spPr bwMode="auto">
            <a:xfrm rot="5400000">
              <a:off x="10310597" y="3017407"/>
              <a:ext cx="181748" cy="8742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rgbClr val="50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467317" y="3715619"/>
            <a:ext cx="773288" cy="4154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Custom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apps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67317" y="4989482"/>
            <a:ext cx="967418" cy="4154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Sensors 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and devices</a:t>
            </a:r>
          </a:p>
        </p:txBody>
      </p:sp>
      <p:sp>
        <p:nvSpPr>
          <p:cNvPr id="266" name="Rectangle 265"/>
          <p:cNvSpPr/>
          <p:nvPr/>
        </p:nvSpPr>
        <p:spPr bwMode="auto">
          <a:xfrm>
            <a:off x="3792268" y="1764981"/>
            <a:ext cx="1392554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5225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Store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4238450" y="3543606"/>
            <a:ext cx="8605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Blobs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Lake</a:t>
            </a:r>
          </a:p>
        </p:txBody>
      </p:sp>
      <p:sp>
        <p:nvSpPr>
          <p:cNvPr id="293" name="Rectangle 292"/>
          <p:cNvSpPr/>
          <p:nvPr/>
        </p:nvSpPr>
        <p:spPr bwMode="auto">
          <a:xfrm>
            <a:off x="1836751" y="1764981"/>
            <a:ext cx="1384695" cy="307777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sp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Ingest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2377344" y="2212984"/>
            <a:ext cx="285864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 Factory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(Data movement, pipelines &amp; orchestration)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6022885" y="4600136"/>
            <a:ext cx="9839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Machine Learning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8223812" y="2930112"/>
            <a:ext cx="8912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Cosmos DB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223812" y="4241928"/>
            <a:ext cx="981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SQL Data Warehouse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8223813" y="5009301"/>
            <a:ext cx="12128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Analysis Services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DA45D05-3D3C-489C-B3FB-784A8CEE1315}"/>
              </a:ext>
            </a:extLst>
          </p:cNvPr>
          <p:cNvCxnSpPr>
            <a:cxnSpLocks/>
          </p:cNvCxnSpPr>
          <p:nvPr/>
        </p:nvCxnSpPr>
        <p:spPr>
          <a:xfrm>
            <a:off x="5024799" y="3742796"/>
            <a:ext cx="632259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13178E-3A1F-4BAA-933F-D0A7D111DCB2}"/>
              </a:ext>
            </a:extLst>
          </p:cNvPr>
          <p:cNvCxnSpPr>
            <a:cxnSpLocks/>
          </p:cNvCxnSpPr>
          <p:nvPr/>
        </p:nvCxnSpPr>
        <p:spPr>
          <a:xfrm>
            <a:off x="9205437" y="3071949"/>
            <a:ext cx="73800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4E24056-F253-428D-AE21-91B82ED3BE5F}"/>
              </a:ext>
            </a:extLst>
          </p:cNvPr>
          <p:cNvCxnSpPr>
            <a:cxnSpLocks/>
          </p:cNvCxnSpPr>
          <p:nvPr/>
        </p:nvCxnSpPr>
        <p:spPr>
          <a:xfrm>
            <a:off x="8559920" y="4705208"/>
            <a:ext cx="0" cy="3030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39E508F-DB6A-4235-BEBE-08E3BBA79DB4}"/>
              </a:ext>
            </a:extLst>
          </p:cNvPr>
          <p:cNvCxnSpPr>
            <a:cxnSpLocks/>
          </p:cNvCxnSpPr>
          <p:nvPr/>
        </p:nvCxnSpPr>
        <p:spPr>
          <a:xfrm>
            <a:off x="9387696" y="5129556"/>
            <a:ext cx="555746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1CBE449-AAD4-4EAA-A353-FB4F462B1CE8}"/>
              </a:ext>
            </a:extLst>
          </p:cNvPr>
          <p:cNvCxnSpPr>
            <a:cxnSpLocks/>
          </p:cNvCxnSpPr>
          <p:nvPr/>
        </p:nvCxnSpPr>
        <p:spPr>
          <a:xfrm>
            <a:off x="6877652" y="3742796"/>
            <a:ext cx="965820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925AA2-C05D-4BCA-A21C-F20BF3DA8DF2}"/>
              </a:ext>
            </a:extLst>
          </p:cNvPr>
          <p:cNvGrpSpPr/>
          <p:nvPr/>
        </p:nvGrpSpPr>
        <p:grpSpPr>
          <a:xfrm>
            <a:off x="557273" y="4508312"/>
            <a:ext cx="528421" cy="404916"/>
            <a:chOff x="356915" y="4558566"/>
            <a:chExt cx="528421" cy="404916"/>
          </a:xfrm>
        </p:grpSpPr>
        <p:sp>
          <p:nvSpPr>
            <p:cNvPr id="128" name="Line 5">
              <a:extLst>
                <a:ext uri="{FF2B5EF4-FFF2-40B4-BE49-F238E27FC236}">
                  <a16:creationId xmlns:a16="http://schemas.microsoft.com/office/drawing/2014/main" id="{FE187F41-5AD2-4EF9-A467-9B8A656C9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724" y="4963482"/>
              <a:ext cx="10674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57D5B9-03EE-46B5-AE73-3B35F381C832}"/>
                </a:ext>
              </a:extLst>
            </p:cNvPr>
            <p:cNvGrpSpPr/>
            <p:nvPr/>
          </p:nvGrpSpPr>
          <p:grpSpPr>
            <a:xfrm>
              <a:off x="397495" y="4784401"/>
              <a:ext cx="105861" cy="179081"/>
              <a:chOff x="397495" y="4784401"/>
              <a:chExt cx="105861" cy="179081"/>
            </a:xfrm>
          </p:grpSpPr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9CFD8E92-7BB9-4546-99CF-0715887D7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495" y="4784401"/>
                <a:ext cx="105861" cy="179081"/>
              </a:xfrm>
              <a:custGeom>
                <a:avLst/>
                <a:gdLst>
                  <a:gd name="T0" fmla="*/ 65 w 68"/>
                  <a:gd name="T1" fmla="*/ 114 h 114"/>
                  <a:gd name="T2" fmla="*/ 4 w 68"/>
                  <a:gd name="T3" fmla="*/ 114 h 114"/>
                  <a:gd name="T4" fmla="*/ 0 w 68"/>
                  <a:gd name="T5" fmla="*/ 110 h 114"/>
                  <a:gd name="T6" fmla="*/ 0 w 68"/>
                  <a:gd name="T7" fmla="*/ 4 h 114"/>
                  <a:gd name="T8" fmla="*/ 4 w 68"/>
                  <a:gd name="T9" fmla="*/ 0 h 114"/>
                  <a:gd name="T10" fmla="*/ 65 w 68"/>
                  <a:gd name="T11" fmla="*/ 0 h 114"/>
                  <a:gd name="T12" fmla="*/ 68 w 68"/>
                  <a:gd name="T13" fmla="*/ 4 h 114"/>
                  <a:gd name="T14" fmla="*/ 68 w 68"/>
                  <a:gd name="T15" fmla="*/ 110 h 114"/>
                  <a:gd name="T16" fmla="*/ 65 w 68"/>
                  <a:gd name="T1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14">
                    <a:moveTo>
                      <a:pt x="65" y="114"/>
                    </a:moveTo>
                    <a:cubicBezTo>
                      <a:pt x="4" y="114"/>
                      <a:pt x="4" y="114"/>
                      <a:pt x="4" y="114"/>
                    </a:cubicBezTo>
                    <a:cubicBezTo>
                      <a:pt x="2" y="114"/>
                      <a:pt x="0" y="112"/>
                      <a:pt x="0" y="1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7" y="0"/>
                      <a:pt x="68" y="2"/>
                      <a:pt x="68" y="4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112"/>
                      <a:pt x="67" y="114"/>
                      <a:pt x="65" y="114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Line 9">
                <a:extLst>
                  <a:ext uri="{FF2B5EF4-FFF2-40B4-BE49-F238E27FC236}">
                    <a16:creationId xmlns:a16="http://schemas.microsoft.com/office/drawing/2014/main" id="{D6913242-6E80-4FA6-8846-2DC834FE3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957" y="4925548"/>
                <a:ext cx="24701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520CC27B-4A27-41DF-9E10-2637EEAA6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15" y="4558566"/>
              <a:ext cx="528421" cy="326403"/>
            </a:xfrm>
            <a:custGeom>
              <a:avLst/>
              <a:gdLst>
                <a:gd name="T0" fmla="*/ 0 w 338"/>
                <a:gd name="T1" fmla="*/ 93 h 208"/>
                <a:gd name="T2" fmla="*/ 0 w 338"/>
                <a:gd name="T3" fmla="*/ 10 h 208"/>
                <a:gd name="T4" fmla="*/ 10 w 338"/>
                <a:gd name="T5" fmla="*/ 0 h 208"/>
                <a:gd name="T6" fmla="*/ 328 w 338"/>
                <a:gd name="T7" fmla="*/ 0 h 208"/>
                <a:gd name="T8" fmla="*/ 338 w 338"/>
                <a:gd name="T9" fmla="*/ 10 h 208"/>
                <a:gd name="T10" fmla="*/ 338 w 338"/>
                <a:gd name="T11" fmla="*/ 198 h 208"/>
                <a:gd name="T12" fmla="*/ 328 w 338"/>
                <a:gd name="T13" fmla="*/ 208 h 208"/>
                <a:gd name="T14" fmla="*/ 242 w 338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08">
                  <a:moveTo>
                    <a:pt x="0" y="93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34" y="0"/>
                    <a:pt x="338" y="5"/>
                    <a:pt x="338" y="10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03"/>
                    <a:pt x="334" y="208"/>
                    <a:pt x="328" y="208"/>
                  </a:cubicBezTo>
                  <a:cubicBezTo>
                    <a:pt x="242" y="208"/>
                    <a:pt x="242" y="208"/>
                    <a:pt x="242" y="208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86DF976-F8BF-471C-BBD4-A887E7A56A1A}"/>
                </a:ext>
              </a:extLst>
            </p:cNvPr>
            <p:cNvGrpSpPr/>
            <p:nvPr/>
          </p:nvGrpSpPr>
          <p:grpSpPr>
            <a:xfrm>
              <a:off x="356915" y="4685598"/>
              <a:ext cx="378452" cy="277884"/>
              <a:chOff x="356915" y="4685598"/>
              <a:chExt cx="378452" cy="277884"/>
            </a:xfrm>
          </p:grpSpPr>
          <p:sp>
            <p:nvSpPr>
              <p:cNvPr id="133" name="Freeform 7">
                <a:extLst>
                  <a:ext uri="{FF2B5EF4-FFF2-40B4-BE49-F238E27FC236}">
                    <a16:creationId xmlns:a16="http://schemas.microsoft.com/office/drawing/2014/main" id="{D10236BD-70B9-4B22-93D2-6BC7ADACF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15" y="4685598"/>
                <a:ext cx="378452" cy="277884"/>
              </a:xfrm>
              <a:custGeom>
                <a:avLst/>
                <a:gdLst>
                  <a:gd name="T0" fmla="*/ 242 w 242"/>
                  <a:gd name="T1" fmla="*/ 165 h 177"/>
                  <a:gd name="T2" fmla="*/ 229 w 242"/>
                  <a:gd name="T3" fmla="*/ 177 h 177"/>
                  <a:gd name="T4" fmla="*/ 12 w 242"/>
                  <a:gd name="T5" fmla="*/ 177 h 177"/>
                  <a:gd name="T6" fmla="*/ 0 w 242"/>
                  <a:gd name="T7" fmla="*/ 165 h 177"/>
                  <a:gd name="T8" fmla="*/ 0 w 242"/>
                  <a:gd name="T9" fmla="*/ 12 h 177"/>
                  <a:gd name="T10" fmla="*/ 12 w 242"/>
                  <a:gd name="T11" fmla="*/ 0 h 177"/>
                  <a:gd name="T12" fmla="*/ 229 w 242"/>
                  <a:gd name="T13" fmla="*/ 0 h 177"/>
                  <a:gd name="T14" fmla="*/ 242 w 242"/>
                  <a:gd name="T15" fmla="*/ 12 h 177"/>
                  <a:gd name="T16" fmla="*/ 242 w 242"/>
                  <a:gd name="T17" fmla="*/ 16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2" h="177">
                    <a:moveTo>
                      <a:pt x="242" y="165"/>
                    </a:moveTo>
                    <a:cubicBezTo>
                      <a:pt x="242" y="172"/>
                      <a:pt x="236" y="177"/>
                      <a:pt x="229" y="177"/>
                    </a:cubicBezTo>
                    <a:cubicBezTo>
                      <a:pt x="12" y="177"/>
                      <a:pt x="12" y="177"/>
                      <a:pt x="12" y="177"/>
                    </a:cubicBezTo>
                    <a:cubicBezTo>
                      <a:pt x="6" y="177"/>
                      <a:pt x="0" y="172"/>
                      <a:pt x="0" y="16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6" y="0"/>
                      <a:pt x="242" y="5"/>
                      <a:pt x="242" y="12"/>
                    </a:cubicBezTo>
                    <a:lnTo>
                      <a:pt x="242" y="16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6" name="Line 9">
                <a:extLst>
                  <a:ext uri="{FF2B5EF4-FFF2-40B4-BE49-F238E27FC236}">
                    <a16:creationId xmlns:a16="http://schemas.microsoft.com/office/drawing/2014/main" id="{30745979-32A8-4669-99C8-46749D07B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3790" y="4925548"/>
                <a:ext cx="24701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A79524A-CDB1-416C-BC84-0830844D7619}"/>
              </a:ext>
            </a:extLst>
          </p:cNvPr>
          <p:cNvGrpSpPr/>
          <p:nvPr/>
        </p:nvGrpSpPr>
        <p:grpSpPr>
          <a:xfrm>
            <a:off x="557273" y="3281064"/>
            <a:ext cx="469737" cy="385154"/>
            <a:chOff x="1778647" y="1301093"/>
            <a:chExt cx="307813" cy="252387"/>
          </a:xfrm>
          <a:noFill/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8327355-F76B-4C67-97CA-7FD99C2F6579}"/>
                </a:ext>
              </a:extLst>
            </p:cNvPr>
            <p:cNvGrpSpPr/>
            <p:nvPr/>
          </p:nvGrpSpPr>
          <p:grpSpPr>
            <a:xfrm>
              <a:off x="1778647" y="1301093"/>
              <a:ext cx="307813" cy="252387"/>
              <a:chOff x="2107086" y="1452805"/>
              <a:chExt cx="307813" cy="252387"/>
            </a:xfrm>
            <a:grpFill/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CE6022C-915D-4DDA-BA96-C74A82DB6E2E}"/>
                  </a:ext>
                </a:extLst>
              </p:cNvPr>
              <p:cNvSpPr/>
              <p:nvPr/>
            </p:nvSpPr>
            <p:spPr bwMode="auto">
              <a:xfrm>
                <a:off x="2107086" y="1596776"/>
                <a:ext cx="108416" cy="108416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25AA2D7-6EA3-4418-AE46-C81B7D117693}"/>
                  </a:ext>
                </a:extLst>
              </p:cNvPr>
              <p:cNvSpPr/>
              <p:nvPr/>
            </p:nvSpPr>
            <p:spPr bwMode="auto">
              <a:xfrm>
                <a:off x="2252041" y="1452805"/>
                <a:ext cx="162858" cy="162858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C7D5D51B-B481-400C-995F-D96F516188A1}"/>
                  </a:ext>
                </a:extLst>
              </p:cNvPr>
              <p:cNvSpPr/>
              <p:nvPr/>
            </p:nvSpPr>
            <p:spPr bwMode="auto">
              <a:xfrm>
                <a:off x="2107086" y="1453330"/>
                <a:ext cx="108416" cy="108416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4358BF0-FACD-44B0-BFB9-E392D7B20A5E}"/>
                  </a:ext>
                </a:extLst>
              </p:cNvPr>
              <p:cNvSpPr/>
              <p:nvPr/>
            </p:nvSpPr>
            <p:spPr bwMode="auto">
              <a:xfrm>
                <a:off x="2253489" y="1652588"/>
                <a:ext cx="159337" cy="51699"/>
              </a:xfrm>
              <a:prstGeom prst="rect">
                <a:avLst/>
              </a:prstGeom>
              <a:grpFill/>
              <a:ln w="1270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1A7CB8E-DD96-4C7B-92DD-CF7FF0C2C569}"/>
                </a:ext>
              </a:extLst>
            </p:cNvPr>
            <p:cNvCxnSpPr/>
            <p:nvPr/>
          </p:nvCxnSpPr>
          <p:spPr>
            <a:xfrm>
              <a:off x="1979319" y="1500876"/>
              <a:ext cx="0" cy="51699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D3D50D1-623B-4B5D-86AA-7AC69EFEB8BA}"/>
                </a:ext>
              </a:extLst>
            </p:cNvPr>
            <p:cNvCxnSpPr/>
            <p:nvPr/>
          </p:nvCxnSpPr>
          <p:spPr>
            <a:xfrm>
              <a:off x="2031707" y="1500876"/>
              <a:ext cx="0" cy="51699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</p:cxnSp>
      </p:grpSp>
      <p:grpSp>
        <p:nvGrpSpPr>
          <p:cNvPr id="106" name="Group 105"/>
          <p:cNvGrpSpPr/>
          <p:nvPr/>
        </p:nvGrpSpPr>
        <p:grpSpPr>
          <a:xfrm rot="16200000">
            <a:off x="-275461" y="3620996"/>
            <a:ext cx="3901128" cy="172778"/>
            <a:chOff x="3142887" y="5221476"/>
            <a:chExt cx="781948" cy="172778"/>
          </a:xfrm>
        </p:grpSpPr>
        <p:sp>
          <p:nvSpPr>
            <p:cNvPr id="107" name="Freeform 106"/>
            <p:cNvSpPr/>
            <p:nvPr/>
          </p:nvSpPr>
          <p:spPr bwMode="auto">
            <a:xfrm rot="16200000">
              <a:off x="3490047" y="4959466"/>
              <a:ext cx="87628" cy="781948"/>
            </a:xfrm>
            <a:custGeom>
              <a:avLst/>
              <a:gdLst>
                <a:gd name="connsiteX0" fmla="*/ 5475 w 235444"/>
                <a:gd name="connsiteY0" fmla="*/ 0 h 3860192"/>
                <a:gd name="connsiteX1" fmla="*/ 235444 w 235444"/>
                <a:gd name="connsiteY1" fmla="*/ 0 h 3860192"/>
                <a:gd name="connsiteX2" fmla="*/ 235444 w 235444"/>
                <a:gd name="connsiteY2" fmla="*/ 3860192 h 3860192"/>
                <a:gd name="connsiteX3" fmla="*/ 0 w 235444"/>
                <a:gd name="connsiteY3" fmla="*/ 3860192 h 38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44" h="3860192">
                  <a:moveTo>
                    <a:pt x="5475" y="0"/>
                  </a:moveTo>
                  <a:lnTo>
                    <a:pt x="235444" y="0"/>
                  </a:lnTo>
                  <a:lnTo>
                    <a:pt x="235444" y="3860192"/>
                  </a:lnTo>
                  <a:lnTo>
                    <a:pt x="0" y="3860192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 rot="16200000">
              <a:off x="3539973" y="5216947"/>
              <a:ext cx="81318" cy="90376"/>
            </a:xfrm>
            <a:custGeom>
              <a:avLst/>
              <a:gdLst>
                <a:gd name="connsiteX0" fmla="*/ 0 w 171450"/>
                <a:gd name="connsiteY0" fmla="*/ 161925 h 161925"/>
                <a:gd name="connsiteX1" fmla="*/ 0 w 171450"/>
                <a:gd name="connsiteY1" fmla="*/ 0 h 161925"/>
                <a:gd name="connsiteX2" fmla="*/ 171450 w 171450"/>
                <a:gd name="connsiteY2" fmla="*/ 0 h 161925"/>
                <a:gd name="connsiteX0" fmla="*/ 0 w 171450"/>
                <a:gd name="connsiteY0" fmla="*/ 0 h 0"/>
                <a:gd name="connsiteX1" fmla="*/ 171450 w 1714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1F83E43-B438-4CC2-9C70-2EA0E3C0D346}"/>
              </a:ext>
            </a:extLst>
          </p:cNvPr>
          <p:cNvCxnSpPr>
            <a:cxnSpLocks/>
          </p:cNvCxnSpPr>
          <p:nvPr/>
        </p:nvCxnSpPr>
        <p:spPr>
          <a:xfrm>
            <a:off x="9086563" y="4443687"/>
            <a:ext cx="856879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9E813E0-412C-4A79-92EA-2E01CAB62435}"/>
              </a:ext>
            </a:extLst>
          </p:cNvPr>
          <p:cNvCxnSpPr>
            <a:cxnSpLocks/>
          </p:cNvCxnSpPr>
          <p:nvPr/>
        </p:nvCxnSpPr>
        <p:spPr>
          <a:xfrm>
            <a:off x="6381287" y="4083563"/>
            <a:ext cx="0" cy="518104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234332F-CF2C-4E51-B83A-3F9A1E4F4E69}"/>
              </a:ext>
            </a:extLst>
          </p:cNvPr>
          <p:cNvSpPr/>
          <p:nvPr/>
        </p:nvSpPr>
        <p:spPr>
          <a:xfrm>
            <a:off x="2242430" y="4579578"/>
            <a:ext cx="9715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Event Hub</a:t>
            </a:r>
          </a:p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IoT Hub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37BF570-83FA-45B2-9D97-83277C1D369D}"/>
              </a:ext>
            </a:extLst>
          </p:cNvPr>
          <p:cNvCxnSpPr>
            <a:cxnSpLocks/>
          </p:cNvCxnSpPr>
          <p:nvPr/>
        </p:nvCxnSpPr>
        <p:spPr>
          <a:xfrm>
            <a:off x="2773830" y="3757818"/>
            <a:ext cx="106051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9D79C7B-4D95-4676-AF76-A342F365709C}"/>
              </a:ext>
            </a:extLst>
          </p:cNvPr>
          <p:cNvSpPr/>
          <p:nvPr/>
        </p:nvSpPr>
        <p:spPr>
          <a:xfrm>
            <a:off x="8223812" y="3627725"/>
            <a:ext cx="11638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SQL Database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293B4D1-A604-4045-B92A-E8D9EBF0494D}"/>
              </a:ext>
            </a:extLst>
          </p:cNvPr>
          <p:cNvCxnSpPr>
            <a:cxnSpLocks/>
          </p:cNvCxnSpPr>
          <p:nvPr/>
        </p:nvCxnSpPr>
        <p:spPr>
          <a:xfrm>
            <a:off x="9276369" y="3757818"/>
            <a:ext cx="667073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5D8FE7D-B2EB-4D3C-95D3-25D5D1A49754}"/>
              </a:ext>
            </a:extLst>
          </p:cNvPr>
          <p:cNvCxnSpPr>
            <a:cxnSpLocks/>
          </p:cNvCxnSpPr>
          <p:nvPr/>
        </p:nvCxnSpPr>
        <p:spPr>
          <a:xfrm>
            <a:off x="8559920" y="3897772"/>
            <a:ext cx="0" cy="3030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A4A6BBE-8BF6-4DC6-B035-7DCE23D7EEB3}"/>
              </a:ext>
            </a:extLst>
          </p:cNvPr>
          <p:cNvCxnSpPr>
            <a:cxnSpLocks/>
          </p:cNvCxnSpPr>
          <p:nvPr/>
        </p:nvCxnSpPr>
        <p:spPr>
          <a:xfrm>
            <a:off x="8559920" y="3245233"/>
            <a:ext cx="0" cy="3030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1C6692B-58A5-4E9B-A5CB-63A6E3C09744}"/>
              </a:ext>
            </a:extLst>
          </p:cNvPr>
          <p:cNvGrpSpPr/>
          <p:nvPr/>
        </p:nvGrpSpPr>
        <p:grpSpPr>
          <a:xfrm>
            <a:off x="10091938" y="1764981"/>
            <a:ext cx="1627965" cy="3821788"/>
            <a:chOff x="9888738" y="1697248"/>
            <a:chExt cx="1627965" cy="382178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50E4ACD9-D4C9-4C86-AA94-F48231962823}"/>
                </a:ext>
              </a:extLst>
            </p:cNvPr>
            <p:cNvGrpSpPr/>
            <p:nvPr/>
          </p:nvGrpSpPr>
          <p:grpSpPr>
            <a:xfrm>
              <a:off x="9888738" y="2321508"/>
              <a:ext cx="1627965" cy="3197528"/>
              <a:chOff x="9890197" y="2012459"/>
              <a:chExt cx="1647758" cy="3499846"/>
            </a:xfrm>
          </p:grpSpPr>
          <p:sp>
            <p:nvSpPr>
              <p:cNvPr id="299" name="Shape 101"/>
              <p:cNvSpPr txBox="1"/>
              <p:nvPr/>
            </p:nvSpPr>
            <p:spPr>
              <a:xfrm>
                <a:off x="9950280" y="5234427"/>
                <a:ext cx="1534447" cy="27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  <a:sym typeface="Calibri"/>
                  </a:rPr>
                  <a:t>Analytical dashboards</a:t>
                </a:r>
              </a:p>
            </p:txBody>
          </p:sp>
          <p:sp>
            <p:nvSpPr>
              <p:cNvPr id="308" name="Shape 101"/>
              <p:cNvSpPr txBox="1"/>
              <p:nvPr/>
            </p:nvSpPr>
            <p:spPr>
              <a:xfrm>
                <a:off x="9890197" y="2997577"/>
                <a:ext cx="1647758" cy="27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pPr marL="0" marR="0" lvl="0" indent="0" algn="ctr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  <a:sym typeface="Calibri"/>
                  </a:rPr>
                  <a:t>Predictive apps</a:t>
                </a: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2E8DFDF-851C-4A6F-81C3-B619382A1014}"/>
                  </a:ext>
                </a:extLst>
              </p:cNvPr>
              <p:cNvGrpSpPr/>
              <p:nvPr/>
            </p:nvGrpSpPr>
            <p:grpSpPr>
              <a:xfrm>
                <a:off x="10295203" y="2012459"/>
                <a:ext cx="825028" cy="901901"/>
                <a:chOff x="9095124" y="3288299"/>
                <a:chExt cx="916056" cy="1001411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F697DCF1-93EF-4827-A8D8-C2A9855298C3}"/>
                    </a:ext>
                  </a:extLst>
                </p:cNvPr>
                <p:cNvGrpSpPr/>
                <p:nvPr/>
              </p:nvGrpSpPr>
              <p:grpSpPr>
                <a:xfrm>
                  <a:off x="9615713" y="3659076"/>
                  <a:ext cx="288492" cy="206742"/>
                  <a:chOff x="3751869" y="1754414"/>
                  <a:chExt cx="4688258" cy="3381830"/>
                </a:xfrm>
              </p:grpSpPr>
              <p:sp>
                <p:nvSpPr>
                  <p:cNvPr id="162" name="Freeform: Shape 132">
                    <a:extLst>
                      <a:ext uri="{FF2B5EF4-FFF2-40B4-BE49-F238E27FC236}">
                        <a16:creationId xmlns:a16="http://schemas.microsoft.com/office/drawing/2014/main" id="{7E447AF6-8D0A-4471-AEB3-C6EF097B22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1869" y="1754414"/>
                    <a:ext cx="1605717" cy="3381830"/>
                  </a:xfrm>
                  <a:custGeom>
                    <a:avLst/>
                    <a:gdLst>
                      <a:gd name="connsiteX0" fmla="*/ 1605716 w 1884207"/>
                      <a:gd name="connsiteY0" fmla="*/ 0 h 3381830"/>
                      <a:gd name="connsiteX1" fmla="*/ 1884206 w 1884207"/>
                      <a:gd name="connsiteY1" fmla="*/ 278490 h 3381830"/>
                      <a:gd name="connsiteX2" fmla="*/ 471783 w 1884207"/>
                      <a:gd name="connsiteY2" fmla="*/ 1690914 h 3381830"/>
                      <a:gd name="connsiteX3" fmla="*/ 1884207 w 1884207"/>
                      <a:gd name="connsiteY3" fmla="*/ 3103339 h 3381830"/>
                      <a:gd name="connsiteX4" fmla="*/ 1605717 w 1884207"/>
                      <a:gd name="connsiteY4" fmla="*/ 3381830 h 3381830"/>
                      <a:gd name="connsiteX5" fmla="*/ 60246 w 1884207"/>
                      <a:gd name="connsiteY5" fmla="*/ 1836358 h 3381830"/>
                      <a:gd name="connsiteX6" fmla="*/ 60246 w 1884207"/>
                      <a:gd name="connsiteY6" fmla="*/ 1545470 h 3381830"/>
                      <a:gd name="connsiteX7" fmla="*/ 1605716 w 1884207"/>
                      <a:gd name="connsiteY7" fmla="*/ 0 h 3381830"/>
                      <a:gd name="connsiteX0" fmla="*/ 1605716 w 1884207"/>
                      <a:gd name="connsiteY0" fmla="*/ 0 h 3381830"/>
                      <a:gd name="connsiteX1" fmla="*/ 1884206 w 1884207"/>
                      <a:gd name="connsiteY1" fmla="*/ 278490 h 3381830"/>
                      <a:gd name="connsiteX2" fmla="*/ 1884207 w 1884207"/>
                      <a:gd name="connsiteY2" fmla="*/ 3103339 h 3381830"/>
                      <a:gd name="connsiteX3" fmla="*/ 1605717 w 1884207"/>
                      <a:gd name="connsiteY3" fmla="*/ 3381830 h 3381830"/>
                      <a:gd name="connsiteX4" fmla="*/ 60246 w 1884207"/>
                      <a:gd name="connsiteY4" fmla="*/ 1836358 h 3381830"/>
                      <a:gd name="connsiteX5" fmla="*/ 60246 w 1884207"/>
                      <a:gd name="connsiteY5" fmla="*/ 1545470 h 3381830"/>
                      <a:gd name="connsiteX6" fmla="*/ 1605716 w 1884207"/>
                      <a:gd name="connsiteY6" fmla="*/ 0 h 3381830"/>
                      <a:gd name="connsiteX0" fmla="*/ 1884207 w 1975647"/>
                      <a:gd name="connsiteY0" fmla="*/ 3103339 h 3381830"/>
                      <a:gd name="connsiteX1" fmla="*/ 1605717 w 1975647"/>
                      <a:gd name="connsiteY1" fmla="*/ 3381830 h 3381830"/>
                      <a:gd name="connsiteX2" fmla="*/ 60246 w 1975647"/>
                      <a:gd name="connsiteY2" fmla="*/ 1836358 h 3381830"/>
                      <a:gd name="connsiteX3" fmla="*/ 60246 w 1975647"/>
                      <a:gd name="connsiteY3" fmla="*/ 1545470 h 3381830"/>
                      <a:gd name="connsiteX4" fmla="*/ 1605716 w 1975647"/>
                      <a:gd name="connsiteY4" fmla="*/ 0 h 3381830"/>
                      <a:gd name="connsiteX5" fmla="*/ 1884206 w 1975647"/>
                      <a:gd name="connsiteY5" fmla="*/ 278490 h 3381830"/>
                      <a:gd name="connsiteX6" fmla="*/ 1975647 w 1975647"/>
                      <a:gd name="connsiteY6" fmla="*/ 3194779 h 3381830"/>
                      <a:gd name="connsiteX0" fmla="*/ 1884207 w 1884207"/>
                      <a:gd name="connsiteY0" fmla="*/ 3103339 h 3381830"/>
                      <a:gd name="connsiteX1" fmla="*/ 1605717 w 1884207"/>
                      <a:gd name="connsiteY1" fmla="*/ 3381830 h 3381830"/>
                      <a:gd name="connsiteX2" fmla="*/ 60246 w 1884207"/>
                      <a:gd name="connsiteY2" fmla="*/ 1836358 h 3381830"/>
                      <a:gd name="connsiteX3" fmla="*/ 60246 w 1884207"/>
                      <a:gd name="connsiteY3" fmla="*/ 1545470 h 3381830"/>
                      <a:gd name="connsiteX4" fmla="*/ 1605716 w 1884207"/>
                      <a:gd name="connsiteY4" fmla="*/ 0 h 3381830"/>
                      <a:gd name="connsiteX5" fmla="*/ 1884206 w 1884207"/>
                      <a:gd name="connsiteY5" fmla="*/ 278490 h 3381830"/>
                      <a:gd name="connsiteX0" fmla="*/ 1884207 w 1884207"/>
                      <a:gd name="connsiteY0" fmla="*/ 3103339 h 3381830"/>
                      <a:gd name="connsiteX1" fmla="*/ 1605717 w 1884207"/>
                      <a:gd name="connsiteY1" fmla="*/ 3381830 h 3381830"/>
                      <a:gd name="connsiteX2" fmla="*/ 60246 w 1884207"/>
                      <a:gd name="connsiteY2" fmla="*/ 1836358 h 3381830"/>
                      <a:gd name="connsiteX3" fmla="*/ 60246 w 1884207"/>
                      <a:gd name="connsiteY3" fmla="*/ 1545470 h 3381830"/>
                      <a:gd name="connsiteX4" fmla="*/ 1605716 w 1884207"/>
                      <a:gd name="connsiteY4" fmla="*/ 0 h 3381830"/>
                      <a:gd name="connsiteX0" fmla="*/ 1605717 w 1605717"/>
                      <a:gd name="connsiteY0" fmla="*/ 3381830 h 3381830"/>
                      <a:gd name="connsiteX1" fmla="*/ 60246 w 1605717"/>
                      <a:gd name="connsiteY1" fmla="*/ 1836358 h 3381830"/>
                      <a:gd name="connsiteX2" fmla="*/ 60246 w 1605717"/>
                      <a:gd name="connsiteY2" fmla="*/ 1545470 h 3381830"/>
                      <a:gd name="connsiteX3" fmla="*/ 1605716 w 1605717"/>
                      <a:gd name="connsiteY3" fmla="*/ 0 h 3381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05717" h="3381830">
                        <a:moveTo>
                          <a:pt x="1605717" y="3381830"/>
                        </a:moveTo>
                        <a:lnTo>
                          <a:pt x="60246" y="1836358"/>
                        </a:lnTo>
                        <a:cubicBezTo>
                          <a:pt x="-20081" y="1756032"/>
                          <a:pt x="-20081" y="1625797"/>
                          <a:pt x="60246" y="1545470"/>
                        </a:cubicBezTo>
                        <a:lnTo>
                          <a:pt x="1605716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63" name="Freeform: Shape 133">
                    <a:extLst>
                      <a:ext uri="{FF2B5EF4-FFF2-40B4-BE49-F238E27FC236}">
                        <a16:creationId xmlns:a16="http://schemas.microsoft.com/office/drawing/2014/main" id="{EA62FB34-E7A9-46D8-BD2C-EA9A8BEF01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34412" y="1754415"/>
                    <a:ext cx="1605715" cy="3381828"/>
                  </a:xfrm>
                  <a:custGeom>
                    <a:avLst/>
                    <a:gdLst>
                      <a:gd name="connsiteX0" fmla="*/ 278491 w 1884205"/>
                      <a:gd name="connsiteY0" fmla="*/ 0 h 3381828"/>
                      <a:gd name="connsiteX1" fmla="*/ 1823961 w 1884205"/>
                      <a:gd name="connsiteY1" fmla="*/ 1545469 h 3381828"/>
                      <a:gd name="connsiteX2" fmla="*/ 1823961 w 1884205"/>
                      <a:gd name="connsiteY2" fmla="*/ 1836357 h 3381828"/>
                      <a:gd name="connsiteX3" fmla="*/ 278490 w 1884205"/>
                      <a:gd name="connsiteY3" fmla="*/ 3381828 h 3381828"/>
                      <a:gd name="connsiteX4" fmla="*/ 0 w 1884205"/>
                      <a:gd name="connsiteY4" fmla="*/ 3103337 h 3381828"/>
                      <a:gd name="connsiteX5" fmla="*/ 1412423 w 1884205"/>
                      <a:gd name="connsiteY5" fmla="*/ 1690912 h 3381828"/>
                      <a:gd name="connsiteX6" fmla="*/ 1 w 1884205"/>
                      <a:gd name="connsiteY6" fmla="*/ 278491 h 3381828"/>
                      <a:gd name="connsiteX7" fmla="*/ 278491 w 1884205"/>
                      <a:gd name="connsiteY7" fmla="*/ 0 h 3381828"/>
                      <a:gd name="connsiteX0" fmla="*/ 1412423 w 1884205"/>
                      <a:gd name="connsiteY0" fmla="*/ 1690912 h 3381828"/>
                      <a:gd name="connsiteX1" fmla="*/ 1 w 1884205"/>
                      <a:gd name="connsiteY1" fmla="*/ 278491 h 3381828"/>
                      <a:gd name="connsiteX2" fmla="*/ 278491 w 1884205"/>
                      <a:gd name="connsiteY2" fmla="*/ 0 h 3381828"/>
                      <a:gd name="connsiteX3" fmla="*/ 1823961 w 1884205"/>
                      <a:gd name="connsiteY3" fmla="*/ 1545469 h 3381828"/>
                      <a:gd name="connsiteX4" fmla="*/ 1823961 w 1884205"/>
                      <a:gd name="connsiteY4" fmla="*/ 1836357 h 3381828"/>
                      <a:gd name="connsiteX5" fmla="*/ 278490 w 1884205"/>
                      <a:gd name="connsiteY5" fmla="*/ 3381828 h 3381828"/>
                      <a:gd name="connsiteX6" fmla="*/ 0 w 1884205"/>
                      <a:gd name="connsiteY6" fmla="*/ 3103337 h 3381828"/>
                      <a:gd name="connsiteX7" fmla="*/ 1503863 w 1884205"/>
                      <a:gd name="connsiteY7" fmla="*/ 1782352 h 3381828"/>
                      <a:gd name="connsiteX0" fmla="*/ 1412423 w 1884205"/>
                      <a:gd name="connsiteY0" fmla="*/ 1690912 h 3381828"/>
                      <a:gd name="connsiteX1" fmla="*/ 1 w 1884205"/>
                      <a:gd name="connsiteY1" fmla="*/ 278491 h 3381828"/>
                      <a:gd name="connsiteX2" fmla="*/ 278491 w 1884205"/>
                      <a:gd name="connsiteY2" fmla="*/ 0 h 3381828"/>
                      <a:gd name="connsiteX3" fmla="*/ 1823961 w 1884205"/>
                      <a:gd name="connsiteY3" fmla="*/ 1545469 h 3381828"/>
                      <a:gd name="connsiteX4" fmla="*/ 1823961 w 1884205"/>
                      <a:gd name="connsiteY4" fmla="*/ 1836357 h 3381828"/>
                      <a:gd name="connsiteX5" fmla="*/ 278490 w 1884205"/>
                      <a:gd name="connsiteY5" fmla="*/ 3381828 h 3381828"/>
                      <a:gd name="connsiteX6" fmla="*/ 0 w 1884205"/>
                      <a:gd name="connsiteY6" fmla="*/ 3103337 h 3381828"/>
                      <a:gd name="connsiteX0" fmla="*/ 1 w 1884205"/>
                      <a:gd name="connsiteY0" fmla="*/ 278491 h 3381828"/>
                      <a:gd name="connsiteX1" fmla="*/ 278491 w 1884205"/>
                      <a:gd name="connsiteY1" fmla="*/ 0 h 3381828"/>
                      <a:gd name="connsiteX2" fmla="*/ 1823961 w 1884205"/>
                      <a:gd name="connsiteY2" fmla="*/ 1545469 h 3381828"/>
                      <a:gd name="connsiteX3" fmla="*/ 1823961 w 1884205"/>
                      <a:gd name="connsiteY3" fmla="*/ 1836357 h 3381828"/>
                      <a:gd name="connsiteX4" fmla="*/ 278490 w 1884205"/>
                      <a:gd name="connsiteY4" fmla="*/ 3381828 h 3381828"/>
                      <a:gd name="connsiteX5" fmla="*/ 0 w 1884205"/>
                      <a:gd name="connsiteY5" fmla="*/ 3103337 h 3381828"/>
                      <a:gd name="connsiteX0" fmla="*/ 0 w 1884204"/>
                      <a:gd name="connsiteY0" fmla="*/ 278491 h 3381828"/>
                      <a:gd name="connsiteX1" fmla="*/ 278490 w 1884204"/>
                      <a:gd name="connsiteY1" fmla="*/ 0 h 3381828"/>
                      <a:gd name="connsiteX2" fmla="*/ 1823960 w 1884204"/>
                      <a:gd name="connsiteY2" fmla="*/ 1545469 h 3381828"/>
                      <a:gd name="connsiteX3" fmla="*/ 1823960 w 1884204"/>
                      <a:gd name="connsiteY3" fmla="*/ 1836357 h 3381828"/>
                      <a:gd name="connsiteX4" fmla="*/ 278489 w 1884204"/>
                      <a:gd name="connsiteY4" fmla="*/ 3381828 h 3381828"/>
                      <a:gd name="connsiteX0" fmla="*/ 1 w 1605715"/>
                      <a:gd name="connsiteY0" fmla="*/ 0 h 3381828"/>
                      <a:gd name="connsiteX1" fmla="*/ 1545471 w 1605715"/>
                      <a:gd name="connsiteY1" fmla="*/ 1545469 h 3381828"/>
                      <a:gd name="connsiteX2" fmla="*/ 1545471 w 1605715"/>
                      <a:gd name="connsiteY2" fmla="*/ 1836357 h 3381828"/>
                      <a:gd name="connsiteX3" fmla="*/ 0 w 1605715"/>
                      <a:gd name="connsiteY3" fmla="*/ 3381828 h 3381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05715" h="3381828">
                        <a:moveTo>
                          <a:pt x="1" y="0"/>
                        </a:moveTo>
                        <a:lnTo>
                          <a:pt x="1545471" y="1545469"/>
                        </a:lnTo>
                        <a:cubicBezTo>
                          <a:pt x="1625797" y="1625796"/>
                          <a:pt x="1625797" y="1756031"/>
                          <a:pt x="1545471" y="1836357"/>
                        </a:cubicBezTo>
                        <a:lnTo>
                          <a:pt x="0" y="338182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64" name="Freeform: Shape 134">
                    <a:extLst>
                      <a:ext uri="{FF2B5EF4-FFF2-40B4-BE49-F238E27FC236}">
                        <a16:creationId xmlns:a16="http://schemas.microsoft.com/office/drawing/2014/main" id="{951E7792-D8A9-4F6C-A8ED-9ACF3688E6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4384" y="3131457"/>
                    <a:ext cx="627742" cy="627742"/>
                  </a:xfrm>
                  <a:custGeom>
                    <a:avLst/>
                    <a:gdLst>
                      <a:gd name="connsiteX0" fmla="*/ 250371 w 500742"/>
                      <a:gd name="connsiteY0" fmla="*/ 0 h 500742"/>
                      <a:gd name="connsiteX1" fmla="*/ 500742 w 500742"/>
                      <a:gd name="connsiteY1" fmla="*/ 250371 h 500742"/>
                      <a:gd name="connsiteX2" fmla="*/ 250371 w 500742"/>
                      <a:gd name="connsiteY2" fmla="*/ 500742 h 500742"/>
                      <a:gd name="connsiteX3" fmla="*/ 0 w 500742"/>
                      <a:gd name="connsiteY3" fmla="*/ 250371 h 500742"/>
                      <a:gd name="connsiteX4" fmla="*/ 250371 w 500742"/>
                      <a:gd name="connsiteY4" fmla="*/ 0 h 500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0742" h="500742">
                        <a:moveTo>
                          <a:pt x="250371" y="0"/>
                        </a:moveTo>
                        <a:cubicBezTo>
                          <a:pt x="388647" y="0"/>
                          <a:pt x="500742" y="112095"/>
                          <a:pt x="500742" y="250371"/>
                        </a:cubicBezTo>
                        <a:cubicBezTo>
                          <a:pt x="500742" y="388647"/>
                          <a:pt x="388647" y="500742"/>
                          <a:pt x="250371" y="500742"/>
                        </a:cubicBezTo>
                        <a:cubicBezTo>
                          <a:pt x="112095" y="500742"/>
                          <a:pt x="0" y="388647"/>
                          <a:pt x="0" y="250371"/>
                        </a:cubicBezTo>
                        <a:cubicBezTo>
                          <a:pt x="0" y="112095"/>
                          <a:pt x="112095" y="0"/>
                          <a:pt x="250371" y="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65" name="Freeform: Shape 135">
                    <a:extLst>
                      <a:ext uri="{FF2B5EF4-FFF2-40B4-BE49-F238E27FC236}">
                        <a16:creationId xmlns:a16="http://schemas.microsoft.com/office/drawing/2014/main" id="{DB12C2FC-53B5-4533-964B-4FFA3F46AD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09870" y="3131457"/>
                    <a:ext cx="627742" cy="627742"/>
                  </a:xfrm>
                  <a:custGeom>
                    <a:avLst/>
                    <a:gdLst>
                      <a:gd name="connsiteX0" fmla="*/ 250371 w 500742"/>
                      <a:gd name="connsiteY0" fmla="*/ 0 h 500742"/>
                      <a:gd name="connsiteX1" fmla="*/ 500742 w 500742"/>
                      <a:gd name="connsiteY1" fmla="*/ 250371 h 500742"/>
                      <a:gd name="connsiteX2" fmla="*/ 250371 w 500742"/>
                      <a:gd name="connsiteY2" fmla="*/ 500742 h 500742"/>
                      <a:gd name="connsiteX3" fmla="*/ 0 w 500742"/>
                      <a:gd name="connsiteY3" fmla="*/ 250371 h 500742"/>
                      <a:gd name="connsiteX4" fmla="*/ 250371 w 500742"/>
                      <a:gd name="connsiteY4" fmla="*/ 0 h 500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0742" h="500742">
                        <a:moveTo>
                          <a:pt x="250371" y="0"/>
                        </a:moveTo>
                        <a:cubicBezTo>
                          <a:pt x="388647" y="0"/>
                          <a:pt x="500742" y="112095"/>
                          <a:pt x="500742" y="250371"/>
                        </a:cubicBezTo>
                        <a:cubicBezTo>
                          <a:pt x="500742" y="388647"/>
                          <a:pt x="388647" y="500742"/>
                          <a:pt x="250371" y="500742"/>
                        </a:cubicBezTo>
                        <a:cubicBezTo>
                          <a:pt x="112095" y="500742"/>
                          <a:pt x="0" y="388647"/>
                          <a:pt x="0" y="250371"/>
                        </a:cubicBezTo>
                        <a:cubicBezTo>
                          <a:pt x="0" y="112095"/>
                          <a:pt x="112095" y="0"/>
                          <a:pt x="250371" y="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65AC8AD-A6DB-42E1-A88A-6136F61E9EF6}"/>
                    </a:ext>
                  </a:extLst>
                </p:cNvPr>
                <p:cNvGrpSpPr/>
                <p:nvPr/>
              </p:nvGrpSpPr>
              <p:grpSpPr>
                <a:xfrm>
                  <a:off x="9529086" y="3345220"/>
                  <a:ext cx="202925" cy="182040"/>
                  <a:chOff x="2974863" y="1824177"/>
                  <a:chExt cx="285701" cy="257980"/>
                </a:xfrm>
                <a:noFill/>
              </p:grpSpPr>
              <p:sp>
                <p:nvSpPr>
                  <p:cNvPr id="157" name="Rectangle 48">
                    <a:extLst>
                      <a:ext uri="{FF2B5EF4-FFF2-40B4-BE49-F238E27FC236}">
                        <a16:creationId xmlns:a16="http://schemas.microsoft.com/office/drawing/2014/main" id="{846B51E2-F4BD-4E4E-84D8-E30258A204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4866" y="1824177"/>
                    <a:ext cx="285698" cy="257980"/>
                  </a:xfrm>
                  <a:prstGeom prst="rect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Freeform 49">
                    <a:extLst>
                      <a:ext uri="{FF2B5EF4-FFF2-40B4-BE49-F238E27FC236}">
                        <a16:creationId xmlns:a16="http://schemas.microsoft.com/office/drawing/2014/main" id="{8DE7FEB3-ACF2-460F-A271-A2BBA7F631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4863" y="1929714"/>
                    <a:ext cx="285697" cy="140716"/>
                  </a:xfrm>
                  <a:custGeom>
                    <a:avLst/>
                    <a:gdLst>
                      <a:gd name="T0" fmla="*/ 268 w 268"/>
                      <a:gd name="T1" fmla="*/ 132 h 132"/>
                      <a:gd name="T2" fmla="*/ 179 w 268"/>
                      <a:gd name="T3" fmla="*/ 44 h 132"/>
                      <a:gd name="T4" fmla="*/ 156 w 268"/>
                      <a:gd name="T5" fmla="*/ 66 h 132"/>
                      <a:gd name="T6" fmla="*/ 89 w 268"/>
                      <a:gd name="T7" fmla="*/ 0 h 132"/>
                      <a:gd name="T8" fmla="*/ 0 w 268"/>
                      <a:gd name="T9" fmla="*/ 88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8" h="132">
                        <a:moveTo>
                          <a:pt x="268" y="132"/>
                        </a:moveTo>
                        <a:lnTo>
                          <a:pt x="179" y="44"/>
                        </a:lnTo>
                        <a:lnTo>
                          <a:pt x="156" y="66"/>
                        </a:lnTo>
                        <a:lnTo>
                          <a:pt x="89" y="0"/>
                        </a:lnTo>
                        <a:lnTo>
                          <a:pt x="0" y="88"/>
                        </a:lnTo>
                      </a:path>
                    </a:pathLst>
                  </a:cu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DD3FA9B3-6754-48CC-8D7C-C67C08C6F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5681" y="1871082"/>
                    <a:ext cx="47971" cy="46905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4" name="Freeform 9">
                  <a:extLst>
                    <a:ext uri="{FF2B5EF4-FFF2-40B4-BE49-F238E27FC236}">
                      <a16:creationId xmlns:a16="http://schemas.microsoft.com/office/drawing/2014/main" id="{5754EDA7-6DCC-4DD7-BCB4-09104A48C1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95124" y="4049312"/>
                  <a:ext cx="325830" cy="237430"/>
                </a:xfrm>
                <a:custGeom>
                  <a:avLst/>
                  <a:gdLst>
                    <a:gd name="T0" fmla="*/ 3748 w 3748"/>
                    <a:gd name="T1" fmla="*/ 2562 h 2749"/>
                    <a:gd name="T2" fmla="*/ 3561 w 3748"/>
                    <a:gd name="T3" fmla="*/ 2749 h 2749"/>
                    <a:gd name="T4" fmla="*/ 187 w 3748"/>
                    <a:gd name="T5" fmla="*/ 2749 h 2749"/>
                    <a:gd name="T6" fmla="*/ 0 w 3748"/>
                    <a:gd name="T7" fmla="*/ 2562 h 2749"/>
                    <a:gd name="T8" fmla="*/ 0 w 3748"/>
                    <a:gd name="T9" fmla="*/ 187 h 2749"/>
                    <a:gd name="T10" fmla="*/ 187 w 3748"/>
                    <a:gd name="T11" fmla="*/ 0 h 2749"/>
                    <a:gd name="T12" fmla="*/ 3561 w 3748"/>
                    <a:gd name="T13" fmla="*/ 0 h 2749"/>
                    <a:gd name="T14" fmla="*/ 3748 w 3748"/>
                    <a:gd name="T15" fmla="*/ 187 h 2749"/>
                    <a:gd name="T16" fmla="*/ 3748 w 3748"/>
                    <a:gd name="T17" fmla="*/ 2562 h 2749"/>
                    <a:gd name="T18" fmla="*/ 2124 w 3748"/>
                    <a:gd name="T19" fmla="*/ 2249 h 2749"/>
                    <a:gd name="T20" fmla="*/ 1624 w 3748"/>
                    <a:gd name="T21" fmla="*/ 2249 h 2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8" h="2749">
                      <a:moveTo>
                        <a:pt x="3748" y="2562"/>
                      </a:moveTo>
                      <a:cubicBezTo>
                        <a:pt x="3748" y="2665"/>
                        <a:pt x="3665" y="2749"/>
                        <a:pt x="3561" y="2749"/>
                      </a:cubicBezTo>
                      <a:cubicBezTo>
                        <a:pt x="187" y="2749"/>
                        <a:pt x="187" y="2749"/>
                        <a:pt x="187" y="2749"/>
                      </a:cubicBezTo>
                      <a:cubicBezTo>
                        <a:pt x="83" y="2749"/>
                        <a:pt x="0" y="2665"/>
                        <a:pt x="0" y="2562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0" y="84"/>
                        <a:pt x="83" y="0"/>
                        <a:pt x="187" y="0"/>
                      </a:cubicBezTo>
                      <a:cubicBezTo>
                        <a:pt x="3561" y="0"/>
                        <a:pt x="3561" y="0"/>
                        <a:pt x="3561" y="0"/>
                      </a:cubicBezTo>
                      <a:cubicBezTo>
                        <a:pt x="3665" y="0"/>
                        <a:pt x="3748" y="84"/>
                        <a:pt x="3748" y="187"/>
                      </a:cubicBezTo>
                      <a:lnTo>
                        <a:pt x="3748" y="2562"/>
                      </a:lnTo>
                      <a:close/>
                      <a:moveTo>
                        <a:pt x="2124" y="2249"/>
                      </a:moveTo>
                      <a:cubicBezTo>
                        <a:pt x="1624" y="2249"/>
                        <a:pt x="1624" y="2249"/>
                        <a:pt x="1624" y="224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448">
                  <a:extLst>
                    <a:ext uri="{FF2B5EF4-FFF2-40B4-BE49-F238E27FC236}">
                      <a16:creationId xmlns:a16="http://schemas.microsoft.com/office/drawing/2014/main" id="{6F05E337-A7C1-4B42-BD87-779E57B660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95124" y="3644731"/>
                  <a:ext cx="437121" cy="289564"/>
                </a:xfrm>
                <a:custGeom>
                  <a:avLst/>
                  <a:gdLst>
                    <a:gd name="T0" fmla="*/ 3250 w 3750"/>
                    <a:gd name="T1" fmla="*/ 1750 h 2500"/>
                    <a:gd name="T2" fmla="*/ 500 w 3750"/>
                    <a:gd name="T3" fmla="*/ 1750 h 2500"/>
                    <a:gd name="T4" fmla="*/ 500 w 3750"/>
                    <a:gd name="T5" fmla="*/ 0 h 2500"/>
                    <a:gd name="T6" fmla="*/ 3250 w 3750"/>
                    <a:gd name="T7" fmla="*/ 0 h 2500"/>
                    <a:gd name="T8" fmla="*/ 3250 w 3750"/>
                    <a:gd name="T9" fmla="*/ 1750 h 2500"/>
                    <a:gd name="T10" fmla="*/ 0 w 3750"/>
                    <a:gd name="T11" fmla="*/ 2375 h 2500"/>
                    <a:gd name="T12" fmla="*/ 125 w 3750"/>
                    <a:gd name="T13" fmla="*/ 2500 h 2500"/>
                    <a:gd name="T14" fmla="*/ 3625 w 3750"/>
                    <a:gd name="T15" fmla="*/ 2500 h 2500"/>
                    <a:gd name="T16" fmla="*/ 3750 w 3750"/>
                    <a:gd name="T17" fmla="*/ 2375 h 2500"/>
                    <a:gd name="T18" fmla="*/ 3688 w 3750"/>
                    <a:gd name="T19" fmla="*/ 2187 h 2500"/>
                    <a:gd name="T20" fmla="*/ 3250 w 3750"/>
                    <a:gd name="T21" fmla="*/ 1750 h 2500"/>
                    <a:gd name="T22" fmla="*/ 500 w 3750"/>
                    <a:gd name="T23" fmla="*/ 1750 h 2500"/>
                    <a:gd name="T24" fmla="*/ 63 w 3750"/>
                    <a:gd name="T25" fmla="*/ 2187 h 2500"/>
                    <a:gd name="T26" fmla="*/ 0 w 3750"/>
                    <a:gd name="T27" fmla="*/ 2375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50" h="2500">
                      <a:moveTo>
                        <a:pt x="3250" y="1750"/>
                      </a:moveTo>
                      <a:cubicBezTo>
                        <a:pt x="500" y="1750"/>
                        <a:pt x="500" y="1750"/>
                        <a:pt x="500" y="1750"/>
                      </a:cubicBezTo>
                      <a:cubicBezTo>
                        <a:pt x="500" y="0"/>
                        <a:pt x="500" y="0"/>
                        <a:pt x="500" y="0"/>
                      </a:cubicBezTo>
                      <a:cubicBezTo>
                        <a:pt x="3250" y="0"/>
                        <a:pt x="3250" y="0"/>
                        <a:pt x="3250" y="0"/>
                      </a:cubicBezTo>
                      <a:lnTo>
                        <a:pt x="3250" y="1750"/>
                      </a:lnTo>
                      <a:close/>
                      <a:moveTo>
                        <a:pt x="0" y="2375"/>
                      </a:moveTo>
                      <a:cubicBezTo>
                        <a:pt x="0" y="2444"/>
                        <a:pt x="56" y="2500"/>
                        <a:pt x="125" y="2500"/>
                      </a:cubicBezTo>
                      <a:cubicBezTo>
                        <a:pt x="3625" y="2500"/>
                        <a:pt x="3625" y="2500"/>
                        <a:pt x="3625" y="2500"/>
                      </a:cubicBezTo>
                      <a:cubicBezTo>
                        <a:pt x="3694" y="2500"/>
                        <a:pt x="3750" y="2444"/>
                        <a:pt x="3750" y="2375"/>
                      </a:cubicBezTo>
                      <a:cubicBezTo>
                        <a:pt x="3750" y="2302"/>
                        <a:pt x="3726" y="2235"/>
                        <a:pt x="3688" y="2187"/>
                      </a:cubicBezTo>
                      <a:cubicBezTo>
                        <a:pt x="3250" y="1750"/>
                        <a:pt x="3250" y="1750"/>
                        <a:pt x="3250" y="1750"/>
                      </a:cubicBezTo>
                      <a:cubicBezTo>
                        <a:pt x="500" y="1750"/>
                        <a:pt x="500" y="1750"/>
                        <a:pt x="500" y="1750"/>
                      </a:cubicBezTo>
                      <a:cubicBezTo>
                        <a:pt x="63" y="2187"/>
                        <a:pt x="63" y="2187"/>
                        <a:pt x="63" y="2187"/>
                      </a:cubicBezTo>
                      <a:cubicBezTo>
                        <a:pt x="24" y="2235"/>
                        <a:pt x="0" y="2302"/>
                        <a:pt x="0" y="237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5">
                  <a:extLst>
                    <a:ext uri="{FF2B5EF4-FFF2-40B4-BE49-F238E27FC236}">
                      <a16:creationId xmlns:a16="http://schemas.microsoft.com/office/drawing/2014/main" id="{EE6651DF-F377-40AC-99C6-D2914BF0CB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42303" y="3288299"/>
                  <a:ext cx="142762" cy="235885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D44B5479-DAD6-43B8-8D79-661AC7D5A4A0}"/>
                    </a:ext>
                  </a:extLst>
                </p:cNvPr>
                <p:cNvGrpSpPr/>
                <p:nvPr/>
              </p:nvGrpSpPr>
              <p:grpSpPr>
                <a:xfrm>
                  <a:off x="9528781" y="4077410"/>
                  <a:ext cx="97135" cy="181233"/>
                  <a:chOff x="4064485" y="1802065"/>
                  <a:chExt cx="240628" cy="227361"/>
                </a:xfrm>
                <a:noFill/>
              </p:grpSpPr>
              <p:sp>
                <p:nvSpPr>
                  <p:cNvPr id="154" name="Line 46">
                    <a:extLst>
                      <a:ext uri="{FF2B5EF4-FFF2-40B4-BE49-F238E27FC236}">
                        <a16:creationId xmlns:a16="http://schemas.microsoft.com/office/drawing/2014/main" id="{43779392-D854-4996-AF6F-1473079636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4485" y="1802065"/>
                    <a:ext cx="240620" cy="0"/>
                  </a:xfrm>
                  <a:prstGeom prst="line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Line 47">
                    <a:extLst>
                      <a:ext uri="{FF2B5EF4-FFF2-40B4-BE49-F238E27FC236}">
                        <a16:creationId xmlns:a16="http://schemas.microsoft.com/office/drawing/2014/main" id="{2555A14C-24D9-4B02-801C-25FC0A837D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64489" y="1917069"/>
                    <a:ext cx="240620" cy="0"/>
                  </a:xfrm>
                  <a:prstGeom prst="line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Line 54">
                    <a:extLst>
                      <a:ext uri="{FF2B5EF4-FFF2-40B4-BE49-F238E27FC236}">
                        <a16:creationId xmlns:a16="http://schemas.microsoft.com/office/drawing/2014/main" id="{CA5D1864-B8FE-496B-82AB-568FC6B88C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64493" y="2029426"/>
                    <a:ext cx="240620" cy="0"/>
                  </a:xfrm>
                  <a:prstGeom prst="line">
                    <a:avLst/>
                  </a:prstGeom>
                  <a:grp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0" name="Freeform: Shape 168">
                  <a:extLst>
                    <a:ext uri="{FF2B5EF4-FFF2-40B4-BE49-F238E27FC236}">
                      <a16:creationId xmlns:a16="http://schemas.microsoft.com/office/drawing/2014/main" id="{139D9A4F-93FF-4E72-9AFD-367A63FA4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720227" y="4046344"/>
                  <a:ext cx="290953" cy="243366"/>
                </a:xfrm>
                <a:custGeom>
                  <a:avLst/>
                  <a:gdLst>
                    <a:gd name="connsiteX0" fmla="*/ 0 w 541845"/>
                    <a:gd name="connsiteY0" fmla="*/ 0 h 456200"/>
                    <a:gd name="connsiteX1" fmla="*/ 541845 w 541845"/>
                    <a:gd name="connsiteY1" fmla="*/ 0 h 456200"/>
                    <a:gd name="connsiteX2" fmla="*/ 541845 w 541845"/>
                    <a:gd name="connsiteY2" fmla="*/ 336005 h 456200"/>
                    <a:gd name="connsiteX3" fmla="*/ 170403 w 541845"/>
                    <a:gd name="connsiteY3" fmla="*/ 336005 h 456200"/>
                    <a:gd name="connsiteX4" fmla="*/ 50208 w 541845"/>
                    <a:gd name="connsiteY4" fmla="*/ 456200 h 456200"/>
                    <a:gd name="connsiteX5" fmla="*/ 50208 w 541845"/>
                    <a:gd name="connsiteY5" fmla="*/ 336005 h 456200"/>
                    <a:gd name="connsiteX6" fmla="*/ 0 w 541845"/>
                    <a:gd name="connsiteY6" fmla="*/ 336005 h 45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1845" h="456200">
                      <a:moveTo>
                        <a:pt x="0" y="0"/>
                      </a:moveTo>
                      <a:lnTo>
                        <a:pt x="541845" y="0"/>
                      </a:lnTo>
                      <a:lnTo>
                        <a:pt x="541845" y="336005"/>
                      </a:lnTo>
                      <a:lnTo>
                        <a:pt x="170403" y="336005"/>
                      </a:lnTo>
                      <a:lnTo>
                        <a:pt x="50208" y="456200"/>
                      </a:lnTo>
                      <a:lnTo>
                        <a:pt x="50208" y="336005"/>
                      </a:lnTo>
                      <a:lnTo>
                        <a:pt x="0" y="336005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DA2FE695-946F-4718-9A54-74BDF917701A}"/>
                    </a:ext>
                  </a:extLst>
                </p:cNvPr>
                <p:cNvGrpSpPr/>
                <p:nvPr/>
              </p:nvGrpSpPr>
              <p:grpSpPr>
                <a:xfrm>
                  <a:off x="9855639" y="3437294"/>
                  <a:ext cx="97133" cy="89562"/>
                  <a:chOff x="9766486" y="4221497"/>
                  <a:chExt cx="118215" cy="109717"/>
                </a:xfrm>
              </p:grpSpPr>
              <p:sp>
                <p:nvSpPr>
                  <p:cNvPr id="152" name="Line 47">
                    <a:extLst>
                      <a:ext uri="{FF2B5EF4-FFF2-40B4-BE49-F238E27FC236}">
                        <a16:creationId xmlns:a16="http://schemas.microsoft.com/office/drawing/2014/main" id="{0198489B-9170-4826-85D9-2BEC8C6FF9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766486" y="4221497"/>
                    <a:ext cx="118214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3" name="Line 54">
                    <a:extLst>
                      <a:ext uri="{FF2B5EF4-FFF2-40B4-BE49-F238E27FC236}">
                        <a16:creationId xmlns:a16="http://schemas.microsoft.com/office/drawing/2014/main" id="{F701F9A3-75E6-423A-9A70-E79733C661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766486" y="4331214"/>
                    <a:ext cx="118215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9405865-ED16-4FD1-84FE-0C0FB359E8AA}"/>
                  </a:ext>
                </a:extLst>
              </p:cNvPr>
              <p:cNvGrpSpPr/>
              <p:nvPr/>
            </p:nvGrpSpPr>
            <p:grpSpPr>
              <a:xfrm>
                <a:off x="10362583" y="4585161"/>
                <a:ext cx="677513" cy="576345"/>
                <a:chOff x="10725498" y="5087603"/>
                <a:chExt cx="498940" cy="424437"/>
              </a:xfrm>
            </p:grpSpPr>
            <p:sp>
              <p:nvSpPr>
                <p:cNvPr id="194" name="graph_2">
                  <a:extLst>
                    <a:ext uri="{FF2B5EF4-FFF2-40B4-BE49-F238E27FC236}">
                      <a16:creationId xmlns:a16="http://schemas.microsoft.com/office/drawing/2014/main" id="{55D37732-EEBF-4B63-B2DB-EC15152E8E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829194" y="5267741"/>
                  <a:ext cx="291548" cy="170948"/>
                </a:xfrm>
                <a:custGeom>
                  <a:avLst/>
                  <a:gdLst>
                    <a:gd name="T0" fmla="*/ 195 w 249"/>
                    <a:gd name="T1" fmla="*/ 0 h 146"/>
                    <a:gd name="T2" fmla="*/ 244 w 249"/>
                    <a:gd name="T3" fmla="*/ 0 h 146"/>
                    <a:gd name="T4" fmla="*/ 244 w 249"/>
                    <a:gd name="T5" fmla="*/ 50 h 146"/>
                    <a:gd name="T6" fmla="*/ 244 w 249"/>
                    <a:gd name="T7" fmla="*/ 0 h 146"/>
                    <a:gd name="T8" fmla="*/ 141 w 249"/>
                    <a:gd name="T9" fmla="*/ 106 h 146"/>
                    <a:gd name="T10" fmla="*/ 109 w 249"/>
                    <a:gd name="T11" fmla="*/ 106 h 146"/>
                    <a:gd name="T12" fmla="*/ 0 w 249"/>
                    <a:gd name="T13" fmla="*/ 146 h 146"/>
                    <a:gd name="T14" fmla="*/ 249 w 249"/>
                    <a:gd name="T15" fmla="*/ 146 h 146"/>
                    <a:gd name="T16" fmla="*/ 88 w 249"/>
                    <a:gd name="T17" fmla="*/ 106 h 146"/>
                    <a:gd name="T18" fmla="*/ 54 w 249"/>
                    <a:gd name="T19" fmla="*/ 106 h 146"/>
                    <a:gd name="T20" fmla="*/ 35 w 249"/>
                    <a:gd name="T21" fmla="*/ 106 h 146"/>
                    <a:gd name="T22" fmla="*/ 1 w 249"/>
                    <a:gd name="T23" fmla="*/ 10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9" h="146">
                      <a:moveTo>
                        <a:pt x="195" y="0"/>
                      </a:moveTo>
                      <a:lnTo>
                        <a:pt x="244" y="0"/>
                      </a:lnTo>
                      <a:lnTo>
                        <a:pt x="244" y="50"/>
                      </a:lnTo>
                      <a:moveTo>
                        <a:pt x="244" y="0"/>
                      </a:moveTo>
                      <a:lnTo>
                        <a:pt x="141" y="106"/>
                      </a:lnTo>
                      <a:lnTo>
                        <a:pt x="109" y="106"/>
                      </a:lnTo>
                      <a:moveTo>
                        <a:pt x="0" y="146"/>
                      </a:moveTo>
                      <a:lnTo>
                        <a:pt x="249" y="146"/>
                      </a:lnTo>
                      <a:moveTo>
                        <a:pt x="88" y="106"/>
                      </a:moveTo>
                      <a:lnTo>
                        <a:pt x="54" y="106"/>
                      </a:lnTo>
                      <a:moveTo>
                        <a:pt x="35" y="106"/>
                      </a:moveTo>
                      <a:lnTo>
                        <a:pt x="1" y="106"/>
                      </a:ln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6BAF35B-F1C6-47AB-B29C-ED6C9DC63ED7}"/>
                    </a:ext>
                  </a:extLst>
                </p:cNvPr>
                <p:cNvGrpSpPr/>
                <p:nvPr/>
              </p:nvGrpSpPr>
              <p:grpSpPr>
                <a:xfrm>
                  <a:off x="10725498" y="5087603"/>
                  <a:ext cx="498940" cy="424437"/>
                  <a:chOff x="10725498" y="5087603"/>
                  <a:chExt cx="498940" cy="424437"/>
                </a:xfrm>
              </p:grpSpPr>
              <p:sp>
                <p:nvSpPr>
                  <p:cNvPr id="198" name="Rectangle 9">
                    <a:extLst>
                      <a:ext uri="{FF2B5EF4-FFF2-40B4-BE49-F238E27FC236}">
                        <a16:creationId xmlns:a16="http://schemas.microsoft.com/office/drawing/2014/main" id="{C94AE980-EB38-46BD-8FB2-9D3E3E57F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25498" y="5087603"/>
                    <a:ext cx="498940" cy="424437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Line 10">
                    <a:extLst>
                      <a:ext uri="{FF2B5EF4-FFF2-40B4-BE49-F238E27FC236}">
                        <a16:creationId xmlns:a16="http://schemas.microsoft.com/office/drawing/2014/main" id="{0CD8DEDD-5B74-45A7-A005-61BFAD569D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725498" y="5202743"/>
                    <a:ext cx="498940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Oval 11">
                    <a:extLst>
                      <a:ext uri="{FF2B5EF4-FFF2-40B4-BE49-F238E27FC236}">
                        <a16:creationId xmlns:a16="http://schemas.microsoft.com/office/drawing/2014/main" id="{DF3C3C4E-8CFF-4176-A7D9-971EDB1653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447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" name="Oval 12">
                    <a:extLst>
                      <a:ext uri="{FF2B5EF4-FFF2-40B4-BE49-F238E27FC236}">
                        <a16:creationId xmlns:a16="http://schemas.microsoft.com/office/drawing/2014/main" id="{F46D44F1-B6E5-4C02-80E4-0FF710690B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70918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" name="Oval 13">
                    <a:extLst>
                      <a:ext uri="{FF2B5EF4-FFF2-40B4-BE49-F238E27FC236}">
                        <a16:creationId xmlns:a16="http://schemas.microsoft.com/office/drawing/2014/main" id="{439A2BC6-7F24-4009-A587-F12B6D4516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2961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38" name="Shape 101">
                <a:extLst>
                  <a:ext uri="{FF2B5EF4-FFF2-40B4-BE49-F238E27FC236}">
                    <a16:creationId xmlns:a16="http://schemas.microsoft.com/office/drawing/2014/main" id="{B2737DD1-7D22-451D-A367-0EDC6532EE0B}"/>
                  </a:ext>
                </a:extLst>
              </p:cNvPr>
              <p:cNvSpPr txBox="1"/>
              <p:nvPr/>
            </p:nvSpPr>
            <p:spPr>
              <a:xfrm>
                <a:off x="9946442" y="4104917"/>
                <a:ext cx="1534447" cy="27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  <a:sym typeface="Calibri"/>
                  </a:rPr>
                  <a:t>Operational reports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DD3BEF8-F2D3-4A68-9B30-12258C9969AC}"/>
                  </a:ext>
                </a:extLst>
              </p:cNvPr>
              <p:cNvGrpSpPr/>
              <p:nvPr/>
            </p:nvGrpSpPr>
            <p:grpSpPr>
              <a:xfrm>
                <a:off x="10349269" y="3465702"/>
                <a:ext cx="677513" cy="576345"/>
                <a:chOff x="10295202" y="3465702"/>
                <a:chExt cx="677513" cy="576345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2B6089EC-A82E-4D63-94B4-56F7B0236774}"/>
                    </a:ext>
                  </a:extLst>
                </p:cNvPr>
                <p:cNvGrpSpPr/>
                <p:nvPr/>
              </p:nvGrpSpPr>
              <p:grpSpPr>
                <a:xfrm>
                  <a:off x="10295202" y="3465702"/>
                  <a:ext cx="677513" cy="576345"/>
                  <a:chOff x="10725498" y="5087603"/>
                  <a:chExt cx="498940" cy="424437"/>
                </a:xfrm>
              </p:grpSpPr>
              <p:sp>
                <p:nvSpPr>
                  <p:cNvPr id="233" name="Rectangle 9">
                    <a:extLst>
                      <a:ext uri="{FF2B5EF4-FFF2-40B4-BE49-F238E27FC236}">
                        <a16:creationId xmlns:a16="http://schemas.microsoft.com/office/drawing/2014/main" id="{64DF5A8B-8562-43DF-A75F-01BE603054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25498" y="5087603"/>
                    <a:ext cx="498940" cy="424437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Line 10">
                    <a:extLst>
                      <a:ext uri="{FF2B5EF4-FFF2-40B4-BE49-F238E27FC236}">
                        <a16:creationId xmlns:a16="http://schemas.microsoft.com/office/drawing/2014/main" id="{55D2C6BD-31EC-43D4-8BD4-3D073D4A0B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725498" y="5202743"/>
                    <a:ext cx="498940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Oval 11">
                    <a:extLst>
                      <a:ext uri="{FF2B5EF4-FFF2-40B4-BE49-F238E27FC236}">
                        <a16:creationId xmlns:a16="http://schemas.microsoft.com/office/drawing/2014/main" id="{2FB7F8B0-3B91-4436-BCE0-C9174BA3C4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447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Oval 12">
                    <a:extLst>
                      <a:ext uri="{FF2B5EF4-FFF2-40B4-BE49-F238E27FC236}">
                        <a16:creationId xmlns:a16="http://schemas.microsoft.com/office/drawing/2014/main" id="{F482BAFD-6614-47C8-A692-AEF4463D03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70918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Oval 13">
                    <a:extLst>
                      <a:ext uri="{FF2B5EF4-FFF2-40B4-BE49-F238E27FC236}">
                        <a16:creationId xmlns:a16="http://schemas.microsoft.com/office/drawing/2014/main" id="{64AAA125-35D5-4E98-8591-D42E30551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29617" y="5125983"/>
                    <a:ext cx="38380" cy="383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74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9" name="Rectangle 6">
                  <a:extLst>
                    <a:ext uri="{FF2B5EF4-FFF2-40B4-BE49-F238E27FC236}">
                      <a16:creationId xmlns:a16="http://schemas.microsoft.com/office/drawing/2014/main" id="{E5E9C6B9-DE53-4643-9C4A-7728FC14F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1830" y="3822836"/>
                  <a:ext cx="52858" cy="175091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7">
                  <a:extLst>
                    <a:ext uri="{FF2B5EF4-FFF2-40B4-BE49-F238E27FC236}">
                      <a16:creationId xmlns:a16="http://schemas.microsoft.com/office/drawing/2014/main" id="{ACD3FB5E-29BB-4681-A71E-6B9903AD0E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25894" y="3669218"/>
                  <a:ext cx="54510" cy="328709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8">
                  <a:extLst>
                    <a:ext uri="{FF2B5EF4-FFF2-40B4-BE49-F238E27FC236}">
                      <a16:creationId xmlns:a16="http://schemas.microsoft.com/office/drawing/2014/main" id="{9D3E2615-C536-4356-B157-AC746377E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31610" y="3736942"/>
                  <a:ext cx="54510" cy="260985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72421" tIns="36211" rIns="72421" bIns="3621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4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5611ECB-8432-467F-832C-AF9FA82323EC}"/>
                </a:ext>
              </a:extLst>
            </p:cNvPr>
            <p:cNvSpPr/>
            <p:nvPr/>
          </p:nvSpPr>
          <p:spPr bwMode="auto">
            <a:xfrm>
              <a:off x="9960535" y="1697248"/>
              <a:ext cx="1432897" cy="307777"/>
            </a:xfrm>
            <a:prstGeom prst="rect">
              <a:avLst/>
            </a:prstGeom>
            <a:noFill/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t" anchorCtr="0">
              <a:spAutoFit/>
            </a:bodyPr>
            <a:lstStyle/>
            <a:p>
              <a:pPr marL="0" marR="0" lvl="0" indent="0" algn="ctr" defTabSz="71059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Intelligence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6F7D452-0040-4DAD-BA87-7BE5B838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2800" spc="500" dirty="0">
                <a:solidFill>
                  <a:srgbClr val="0078D7"/>
                </a:solidFill>
                <a:latin typeface="Segoe UI Semilight" charset="0"/>
                <a:ea typeface=""/>
                <a:cs typeface="Segoe UI Semilight" charset="0"/>
              </a:rPr>
              <a:t>Big Data &amp; Advanced Analytics at a glance</a:t>
            </a:r>
            <a:endParaRPr lang="en-US" sz="2800" spc="500" dirty="0">
              <a:solidFill>
                <a:srgbClr val="0078D7"/>
              </a:solidFill>
              <a:latin typeface="Segoe UI Semilight" charset="0"/>
              <a:cs typeface="Segoe UI Semilight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D3EE901-8B1D-4515-8F43-40D02C09AC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7312" y="3057069"/>
            <a:ext cx="12700" cy="1384913"/>
          </a:xfrm>
          <a:prstGeom prst="bentConnector3">
            <a:avLst>
              <a:gd name="adj1" fmla="val 1800000"/>
            </a:avLst>
          </a:prstGeom>
          <a:ln w="1270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57DD79A-C5E6-4E07-8EFA-42AB880854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9957" y="1614888"/>
            <a:ext cx="416196" cy="406286"/>
            <a:chOff x="1759" y="236"/>
            <a:chExt cx="252" cy="246"/>
          </a:xfrm>
          <a:noFill/>
        </p:grpSpPr>
        <p:sp>
          <p:nvSpPr>
            <p:cNvPr id="168" name="Freeform 106">
              <a:extLst>
                <a:ext uri="{FF2B5EF4-FFF2-40B4-BE49-F238E27FC236}">
                  <a16:creationId xmlns:a16="http://schemas.microsoft.com/office/drawing/2014/main" id="{2C21B8F4-D961-4AAE-BD18-A747067D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236"/>
              <a:ext cx="252" cy="246"/>
            </a:xfrm>
            <a:custGeom>
              <a:avLst/>
              <a:gdLst>
                <a:gd name="T0" fmla="*/ 0 w 252"/>
                <a:gd name="T1" fmla="*/ 0 h 246"/>
                <a:gd name="T2" fmla="*/ 0 w 252"/>
                <a:gd name="T3" fmla="*/ 246 h 246"/>
                <a:gd name="T4" fmla="*/ 252 w 252"/>
                <a:gd name="T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2" h="246">
                  <a:moveTo>
                    <a:pt x="0" y="0"/>
                  </a:moveTo>
                  <a:lnTo>
                    <a:pt x="0" y="246"/>
                  </a:lnTo>
                  <a:lnTo>
                    <a:pt x="252" y="246"/>
                  </a:lnTo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32F3A4B-33C1-45CB-A0F0-210E79904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376"/>
              <a:ext cx="32" cy="106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8761354-A028-4A1B-8B85-CABA5C5B1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83"/>
              <a:ext cx="33" cy="199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D585D5E-4C4B-4E11-9D00-DE4F413D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24"/>
              <a:ext cx="33" cy="158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2411" tIns="36206" rIns="72411" bIns="362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43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30693531-66D0-45AA-B0FD-1BDFD5C1056A}"/>
              </a:ext>
            </a:extLst>
          </p:cNvPr>
          <p:cNvSpPr txBox="1"/>
          <p:nvPr/>
        </p:nvSpPr>
        <p:spPr>
          <a:xfrm>
            <a:off x="467317" y="2074518"/>
            <a:ext cx="773288" cy="4154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Business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apps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897BC48-3227-4115-B75F-6883BF73317A}"/>
              </a:ext>
            </a:extLst>
          </p:cNvPr>
          <p:cNvGrpSpPr/>
          <p:nvPr/>
        </p:nvGrpSpPr>
        <p:grpSpPr>
          <a:xfrm>
            <a:off x="2146238" y="2287772"/>
            <a:ext cx="231202" cy="232210"/>
            <a:chOff x="5279190" y="5401430"/>
            <a:chExt cx="1101836" cy="1106637"/>
          </a:xfrm>
        </p:grpSpPr>
        <p:sp>
          <p:nvSpPr>
            <p:cNvPr id="122" name="Freeform: Shape 815">
              <a:extLst>
                <a:ext uri="{FF2B5EF4-FFF2-40B4-BE49-F238E27FC236}">
                  <a16:creationId xmlns:a16="http://schemas.microsoft.com/office/drawing/2014/main" id="{01BD0F51-1A3F-43E4-AC48-CFF2C9E8C28D}"/>
                </a:ext>
              </a:extLst>
            </p:cNvPr>
            <p:cNvSpPr/>
            <p:nvPr/>
          </p:nvSpPr>
          <p:spPr bwMode="auto">
            <a:xfrm>
              <a:off x="5708249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Freeform: Shape 816">
              <a:extLst>
                <a:ext uri="{FF2B5EF4-FFF2-40B4-BE49-F238E27FC236}">
                  <a16:creationId xmlns:a16="http://schemas.microsoft.com/office/drawing/2014/main" id="{EEE7910A-EB26-46F9-A48E-7AD7497142E8}"/>
                </a:ext>
              </a:extLst>
            </p:cNvPr>
            <p:cNvSpPr/>
            <p:nvPr/>
          </p:nvSpPr>
          <p:spPr bwMode="auto">
            <a:xfrm>
              <a:off x="5921817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4" name="Freeform: Shape 817">
              <a:extLst>
                <a:ext uri="{FF2B5EF4-FFF2-40B4-BE49-F238E27FC236}">
                  <a16:creationId xmlns:a16="http://schemas.microsoft.com/office/drawing/2014/main" id="{5939A067-0BC1-4F76-9BFE-9BC592C09A6D}"/>
                </a:ext>
              </a:extLst>
            </p:cNvPr>
            <p:cNvSpPr/>
            <p:nvPr/>
          </p:nvSpPr>
          <p:spPr bwMode="auto">
            <a:xfrm>
              <a:off x="6135385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Freeform: Shape 818">
              <a:extLst>
                <a:ext uri="{FF2B5EF4-FFF2-40B4-BE49-F238E27FC236}">
                  <a16:creationId xmlns:a16="http://schemas.microsoft.com/office/drawing/2014/main" id="{0F6D1B4C-5DF2-4346-A194-3D43D4800F1B}"/>
                </a:ext>
              </a:extLst>
            </p:cNvPr>
            <p:cNvSpPr/>
            <p:nvPr/>
          </p:nvSpPr>
          <p:spPr bwMode="auto">
            <a:xfrm>
              <a:off x="5279191" y="5499596"/>
              <a:ext cx="1101835" cy="1008471"/>
            </a:xfrm>
            <a:custGeom>
              <a:avLst/>
              <a:gdLst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9" fmla="*/ 245153 w 1101835"/>
                <a:gd name="connsiteY9" fmla="*/ 0 h 1098248"/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9" fmla="*/ 336593 w 1101835"/>
                <a:gd name="connsiteY9" fmla="*/ 91440 h 1098248"/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0" fmla="*/ 489041 w 1101835"/>
                <a:gd name="connsiteY0" fmla="*/ 0 h 1008471"/>
                <a:gd name="connsiteX1" fmla="*/ 490307 w 1101835"/>
                <a:gd name="connsiteY1" fmla="*/ 551557 h 1008471"/>
                <a:gd name="connsiteX2" fmla="*/ 796071 w 1101835"/>
                <a:gd name="connsiteY2" fmla="*/ 284445 h 1008471"/>
                <a:gd name="connsiteX3" fmla="*/ 796071 w 1101835"/>
                <a:gd name="connsiteY3" fmla="*/ 551557 h 1008471"/>
                <a:gd name="connsiteX4" fmla="*/ 1101835 w 1101835"/>
                <a:gd name="connsiteY4" fmla="*/ 284445 h 1008471"/>
                <a:gd name="connsiteX5" fmla="*/ 1101835 w 1101835"/>
                <a:gd name="connsiteY5" fmla="*/ 1008471 h 1008471"/>
                <a:gd name="connsiteX6" fmla="*/ 0 w 1101835"/>
                <a:gd name="connsiteY6" fmla="*/ 1008471 h 1008471"/>
                <a:gd name="connsiteX7" fmla="*/ 1265 w 1101835"/>
                <a:gd name="connsiteY7" fmla="*/ 0 h 100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1835" h="1008471">
                  <a:moveTo>
                    <a:pt x="489041" y="0"/>
                  </a:moveTo>
                  <a:lnTo>
                    <a:pt x="490307" y="551557"/>
                  </a:lnTo>
                  <a:lnTo>
                    <a:pt x="796071" y="284445"/>
                  </a:lnTo>
                  <a:lnTo>
                    <a:pt x="796071" y="551557"/>
                  </a:lnTo>
                  <a:lnTo>
                    <a:pt x="1101835" y="284445"/>
                  </a:lnTo>
                  <a:lnTo>
                    <a:pt x="1101835" y="1008471"/>
                  </a:lnTo>
                  <a:lnTo>
                    <a:pt x="0" y="1008471"/>
                  </a:lnTo>
                  <a:cubicBezTo>
                    <a:pt x="422" y="672314"/>
                    <a:pt x="843" y="336157"/>
                    <a:pt x="126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26" name="Freeform: Shape 819">
              <a:extLst>
                <a:ext uri="{FF2B5EF4-FFF2-40B4-BE49-F238E27FC236}">
                  <a16:creationId xmlns:a16="http://schemas.microsoft.com/office/drawing/2014/main" id="{9A8C1A94-2668-4A35-91C0-77DA46B7CCB0}"/>
                </a:ext>
              </a:extLst>
            </p:cNvPr>
            <p:cNvSpPr/>
            <p:nvPr/>
          </p:nvSpPr>
          <p:spPr bwMode="auto">
            <a:xfrm>
              <a:off x="5279190" y="5401430"/>
              <a:ext cx="488333" cy="201776"/>
            </a:xfrm>
            <a:custGeom>
              <a:avLst/>
              <a:gdLst>
                <a:gd name="connsiteX0" fmla="*/ 246301 w 492602"/>
                <a:gd name="connsiteY0" fmla="*/ 0 h 201776"/>
                <a:gd name="connsiteX1" fmla="*/ 492602 w 492602"/>
                <a:gd name="connsiteY1" fmla="*/ 100888 h 201776"/>
                <a:gd name="connsiteX2" fmla="*/ 246301 w 492602"/>
                <a:gd name="connsiteY2" fmla="*/ 201776 h 201776"/>
                <a:gd name="connsiteX3" fmla="*/ 0 w 492602"/>
                <a:gd name="connsiteY3" fmla="*/ 100888 h 201776"/>
                <a:gd name="connsiteX4" fmla="*/ 246301 w 492602"/>
                <a:gd name="connsiteY4" fmla="*/ 0 h 20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602" h="201776">
                  <a:moveTo>
                    <a:pt x="246301" y="0"/>
                  </a:moveTo>
                  <a:cubicBezTo>
                    <a:pt x="382329" y="0"/>
                    <a:pt x="492602" y="45169"/>
                    <a:pt x="492602" y="100888"/>
                  </a:cubicBezTo>
                  <a:cubicBezTo>
                    <a:pt x="492602" y="156607"/>
                    <a:pt x="382329" y="201776"/>
                    <a:pt x="246301" y="201776"/>
                  </a:cubicBezTo>
                  <a:cubicBezTo>
                    <a:pt x="110273" y="201776"/>
                    <a:pt x="0" y="156607"/>
                    <a:pt x="0" y="100888"/>
                  </a:cubicBezTo>
                  <a:cubicBezTo>
                    <a:pt x="0" y="45169"/>
                    <a:pt x="110273" y="0"/>
                    <a:pt x="246301" y="0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CF4A718-DEEA-42A8-98B4-2FBF865A2C02}"/>
              </a:ext>
            </a:extLst>
          </p:cNvPr>
          <p:cNvGrpSpPr/>
          <p:nvPr/>
        </p:nvGrpSpPr>
        <p:grpSpPr>
          <a:xfrm>
            <a:off x="7880661" y="4256641"/>
            <a:ext cx="336024" cy="329990"/>
            <a:chOff x="2549926" y="1227604"/>
            <a:chExt cx="5177116" cy="5084148"/>
          </a:xfrm>
        </p:grpSpPr>
        <p:sp>
          <p:nvSpPr>
            <p:cNvPr id="130" name="Freeform: Shape 821">
              <a:extLst>
                <a:ext uri="{FF2B5EF4-FFF2-40B4-BE49-F238E27FC236}">
                  <a16:creationId xmlns:a16="http://schemas.microsoft.com/office/drawing/2014/main" id="{A65B318A-6090-4EF1-AB51-9F62861083E3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4AF47D1-0876-4616-B3B7-D9F02C6B2266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C4FDB89-B67C-4C6B-ADC2-16F19F904BCB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58C6DFD-5891-443D-AA58-E77A406A7025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6CF3E6-8A70-4CE5-BF4B-8C6312C36564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B9BEAC-440E-471C-B1A6-215773C9EEF6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96F17E-58CE-40F4-B8AB-2041951EEB84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1" name="Cylinder 828">
              <a:extLst>
                <a:ext uri="{FF2B5EF4-FFF2-40B4-BE49-F238E27FC236}">
                  <a16:creationId xmlns:a16="http://schemas.microsoft.com/office/drawing/2014/main" id="{8B3D60E1-1E16-4F9F-99CB-F45A1F6DBEE6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5F9CE2A-AE67-4255-8FCC-BD6DC7AB1B9C}"/>
              </a:ext>
            </a:extLst>
          </p:cNvPr>
          <p:cNvGrpSpPr/>
          <p:nvPr/>
        </p:nvGrpSpPr>
        <p:grpSpPr>
          <a:xfrm>
            <a:off x="3974303" y="3621025"/>
            <a:ext cx="308820" cy="275382"/>
            <a:chOff x="2922017" y="3436258"/>
            <a:chExt cx="1405852" cy="1211942"/>
          </a:xfrm>
        </p:grpSpPr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3DD86084-8BAC-4BEE-955F-47B0A90240EC}"/>
                </a:ext>
              </a:extLst>
            </p:cNvPr>
            <p:cNvSpPr/>
            <p:nvPr/>
          </p:nvSpPr>
          <p:spPr bwMode="auto">
            <a:xfrm>
              <a:off x="2922017" y="3436258"/>
              <a:ext cx="1405852" cy="1211942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28C3048-B948-48E5-A3FC-D2A153713599}"/>
                </a:ext>
              </a:extLst>
            </p:cNvPr>
            <p:cNvGrpSpPr/>
            <p:nvPr/>
          </p:nvGrpSpPr>
          <p:grpSpPr>
            <a:xfrm flipH="1">
              <a:off x="3278165" y="3687836"/>
              <a:ext cx="693555" cy="708785"/>
              <a:chOff x="590959" y="3692672"/>
              <a:chExt cx="693555" cy="708785"/>
            </a:xfrm>
          </p:grpSpPr>
          <p:sp>
            <p:nvSpPr>
              <p:cNvPr id="182" name="Snip Single Corner Rectangle 26">
                <a:extLst>
                  <a:ext uri="{FF2B5EF4-FFF2-40B4-BE49-F238E27FC236}">
                    <a16:creationId xmlns:a16="http://schemas.microsoft.com/office/drawing/2014/main" id="{8F238A17-C9AB-48E1-9288-B5296FE19587}"/>
                  </a:ext>
                </a:extLst>
              </p:cNvPr>
              <p:cNvSpPr/>
              <p:nvPr/>
            </p:nvSpPr>
            <p:spPr bwMode="auto">
              <a:xfrm flipH="1">
                <a:off x="590959" y="3692672"/>
                <a:ext cx="693555" cy="708785"/>
              </a:xfrm>
              <a:prstGeom prst="snip1Rect">
                <a:avLst>
                  <a:gd name="adj" fmla="val 28736"/>
                </a:avLst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91440" rIns="0" bIns="9144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charset="0"/>
                    <a:ea typeface="Segoe UI Semibold" charset="0"/>
                    <a:cs typeface="Segoe UI Semibold" charset="0"/>
                  </a:rPr>
                  <a:t>10</a:t>
                </a:r>
                <a:b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charset="0"/>
                    <a:ea typeface="Segoe UI Semibold" charset="0"/>
                    <a:cs typeface="Segoe UI Semibold" charset="0"/>
                  </a:rPr>
                  <a:t>01</a:t>
                </a:r>
              </a:p>
            </p:txBody>
          </p:sp>
          <p:sp>
            <p:nvSpPr>
              <p:cNvPr id="184" name="Triangle 27">
                <a:extLst>
                  <a:ext uri="{FF2B5EF4-FFF2-40B4-BE49-F238E27FC236}">
                    <a16:creationId xmlns:a16="http://schemas.microsoft.com/office/drawing/2014/main" id="{C2550049-2B35-4674-BA3D-DC5E93833388}"/>
                  </a:ext>
                </a:extLst>
              </p:cNvPr>
              <p:cNvSpPr/>
              <p:nvPr/>
            </p:nvSpPr>
            <p:spPr bwMode="auto">
              <a:xfrm rot="8100000">
                <a:off x="605734" y="3761863"/>
                <a:ext cx="275229" cy="116186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A0E6F24-23F5-43D6-A1F2-A55E118BF181}"/>
              </a:ext>
            </a:extLst>
          </p:cNvPr>
          <p:cNvGrpSpPr/>
          <p:nvPr/>
        </p:nvGrpSpPr>
        <p:grpSpPr>
          <a:xfrm>
            <a:off x="7863840" y="2938103"/>
            <a:ext cx="350996" cy="302532"/>
            <a:chOff x="8376458" y="5925518"/>
            <a:chExt cx="1045926" cy="901512"/>
          </a:xfrm>
        </p:grpSpPr>
        <p:sp>
          <p:nvSpPr>
            <p:cNvPr id="203" name="Star: 4 Points 8">
              <a:extLst>
                <a:ext uri="{FF2B5EF4-FFF2-40B4-BE49-F238E27FC236}">
                  <a16:creationId xmlns:a16="http://schemas.microsoft.com/office/drawing/2014/main" id="{3C4CF94E-29D1-4AAF-8904-424D1E08ACC0}"/>
                </a:ext>
              </a:extLst>
            </p:cNvPr>
            <p:cNvSpPr/>
            <p:nvPr/>
          </p:nvSpPr>
          <p:spPr bwMode="auto">
            <a:xfrm>
              <a:off x="8380049" y="5925518"/>
              <a:ext cx="292609" cy="292608"/>
            </a:xfrm>
            <a:custGeom>
              <a:avLst/>
              <a:gdLst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504" h="1628504">
                  <a:moveTo>
                    <a:pt x="0" y="814252"/>
                  </a:moveTo>
                  <a:cubicBezTo>
                    <a:pt x="19050" y="815400"/>
                    <a:pt x="477878" y="749296"/>
                    <a:pt x="613587" y="613587"/>
                  </a:cubicBezTo>
                  <a:cubicBezTo>
                    <a:pt x="749296" y="477878"/>
                    <a:pt x="805875" y="32657"/>
                    <a:pt x="814252" y="0"/>
                  </a:cubicBezTo>
                  <a:cubicBezTo>
                    <a:pt x="819908" y="31718"/>
                    <a:pt x="874411" y="460935"/>
                    <a:pt x="1014917" y="613587"/>
                  </a:cubicBezTo>
                  <a:cubicBezTo>
                    <a:pt x="1136558" y="745743"/>
                    <a:pt x="1598568" y="811317"/>
                    <a:pt x="1628504" y="814252"/>
                  </a:cubicBezTo>
                  <a:cubicBezTo>
                    <a:pt x="1599929" y="829433"/>
                    <a:pt x="1150626" y="879208"/>
                    <a:pt x="1014917" y="1014917"/>
                  </a:cubicBezTo>
                  <a:cubicBezTo>
                    <a:pt x="879208" y="1150626"/>
                    <a:pt x="821269" y="1604011"/>
                    <a:pt x="814252" y="1628504"/>
                  </a:cubicBezTo>
                  <a:cubicBezTo>
                    <a:pt x="808596" y="1606733"/>
                    <a:pt x="749296" y="1150626"/>
                    <a:pt x="613587" y="1014917"/>
                  </a:cubicBezTo>
                  <a:cubicBezTo>
                    <a:pt x="477878" y="879208"/>
                    <a:pt x="16329" y="817187"/>
                    <a:pt x="0" y="81425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4" name="Star: 4 Points 8">
              <a:extLst>
                <a:ext uri="{FF2B5EF4-FFF2-40B4-BE49-F238E27FC236}">
                  <a16:creationId xmlns:a16="http://schemas.microsoft.com/office/drawing/2014/main" id="{EB14D03C-53B6-4AEA-9D85-C0C4A5968700}"/>
                </a:ext>
              </a:extLst>
            </p:cNvPr>
            <p:cNvSpPr/>
            <p:nvPr/>
          </p:nvSpPr>
          <p:spPr bwMode="auto">
            <a:xfrm>
              <a:off x="9163935" y="6692304"/>
              <a:ext cx="134726" cy="134726"/>
            </a:xfrm>
            <a:custGeom>
              <a:avLst/>
              <a:gdLst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504" h="1628504">
                  <a:moveTo>
                    <a:pt x="0" y="814252"/>
                  </a:moveTo>
                  <a:cubicBezTo>
                    <a:pt x="19050" y="815400"/>
                    <a:pt x="477878" y="749296"/>
                    <a:pt x="613587" y="613587"/>
                  </a:cubicBezTo>
                  <a:cubicBezTo>
                    <a:pt x="749296" y="477878"/>
                    <a:pt x="805875" y="32657"/>
                    <a:pt x="814252" y="0"/>
                  </a:cubicBezTo>
                  <a:cubicBezTo>
                    <a:pt x="819908" y="31718"/>
                    <a:pt x="874411" y="460935"/>
                    <a:pt x="1014917" y="613587"/>
                  </a:cubicBezTo>
                  <a:cubicBezTo>
                    <a:pt x="1136558" y="745743"/>
                    <a:pt x="1598568" y="811317"/>
                    <a:pt x="1628504" y="814252"/>
                  </a:cubicBezTo>
                  <a:cubicBezTo>
                    <a:pt x="1599929" y="829433"/>
                    <a:pt x="1150626" y="879208"/>
                    <a:pt x="1014917" y="1014917"/>
                  </a:cubicBezTo>
                  <a:cubicBezTo>
                    <a:pt x="879208" y="1150626"/>
                    <a:pt x="821269" y="1604011"/>
                    <a:pt x="814252" y="1628504"/>
                  </a:cubicBezTo>
                  <a:cubicBezTo>
                    <a:pt x="808596" y="1606733"/>
                    <a:pt x="749296" y="1150626"/>
                    <a:pt x="613587" y="1014917"/>
                  </a:cubicBezTo>
                  <a:cubicBezTo>
                    <a:pt x="477878" y="879208"/>
                    <a:pt x="16329" y="817187"/>
                    <a:pt x="0" y="81425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4747AA4-2F0B-48D3-ABA4-847E1488BD4E}"/>
                </a:ext>
              </a:extLst>
            </p:cNvPr>
            <p:cNvSpPr/>
            <p:nvPr/>
          </p:nvSpPr>
          <p:spPr bwMode="auto">
            <a:xfrm>
              <a:off x="8567675" y="6095745"/>
              <a:ext cx="647663" cy="6476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Oval 9">
              <a:extLst>
                <a:ext uri="{FF2B5EF4-FFF2-40B4-BE49-F238E27FC236}">
                  <a16:creationId xmlns:a16="http://schemas.microsoft.com/office/drawing/2014/main" id="{B10D5F37-DD05-42FE-83BA-BF6A05DD34FE}"/>
                </a:ext>
              </a:extLst>
            </p:cNvPr>
            <p:cNvSpPr/>
            <p:nvPr/>
          </p:nvSpPr>
          <p:spPr bwMode="auto">
            <a:xfrm rot="19667957">
              <a:off x="8376458" y="6275766"/>
              <a:ext cx="1045926" cy="314819"/>
            </a:xfrm>
            <a:custGeom>
              <a:avLst/>
              <a:gdLst>
                <a:gd name="connsiteX0" fmla="*/ 0 w 5218152"/>
                <a:gd name="connsiteY0" fmla="*/ 854451 h 1708902"/>
                <a:gd name="connsiteX1" fmla="*/ 2609076 w 5218152"/>
                <a:gd name="connsiteY1" fmla="*/ 0 h 1708902"/>
                <a:gd name="connsiteX2" fmla="*/ 5218152 w 5218152"/>
                <a:gd name="connsiteY2" fmla="*/ 854451 h 1708902"/>
                <a:gd name="connsiteX3" fmla="*/ 2609076 w 5218152"/>
                <a:gd name="connsiteY3" fmla="*/ 1708902 h 1708902"/>
                <a:gd name="connsiteX4" fmla="*/ 0 w 5218152"/>
                <a:gd name="connsiteY4" fmla="*/ 854451 h 1708902"/>
                <a:gd name="connsiteX0" fmla="*/ 38507 w 5256659"/>
                <a:gd name="connsiteY0" fmla="*/ 904723 h 1759174"/>
                <a:gd name="connsiteX1" fmla="*/ 1194016 w 5256659"/>
                <a:gd name="connsiteY1" fmla="*/ 186575 h 1759174"/>
                <a:gd name="connsiteX2" fmla="*/ 2647583 w 5256659"/>
                <a:gd name="connsiteY2" fmla="*/ 50272 h 1759174"/>
                <a:gd name="connsiteX3" fmla="*/ 5256659 w 5256659"/>
                <a:gd name="connsiteY3" fmla="*/ 904723 h 1759174"/>
                <a:gd name="connsiteX4" fmla="*/ 2647583 w 5256659"/>
                <a:gd name="connsiteY4" fmla="*/ 1759174 h 1759174"/>
                <a:gd name="connsiteX5" fmla="*/ 38507 w 5256659"/>
                <a:gd name="connsiteY5" fmla="*/ 904723 h 1759174"/>
                <a:gd name="connsiteX0" fmla="*/ 38507 w 5298873"/>
                <a:gd name="connsiteY0" fmla="*/ 863052 h 1717503"/>
                <a:gd name="connsiteX1" fmla="*/ 1194016 w 5298873"/>
                <a:gd name="connsiteY1" fmla="*/ 144904 h 1717503"/>
                <a:gd name="connsiteX2" fmla="*/ 2647583 w 5298873"/>
                <a:gd name="connsiteY2" fmla="*/ 8601 h 1717503"/>
                <a:gd name="connsiteX3" fmla="*/ 4147814 w 5298873"/>
                <a:gd name="connsiteY3" fmla="*/ 284411 h 1717503"/>
                <a:gd name="connsiteX4" fmla="*/ 5256659 w 5298873"/>
                <a:gd name="connsiteY4" fmla="*/ 863052 h 1717503"/>
                <a:gd name="connsiteX5" fmla="*/ 2647583 w 5298873"/>
                <a:gd name="connsiteY5" fmla="*/ 1717503 h 1717503"/>
                <a:gd name="connsiteX6" fmla="*/ 38507 w 5298873"/>
                <a:gd name="connsiteY6" fmla="*/ 863052 h 1717503"/>
                <a:gd name="connsiteX0" fmla="*/ 2647583 w 5298873"/>
                <a:gd name="connsiteY0" fmla="*/ 0 h 1708902"/>
                <a:gd name="connsiteX1" fmla="*/ 4147814 w 5298873"/>
                <a:gd name="connsiteY1" fmla="*/ 275810 h 1708902"/>
                <a:gd name="connsiteX2" fmla="*/ 5256659 w 5298873"/>
                <a:gd name="connsiteY2" fmla="*/ 854451 h 1708902"/>
                <a:gd name="connsiteX3" fmla="*/ 2647583 w 5298873"/>
                <a:gd name="connsiteY3" fmla="*/ 1708902 h 1708902"/>
                <a:gd name="connsiteX4" fmla="*/ 38507 w 5298873"/>
                <a:gd name="connsiteY4" fmla="*/ 854451 h 1708902"/>
                <a:gd name="connsiteX5" fmla="*/ 1194016 w 5298873"/>
                <a:gd name="connsiteY5" fmla="*/ 136303 h 1708902"/>
                <a:gd name="connsiteX6" fmla="*/ 2739023 w 5298873"/>
                <a:gd name="connsiteY6" fmla="*/ 91440 h 1708902"/>
                <a:gd name="connsiteX0" fmla="*/ 2647583 w 5298873"/>
                <a:gd name="connsiteY0" fmla="*/ 0 h 1708902"/>
                <a:gd name="connsiteX1" fmla="*/ 4147814 w 5298873"/>
                <a:gd name="connsiteY1" fmla="*/ 275810 h 1708902"/>
                <a:gd name="connsiteX2" fmla="*/ 5256659 w 5298873"/>
                <a:gd name="connsiteY2" fmla="*/ 854451 h 1708902"/>
                <a:gd name="connsiteX3" fmla="*/ 2647583 w 5298873"/>
                <a:gd name="connsiteY3" fmla="*/ 1708902 h 1708902"/>
                <a:gd name="connsiteX4" fmla="*/ 38507 w 5298873"/>
                <a:gd name="connsiteY4" fmla="*/ 854451 h 1708902"/>
                <a:gd name="connsiteX5" fmla="*/ 1194016 w 5298873"/>
                <a:gd name="connsiteY5" fmla="*/ 136303 h 1708902"/>
                <a:gd name="connsiteX0" fmla="*/ 4147814 w 5298873"/>
                <a:gd name="connsiteY0" fmla="*/ 139507 h 1572599"/>
                <a:gd name="connsiteX1" fmla="*/ 5256659 w 5298873"/>
                <a:gd name="connsiteY1" fmla="*/ 718148 h 1572599"/>
                <a:gd name="connsiteX2" fmla="*/ 2647583 w 5298873"/>
                <a:gd name="connsiteY2" fmla="*/ 1572599 h 1572599"/>
                <a:gd name="connsiteX3" fmla="*/ 38507 w 5298873"/>
                <a:gd name="connsiteY3" fmla="*/ 718148 h 1572599"/>
                <a:gd name="connsiteX4" fmla="*/ 1194016 w 5298873"/>
                <a:gd name="connsiteY4" fmla="*/ 0 h 1572599"/>
                <a:gd name="connsiteX0" fmla="*/ 4147814 w 5298873"/>
                <a:gd name="connsiteY0" fmla="*/ 139507 h 1572599"/>
                <a:gd name="connsiteX1" fmla="*/ 5256659 w 5298873"/>
                <a:gd name="connsiteY1" fmla="*/ 718148 h 1572599"/>
                <a:gd name="connsiteX2" fmla="*/ 2647583 w 5298873"/>
                <a:gd name="connsiteY2" fmla="*/ 1572599 h 1572599"/>
                <a:gd name="connsiteX3" fmla="*/ 38507 w 5298873"/>
                <a:gd name="connsiteY3" fmla="*/ 718148 h 1572599"/>
                <a:gd name="connsiteX4" fmla="*/ 1194016 w 5298873"/>
                <a:gd name="connsiteY4" fmla="*/ 0 h 1572599"/>
                <a:gd name="connsiteX0" fmla="*/ 4112185 w 5263244"/>
                <a:gd name="connsiteY0" fmla="*/ 139507 h 1572599"/>
                <a:gd name="connsiteX1" fmla="*/ 5221030 w 5263244"/>
                <a:gd name="connsiteY1" fmla="*/ 718148 h 1572599"/>
                <a:gd name="connsiteX2" fmla="*/ 2611954 w 5263244"/>
                <a:gd name="connsiteY2" fmla="*/ 1572599 h 1572599"/>
                <a:gd name="connsiteX3" fmla="*/ 2878 w 5263244"/>
                <a:gd name="connsiteY3" fmla="*/ 718148 h 1572599"/>
                <a:gd name="connsiteX4" fmla="*/ 1158387 w 5263244"/>
                <a:gd name="connsiteY4" fmla="*/ 0 h 1572599"/>
                <a:gd name="connsiteX0" fmla="*/ 4112185 w 5263244"/>
                <a:gd name="connsiteY0" fmla="*/ 139507 h 1572599"/>
                <a:gd name="connsiteX1" fmla="*/ 5221030 w 5263244"/>
                <a:gd name="connsiteY1" fmla="*/ 718148 h 1572599"/>
                <a:gd name="connsiteX2" fmla="*/ 2611954 w 5263244"/>
                <a:gd name="connsiteY2" fmla="*/ 1572599 h 1572599"/>
                <a:gd name="connsiteX3" fmla="*/ 2878 w 5263244"/>
                <a:gd name="connsiteY3" fmla="*/ 718148 h 1572599"/>
                <a:gd name="connsiteX4" fmla="*/ 1158387 w 5263244"/>
                <a:gd name="connsiteY4" fmla="*/ 0 h 1572599"/>
                <a:gd name="connsiteX0" fmla="*/ 4112185 w 5223152"/>
                <a:gd name="connsiteY0" fmla="*/ 139507 h 1572599"/>
                <a:gd name="connsiteX1" fmla="*/ 5221030 w 5223152"/>
                <a:gd name="connsiteY1" fmla="*/ 718148 h 1572599"/>
                <a:gd name="connsiteX2" fmla="*/ 2611954 w 5223152"/>
                <a:gd name="connsiteY2" fmla="*/ 1572599 h 1572599"/>
                <a:gd name="connsiteX3" fmla="*/ 2878 w 5223152"/>
                <a:gd name="connsiteY3" fmla="*/ 718148 h 1572599"/>
                <a:gd name="connsiteX4" fmla="*/ 1158387 w 5223152"/>
                <a:gd name="connsiteY4" fmla="*/ 0 h 1572599"/>
                <a:gd name="connsiteX0" fmla="*/ 4101623 w 5262379"/>
                <a:gd name="connsiteY0" fmla="*/ 75462 h 1572599"/>
                <a:gd name="connsiteX1" fmla="*/ 5221030 w 5262379"/>
                <a:gd name="connsiteY1" fmla="*/ 718148 h 1572599"/>
                <a:gd name="connsiteX2" fmla="*/ 2611954 w 5262379"/>
                <a:gd name="connsiteY2" fmla="*/ 1572599 h 1572599"/>
                <a:gd name="connsiteX3" fmla="*/ 2878 w 5262379"/>
                <a:gd name="connsiteY3" fmla="*/ 718148 h 1572599"/>
                <a:gd name="connsiteX4" fmla="*/ 1158387 w 5262379"/>
                <a:gd name="connsiteY4" fmla="*/ 0 h 1572599"/>
                <a:gd name="connsiteX0" fmla="*/ 4101623 w 5259200"/>
                <a:gd name="connsiteY0" fmla="*/ 75462 h 1572599"/>
                <a:gd name="connsiteX1" fmla="*/ 5221030 w 5259200"/>
                <a:gd name="connsiteY1" fmla="*/ 718148 h 1572599"/>
                <a:gd name="connsiteX2" fmla="*/ 2611954 w 5259200"/>
                <a:gd name="connsiteY2" fmla="*/ 1572599 h 1572599"/>
                <a:gd name="connsiteX3" fmla="*/ 2878 w 5259200"/>
                <a:gd name="connsiteY3" fmla="*/ 718148 h 1572599"/>
                <a:gd name="connsiteX4" fmla="*/ 1158387 w 5259200"/>
                <a:gd name="connsiteY4" fmla="*/ 0 h 1572599"/>
                <a:gd name="connsiteX0" fmla="*/ 4101623 w 5224756"/>
                <a:gd name="connsiteY0" fmla="*/ 75462 h 1572599"/>
                <a:gd name="connsiteX1" fmla="*/ 5221030 w 5224756"/>
                <a:gd name="connsiteY1" fmla="*/ 718148 h 1572599"/>
                <a:gd name="connsiteX2" fmla="*/ 2611954 w 5224756"/>
                <a:gd name="connsiteY2" fmla="*/ 1572599 h 1572599"/>
                <a:gd name="connsiteX3" fmla="*/ 2878 w 5224756"/>
                <a:gd name="connsiteY3" fmla="*/ 718148 h 1572599"/>
                <a:gd name="connsiteX4" fmla="*/ 1158387 w 5224756"/>
                <a:gd name="connsiteY4" fmla="*/ 0 h 1572599"/>
                <a:gd name="connsiteX0" fmla="*/ 4101523 w 5224656"/>
                <a:gd name="connsiteY0" fmla="*/ 75462 h 1572599"/>
                <a:gd name="connsiteX1" fmla="*/ 5220930 w 5224656"/>
                <a:gd name="connsiteY1" fmla="*/ 718148 h 1572599"/>
                <a:gd name="connsiteX2" fmla="*/ 2611854 w 5224656"/>
                <a:gd name="connsiteY2" fmla="*/ 1572599 h 1572599"/>
                <a:gd name="connsiteX3" fmla="*/ 2778 w 5224656"/>
                <a:gd name="connsiteY3" fmla="*/ 718148 h 1572599"/>
                <a:gd name="connsiteX4" fmla="*/ 1158287 w 5224656"/>
                <a:gd name="connsiteY4" fmla="*/ 0 h 15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4656" h="1572599">
                  <a:moveTo>
                    <a:pt x="4101523" y="75462"/>
                  </a:moveTo>
                  <a:cubicBezTo>
                    <a:pt x="4437829" y="118995"/>
                    <a:pt x="5139996" y="317331"/>
                    <a:pt x="5220930" y="718148"/>
                  </a:cubicBezTo>
                  <a:cubicBezTo>
                    <a:pt x="5301864" y="1118965"/>
                    <a:pt x="4052807" y="1572599"/>
                    <a:pt x="2611854" y="1572599"/>
                  </a:cubicBezTo>
                  <a:cubicBezTo>
                    <a:pt x="1170901" y="1572599"/>
                    <a:pt x="58844" y="1127725"/>
                    <a:pt x="2778" y="718148"/>
                  </a:cubicBezTo>
                  <a:cubicBezTo>
                    <a:pt x="-53288" y="308571"/>
                    <a:pt x="753402" y="94707"/>
                    <a:pt x="115828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9B4B3CE-35DC-44A1-9394-C811B17B443D}"/>
              </a:ext>
            </a:extLst>
          </p:cNvPr>
          <p:cNvGrpSpPr/>
          <p:nvPr/>
        </p:nvGrpSpPr>
        <p:grpSpPr>
          <a:xfrm>
            <a:off x="7932840" y="3597095"/>
            <a:ext cx="300771" cy="309224"/>
            <a:chOff x="2776302" y="4657642"/>
            <a:chExt cx="1550488" cy="1594059"/>
          </a:xfrm>
        </p:grpSpPr>
        <p:sp>
          <p:nvSpPr>
            <p:cNvPr id="215" name="Cylinder 812">
              <a:extLst>
                <a:ext uri="{FF2B5EF4-FFF2-40B4-BE49-F238E27FC236}">
                  <a16:creationId xmlns:a16="http://schemas.microsoft.com/office/drawing/2014/main" id="{97C68356-76ED-4307-828B-F8E97423BE48}"/>
                </a:ext>
              </a:extLst>
            </p:cNvPr>
            <p:cNvSpPr/>
            <p:nvPr/>
          </p:nvSpPr>
          <p:spPr bwMode="auto">
            <a:xfrm>
              <a:off x="2776302" y="4657642"/>
              <a:ext cx="1043832" cy="1371349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charset="0"/>
                  <a:ea typeface="Segoe UI Semibold" charset="0"/>
                  <a:cs typeface="Segoe UI Semibold" charset="0"/>
                </a:rPr>
                <a:t>SQL</a:t>
              </a:r>
            </a:p>
          </p:txBody>
        </p:sp>
        <p:sp>
          <p:nvSpPr>
            <p:cNvPr id="216" name="Freeform 146">
              <a:extLst>
                <a:ext uri="{FF2B5EF4-FFF2-40B4-BE49-F238E27FC236}">
                  <a16:creationId xmlns:a16="http://schemas.microsoft.com/office/drawing/2014/main" id="{CDF4159D-F9A6-4FB6-A04C-CAB107EC8B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1549" y="5608740"/>
              <a:ext cx="1015241" cy="642961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59ECD34-5349-4A01-8B12-4716D4AD09EF}"/>
              </a:ext>
            </a:extLst>
          </p:cNvPr>
          <p:cNvGrpSpPr/>
          <p:nvPr/>
        </p:nvGrpSpPr>
        <p:grpSpPr>
          <a:xfrm>
            <a:off x="7907732" y="5048860"/>
            <a:ext cx="294692" cy="229438"/>
            <a:chOff x="2062250" y="1828801"/>
            <a:chExt cx="438091" cy="341085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214F52F9-C31C-4581-A7A0-869CE47FABE7}"/>
                </a:ext>
              </a:extLst>
            </p:cNvPr>
            <p:cNvGrpSpPr/>
            <p:nvPr/>
          </p:nvGrpSpPr>
          <p:grpSpPr>
            <a:xfrm>
              <a:off x="2062250" y="182880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D9F5E26-DEC6-4861-AE78-6320594614D1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C48D113-A7EA-46F2-92F1-74F35C5A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C6DBDA0-BE55-451E-AC0A-5F9089758D69}"/>
                </a:ext>
              </a:extLst>
            </p:cNvPr>
            <p:cNvGrpSpPr/>
            <p:nvPr/>
          </p:nvGrpSpPr>
          <p:grpSpPr>
            <a:xfrm>
              <a:off x="2093480" y="2028939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5DF8F080-AEB8-43A1-9E04-5524CC17E710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B515CC7-3D8D-435E-AD2E-790630E2E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6757B6C-E89B-44ED-9280-204CD272AE8B}"/>
                </a:ext>
              </a:extLst>
            </p:cNvPr>
            <p:cNvGrpSpPr/>
            <p:nvPr/>
          </p:nvGrpSpPr>
          <p:grpSpPr>
            <a:xfrm>
              <a:off x="2320274" y="190703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2A20462-5D81-4B20-9A1E-F90E8324A665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87507D5-9C09-49BB-9D6E-ED4AE035A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E2484B5-6AEE-43EF-AAE1-E8210FF183F4}"/>
                </a:ext>
              </a:extLst>
            </p:cNvPr>
            <p:cNvGrpSpPr/>
            <p:nvPr/>
          </p:nvGrpSpPr>
          <p:grpSpPr>
            <a:xfrm>
              <a:off x="2129218" y="1891046"/>
              <a:ext cx="303775" cy="247510"/>
              <a:chOff x="2129218" y="1898304"/>
              <a:chExt cx="303775" cy="247510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99C6926-26DD-4125-AA1B-FD0CBB2662D2}"/>
                  </a:ext>
                </a:extLst>
              </p:cNvPr>
              <p:cNvSpPr/>
              <p:nvPr/>
            </p:nvSpPr>
            <p:spPr bwMode="auto">
              <a:xfrm rot="20526251">
                <a:off x="2129218" y="1898304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79989885-6F8B-4CEA-BD32-A8FE79FECE54}"/>
                  </a:ext>
                </a:extLst>
              </p:cNvPr>
              <p:cNvSpPr/>
              <p:nvPr/>
            </p:nvSpPr>
            <p:spPr bwMode="auto">
              <a:xfrm>
                <a:off x="2160192" y="210034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24F9069-4069-469C-9A4D-A88F0960CAB1}"/>
                  </a:ext>
                </a:extLst>
              </p:cNvPr>
              <p:cNvSpPr/>
              <p:nvPr/>
            </p:nvSpPr>
            <p:spPr bwMode="auto">
              <a:xfrm rot="19893199">
                <a:off x="2387526" y="1977587"/>
                <a:ext cx="45467" cy="454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C37D056-9751-41C1-8B75-2552FDB76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188" y="1931395"/>
                <a:ext cx="216280" cy="62448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79106BF-BE4E-4D22-B4A6-0141C6DF6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937" y="1942671"/>
                <a:ext cx="23989" cy="157676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8B11CF3-40E4-45F6-81B4-5DB6279BC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9001" y="2011149"/>
                <a:ext cx="191271" cy="95857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62A5D0A-5A16-4B10-86C8-A4B018550094}"/>
              </a:ext>
            </a:extLst>
          </p:cNvPr>
          <p:cNvGrpSpPr/>
          <p:nvPr/>
        </p:nvGrpSpPr>
        <p:grpSpPr>
          <a:xfrm>
            <a:off x="2020886" y="4658190"/>
            <a:ext cx="248788" cy="257154"/>
            <a:chOff x="6175919" y="4051028"/>
            <a:chExt cx="248788" cy="257154"/>
          </a:xfrm>
        </p:grpSpPr>
        <p:sp>
          <p:nvSpPr>
            <p:cNvPr id="250" name="Freeform: Shape 526">
              <a:extLst>
                <a:ext uri="{FF2B5EF4-FFF2-40B4-BE49-F238E27FC236}">
                  <a16:creationId xmlns:a16="http://schemas.microsoft.com/office/drawing/2014/main" id="{A7ED6772-FFA1-4345-A3EE-67E7B1DFD61A}"/>
                </a:ext>
              </a:extLst>
            </p:cNvPr>
            <p:cNvSpPr/>
            <p:nvPr/>
          </p:nvSpPr>
          <p:spPr bwMode="auto">
            <a:xfrm>
              <a:off x="6218786" y="4102336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Freeform: Shape 527">
              <a:extLst>
                <a:ext uri="{FF2B5EF4-FFF2-40B4-BE49-F238E27FC236}">
                  <a16:creationId xmlns:a16="http://schemas.microsoft.com/office/drawing/2014/main" id="{9168C00A-FA61-4768-BD76-63CE2850128D}"/>
                </a:ext>
              </a:extLst>
            </p:cNvPr>
            <p:cNvSpPr/>
            <p:nvPr/>
          </p:nvSpPr>
          <p:spPr bwMode="auto">
            <a:xfrm>
              <a:off x="6288613" y="4132320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3" name="Freeform: Shape 529">
              <a:extLst>
                <a:ext uri="{FF2B5EF4-FFF2-40B4-BE49-F238E27FC236}">
                  <a16:creationId xmlns:a16="http://schemas.microsoft.com/office/drawing/2014/main" id="{378F6618-6B12-4B45-BD73-E0BD8650B7C0}"/>
                </a:ext>
              </a:extLst>
            </p:cNvPr>
            <p:cNvSpPr/>
            <p:nvPr/>
          </p:nvSpPr>
          <p:spPr bwMode="auto">
            <a:xfrm>
              <a:off x="6218786" y="4162303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4" name="Freeform: Shape 530">
              <a:extLst>
                <a:ext uri="{FF2B5EF4-FFF2-40B4-BE49-F238E27FC236}">
                  <a16:creationId xmlns:a16="http://schemas.microsoft.com/office/drawing/2014/main" id="{AA4EDA8B-B55A-4B33-AFE0-7567D323FD32}"/>
                </a:ext>
              </a:extLst>
            </p:cNvPr>
            <p:cNvSpPr/>
            <p:nvPr/>
          </p:nvSpPr>
          <p:spPr bwMode="auto">
            <a:xfrm>
              <a:off x="6358440" y="4162303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Freeform: Shape 531">
              <a:extLst>
                <a:ext uri="{FF2B5EF4-FFF2-40B4-BE49-F238E27FC236}">
                  <a16:creationId xmlns:a16="http://schemas.microsoft.com/office/drawing/2014/main" id="{1CDBE46B-5A64-46EF-8BD6-7FB6548FD957}"/>
                </a:ext>
              </a:extLst>
            </p:cNvPr>
            <p:cNvSpPr/>
            <p:nvPr/>
          </p:nvSpPr>
          <p:spPr bwMode="auto">
            <a:xfrm>
              <a:off x="6288613" y="4192287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Freeform: Shape 532">
              <a:extLst>
                <a:ext uri="{FF2B5EF4-FFF2-40B4-BE49-F238E27FC236}">
                  <a16:creationId xmlns:a16="http://schemas.microsoft.com/office/drawing/2014/main" id="{86736F08-776C-45D6-AD4E-38CFBEA5C8C1}"/>
                </a:ext>
              </a:extLst>
            </p:cNvPr>
            <p:cNvSpPr/>
            <p:nvPr/>
          </p:nvSpPr>
          <p:spPr bwMode="auto">
            <a:xfrm>
              <a:off x="6218786" y="4222271"/>
              <a:ext cx="44930" cy="34603"/>
            </a:xfrm>
            <a:custGeom>
              <a:avLst/>
              <a:gdLst>
                <a:gd name="connsiteX0" fmla="*/ 0 w 485816"/>
                <a:gd name="connsiteY0" fmla="*/ 0 h 374153"/>
                <a:gd name="connsiteX1" fmla="*/ 485816 w 485816"/>
                <a:gd name="connsiteY1" fmla="*/ 0 h 374153"/>
                <a:gd name="connsiteX2" fmla="*/ 485816 w 485816"/>
                <a:gd name="connsiteY2" fmla="*/ 374153 h 374153"/>
                <a:gd name="connsiteX3" fmla="*/ 0 w 485816"/>
                <a:gd name="connsiteY3" fmla="*/ 374153 h 374153"/>
                <a:gd name="connsiteX4" fmla="*/ 0 w 485816"/>
                <a:gd name="connsiteY4" fmla="*/ 0 h 37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816" h="374153">
                  <a:moveTo>
                    <a:pt x="0" y="0"/>
                  </a:moveTo>
                  <a:lnTo>
                    <a:pt x="485816" y="0"/>
                  </a:lnTo>
                  <a:lnTo>
                    <a:pt x="485816" y="374153"/>
                  </a:lnTo>
                  <a:lnTo>
                    <a:pt x="0" y="3741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7" name="Freeform: Shape 524">
              <a:extLst>
                <a:ext uri="{FF2B5EF4-FFF2-40B4-BE49-F238E27FC236}">
                  <a16:creationId xmlns:a16="http://schemas.microsoft.com/office/drawing/2014/main" id="{72DB13E8-4BA8-4C0B-BFC4-51126B4C0F0E}"/>
                </a:ext>
              </a:extLst>
            </p:cNvPr>
            <p:cNvSpPr/>
            <p:nvPr/>
          </p:nvSpPr>
          <p:spPr bwMode="auto">
            <a:xfrm>
              <a:off x="6175919" y="4051028"/>
              <a:ext cx="248788" cy="60145"/>
            </a:xfrm>
            <a:custGeom>
              <a:avLst/>
              <a:gdLst>
                <a:gd name="connsiteX0" fmla="*/ 3087278 w 3087278"/>
                <a:gd name="connsiteY0" fmla="*/ 0 h 746355"/>
                <a:gd name="connsiteX1" fmla="*/ 3087278 w 3087278"/>
                <a:gd name="connsiteY1" fmla="*/ 1 h 746355"/>
                <a:gd name="connsiteX2" fmla="*/ 3087278 w 3087278"/>
                <a:gd name="connsiteY2" fmla="*/ 746353 h 746355"/>
                <a:gd name="connsiteX3" fmla="*/ 2683739 w 3087278"/>
                <a:gd name="connsiteY3" fmla="*/ 746353 h 746355"/>
                <a:gd name="connsiteX4" fmla="*/ 2683739 w 3087278"/>
                <a:gd name="connsiteY4" fmla="*/ 403542 h 746355"/>
                <a:gd name="connsiteX5" fmla="*/ 403540 w 3087278"/>
                <a:gd name="connsiteY5" fmla="*/ 403542 h 746355"/>
                <a:gd name="connsiteX6" fmla="*/ 403540 w 3087278"/>
                <a:gd name="connsiteY6" fmla="*/ 746355 h 746355"/>
                <a:gd name="connsiteX7" fmla="*/ 0 w 3087278"/>
                <a:gd name="connsiteY7" fmla="*/ 746355 h 746355"/>
                <a:gd name="connsiteX8" fmla="*/ 0 w 3087278"/>
                <a:gd name="connsiteY8" fmla="*/ 1 h 746355"/>
                <a:gd name="connsiteX9" fmla="*/ 1 w 3087278"/>
                <a:gd name="connsiteY9" fmla="*/ 1 h 746355"/>
                <a:gd name="connsiteX10" fmla="*/ 3087278 w 3087278"/>
                <a:gd name="connsiteY10" fmla="*/ 0 h 746355"/>
                <a:gd name="connsiteX0" fmla="*/ 2683739 w 3087278"/>
                <a:gd name="connsiteY0" fmla="*/ 403542 h 746355"/>
                <a:gd name="connsiteX1" fmla="*/ 403540 w 3087278"/>
                <a:gd name="connsiteY1" fmla="*/ 403542 h 746355"/>
                <a:gd name="connsiteX2" fmla="*/ 403540 w 3087278"/>
                <a:gd name="connsiteY2" fmla="*/ 746355 h 746355"/>
                <a:gd name="connsiteX3" fmla="*/ 0 w 3087278"/>
                <a:gd name="connsiteY3" fmla="*/ 746355 h 746355"/>
                <a:gd name="connsiteX4" fmla="*/ 0 w 3087278"/>
                <a:gd name="connsiteY4" fmla="*/ 1 h 746355"/>
                <a:gd name="connsiteX5" fmla="*/ 1 w 3087278"/>
                <a:gd name="connsiteY5" fmla="*/ 1 h 746355"/>
                <a:gd name="connsiteX6" fmla="*/ 3087278 w 3087278"/>
                <a:gd name="connsiteY6" fmla="*/ 0 h 746355"/>
                <a:gd name="connsiteX7" fmla="*/ 3087278 w 3087278"/>
                <a:gd name="connsiteY7" fmla="*/ 1 h 746355"/>
                <a:gd name="connsiteX8" fmla="*/ 3087278 w 3087278"/>
                <a:gd name="connsiteY8" fmla="*/ 746353 h 746355"/>
                <a:gd name="connsiteX9" fmla="*/ 2683739 w 3087278"/>
                <a:gd name="connsiteY9" fmla="*/ 746353 h 746355"/>
                <a:gd name="connsiteX10" fmla="*/ 2775179 w 3087278"/>
                <a:gd name="connsiteY10" fmla="*/ 494982 h 746355"/>
                <a:gd name="connsiteX0" fmla="*/ 2683739 w 3087278"/>
                <a:gd name="connsiteY0" fmla="*/ 403542 h 746355"/>
                <a:gd name="connsiteX1" fmla="*/ 403540 w 3087278"/>
                <a:gd name="connsiteY1" fmla="*/ 403542 h 746355"/>
                <a:gd name="connsiteX2" fmla="*/ 403540 w 3087278"/>
                <a:gd name="connsiteY2" fmla="*/ 746355 h 746355"/>
                <a:gd name="connsiteX3" fmla="*/ 0 w 3087278"/>
                <a:gd name="connsiteY3" fmla="*/ 746355 h 746355"/>
                <a:gd name="connsiteX4" fmla="*/ 0 w 3087278"/>
                <a:gd name="connsiteY4" fmla="*/ 1 h 746355"/>
                <a:gd name="connsiteX5" fmla="*/ 1 w 3087278"/>
                <a:gd name="connsiteY5" fmla="*/ 1 h 746355"/>
                <a:gd name="connsiteX6" fmla="*/ 3087278 w 3087278"/>
                <a:gd name="connsiteY6" fmla="*/ 0 h 746355"/>
                <a:gd name="connsiteX7" fmla="*/ 3087278 w 3087278"/>
                <a:gd name="connsiteY7" fmla="*/ 1 h 746355"/>
                <a:gd name="connsiteX8" fmla="*/ 3087278 w 3087278"/>
                <a:gd name="connsiteY8" fmla="*/ 746353 h 746355"/>
                <a:gd name="connsiteX9" fmla="*/ 2683739 w 3087278"/>
                <a:gd name="connsiteY9" fmla="*/ 746353 h 746355"/>
                <a:gd name="connsiteX0" fmla="*/ 2683739 w 3087278"/>
                <a:gd name="connsiteY0" fmla="*/ 403542 h 746355"/>
                <a:gd name="connsiteX1" fmla="*/ 403540 w 3087278"/>
                <a:gd name="connsiteY1" fmla="*/ 403542 h 746355"/>
                <a:gd name="connsiteX2" fmla="*/ 403540 w 3087278"/>
                <a:gd name="connsiteY2" fmla="*/ 746355 h 746355"/>
                <a:gd name="connsiteX3" fmla="*/ 0 w 3087278"/>
                <a:gd name="connsiteY3" fmla="*/ 746355 h 746355"/>
                <a:gd name="connsiteX4" fmla="*/ 0 w 3087278"/>
                <a:gd name="connsiteY4" fmla="*/ 1 h 746355"/>
                <a:gd name="connsiteX5" fmla="*/ 1 w 3087278"/>
                <a:gd name="connsiteY5" fmla="*/ 1 h 746355"/>
                <a:gd name="connsiteX6" fmla="*/ 3087278 w 3087278"/>
                <a:gd name="connsiteY6" fmla="*/ 0 h 746355"/>
                <a:gd name="connsiteX7" fmla="*/ 3087278 w 3087278"/>
                <a:gd name="connsiteY7" fmla="*/ 1 h 746355"/>
                <a:gd name="connsiteX8" fmla="*/ 3087278 w 3087278"/>
                <a:gd name="connsiteY8" fmla="*/ 746353 h 746355"/>
                <a:gd name="connsiteX0" fmla="*/ 403540 w 3087278"/>
                <a:gd name="connsiteY0" fmla="*/ 403542 h 746355"/>
                <a:gd name="connsiteX1" fmla="*/ 403540 w 3087278"/>
                <a:gd name="connsiteY1" fmla="*/ 746355 h 746355"/>
                <a:gd name="connsiteX2" fmla="*/ 0 w 3087278"/>
                <a:gd name="connsiteY2" fmla="*/ 746355 h 746355"/>
                <a:gd name="connsiteX3" fmla="*/ 0 w 3087278"/>
                <a:gd name="connsiteY3" fmla="*/ 1 h 746355"/>
                <a:gd name="connsiteX4" fmla="*/ 1 w 3087278"/>
                <a:gd name="connsiteY4" fmla="*/ 1 h 746355"/>
                <a:gd name="connsiteX5" fmla="*/ 3087278 w 3087278"/>
                <a:gd name="connsiteY5" fmla="*/ 0 h 746355"/>
                <a:gd name="connsiteX6" fmla="*/ 3087278 w 3087278"/>
                <a:gd name="connsiteY6" fmla="*/ 1 h 746355"/>
                <a:gd name="connsiteX7" fmla="*/ 3087278 w 3087278"/>
                <a:gd name="connsiteY7" fmla="*/ 746353 h 746355"/>
                <a:gd name="connsiteX0" fmla="*/ 403540 w 3087278"/>
                <a:gd name="connsiteY0" fmla="*/ 746355 h 746355"/>
                <a:gd name="connsiteX1" fmla="*/ 0 w 3087278"/>
                <a:gd name="connsiteY1" fmla="*/ 746355 h 746355"/>
                <a:gd name="connsiteX2" fmla="*/ 0 w 3087278"/>
                <a:gd name="connsiteY2" fmla="*/ 1 h 746355"/>
                <a:gd name="connsiteX3" fmla="*/ 1 w 3087278"/>
                <a:gd name="connsiteY3" fmla="*/ 1 h 746355"/>
                <a:gd name="connsiteX4" fmla="*/ 3087278 w 3087278"/>
                <a:gd name="connsiteY4" fmla="*/ 0 h 746355"/>
                <a:gd name="connsiteX5" fmla="*/ 3087278 w 3087278"/>
                <a:gd name="connsiteY5" fmla="*/ 1 h 746355"/>
                <a:gd name="connsiteX6" fmla="*/ 3087278 w 3087278"/>
                <a:gd name="connsiteY6" fmla="*/ 746353 h 746355"/>
                <a:gd name="connsiteX0" fmla="*/ 0 w 3087278"/>
                <a:gd name="connsiteY0" fmla="*/ 746355 h 746355"/>
                <a:gd name="connsiteX1" fmla="*/ 0 w 3087278"/>
                <a:gd name="connsiteY1" fmla="*/ 1 h 746355"/>
                <a:gd name="connsiteX2" fmla="*/ 1 w 3087278"/>
                <a:gd name="connsiteY2" fmla="*/ 1 h 746355"/>
                <a:gd name="connsiteX3" fmla="*/ 3087278 w 3087278"/>
                <a:gd name="connsiteY3" fmla="*/ 0 h 746355"/>
                <a:gd name="connsiteX4" fmla="*/ 3087278 w 3087278"/>
                <a:gd name="connsiteY4" fmla="*/ 1 h 746355"/>
                <a:gd name="connsiteX5" fmla="*/ 3087278 w 3087278"/>
                <a:gd name="connsiteY5" fmla="*/ 746353 h 74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7278" h="746355">
                  <a:moveTo>
                    <a:pt x="0" y="746355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3087278" y="0"/>
                  </a:lnTo>
                  <a:lnTo>
                    <a:pt x="3087278" y="1"/>
                  </a:lnTo>
                  <a:lnTo>
                    <a:pt x="3087278" y="74635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9" name="Freeform: Shape 533">
              <a:extLst>
                <a:ext uri="{FF2B5EF4-FFF2-40B4-BE49-F238E27FC236}">
                  <a16:creationId xmlns:a16="http://schemas.microsoft.com/office/drawing/2014/main" id="{6FAAEB38-1056-470F-95CC-241CA54FD3CB}"/>
                </a:ext>
              </a:extLst>
            </p:cNvPr>
            <p:cNvSpPr/>
            <p:nvPr/>
          </p:nvSpPr>
          <p:spPr bwMode="auto">
            <a:xfrm>
              <a:off x="6175919" y="4248037"/>
              <a:ext cx="248788" cy="60145"/>
            </a:xfrm>
            <a:custGeom>
              <a:avLst/>
              <a:gdLst>
                <a:gd name="connsiteX0" fmla="*/ 2683739 w 3087278"/>
                <a:gd name="connsiteY0" fmla="*/ 0 h 746354"/>
                <a:gd name="connsiteX1" fmla="*/ 3087278 w 3087278"/>
                <a:gd name="connsiteY1" fmla="*/ 0 h 746354"/>
                <a:gd name="connsiteX2" fmla="*/ 3087278 w 3087278"/>
                <a:gd name="connsiteY2" fmla="*/ 746353 h 746354"/>
                <a:gd name="connsiteX3" fmla="*/ 3087277 w 3087278"/>
                <a:gd name="connsiteY3" fmla="*/ 746353 h 746354"/>
                <a:gd name="connsiteX4" fmla="*/ 0 w 3087278"/>
                <a:gd name="connsiteY4" fmla="*/ 746354 h 746354"/>
                <a:gd name="connsiteX5" fmla="*/ 0 w 3087278"/>
                <a:gd name="connsiteY5" fmla="*/ 746353 h 746354"/>
                <a:gd name="connsiteX6" fmla="*/ 0 w 3087278"/>
                <a:gd name="connsiteY6" fmla="*/ 1 h 746354"/>
                <a:gd name="connsiteX7" fmla="*/ 403540 w 3087278"/>
                <a:gd name="connsiteY7" fmla="*/ 1 h 746354"/>
                <a:gd name="connsiteX8" fmla="*/ 403540 w 3087278"/>
                <a:gd name="connsiteY8" fmla="*/ 342813 h 746354"/>
                <a:gd name="connsiteX9" fmla="*/ 2683739 w 3087278"/>
                <a:gd name="connsiteY9" fmla="*/ 342813 h 746354"/>
                <a:gd name="connsiteX10" fmla="*/ 2683739 w 3087278"/>
                <a:gd name="connsiteY10" fmla="*/ 0 h 746354"/>
                <a:gd name="connsiteX0" fmla="*/ 403540 w 3087278"/>
                <a:gd name="connsiteY0" fmla="*/ 342813 h 746354"/>
                <a:gd name="connsiteX1" fmla="*/ 2683739 w 3087278"/>
                <a:gd name="connsiteY1" fmla="*/ 342813 h 746354"/>
                <a:gd name="connsiteX2" fmla="*/ 2683739 w 3087278"/>
                <a:gd name="connsiteY2" fmla="*/ 0 h 746354"/>
                <a:gd name="connsiteX3" fmla="*/ 3087278 w 3087278"/>
                <a:gd name="connsiteY3" fmla="*/ 0 h 746354"/>
                <a:gd name="connsiteX4" fmla="*/ 3087278 w 3087278"/>
                <a:gd name="connsiteY4" fmla="*/ 746353 h 746354"/>
                <a:gd name="connsiteX5" fmla="*/ 3087277 w 3087278"/>
                <a:gd name="connsiteY5" fmla="*/ 746353 h 746354"/>
                <a:gd name="connsiteX6" fmla="*/ 0 w 3087278"/>
                <a:gd name="connsiteY6" fmla="*/ 746354 h 746354"/>
                <a:gd name="connsiteX7" fmla="*/ 0 w 3087278"/>
                <a:gd name="connsiteY7" fmla="*/ 746353 h 746354"/>
                <a:gd name="connsiteX8" fmla="*/ 0 w 3087278"/>
                <a:gd name="connsiteY8" fmla="*/ 1 h 746354"/>
                <a:gd name="connsiteX9" fmla="*/ 403540 w 3087278"/>
                <a:gd name="connsiteY9" fmla="*/ 1 h 746354"/>
                <a:gd name="connsiteX10" fmla="*/ 494980 w 3087278"/>
                <a:gd name="connsiteY10" fmla="*/ 434253 h 746354"/>
                <a:gd name="connsiteX0" fmla="*/ 403540 w 3087278"/>
                <a:gd name="connsiteY0" fmla="*/ 342813 h 746354"/>
                <a:gd name="connsiteX1" fmla="*/ 2683739 w 3087278"/>
                <a:gd name="connsiteY1" fmla="*/ 342813 h 746354"/>
                <a:gd name="connsiteX2" fmla="*/ 2683739 w 3087278"/>
                <a:gd name="connsiteY2" fmla="*/ 0 h 746354"/>
                <a:gd name="connsiteX3" fmla="*/ 3087278 w 3087278"/>
                <a:gd name="connsiteY3" fmla="*/ 0 h 746354"/>
                <a:gd name="connsiteX4" fmla="*/ 3087278 w 3087278"/>
                <a:gd name="connsiteY4" fmla="*/ 746353 h 746354"/>
                <a:gd name="connsiteX5" fmla="*/ 3087277 w 3087278"/>
                <a:gd name="connsiteY5" fmla="*/ 746353 h 746354"/>
                <a:gd name="connsiteX6" fmla="*/ 0 w 3087278"/>
                <a:gd name="connsiteY6" fmla="*/ 746354 h 746354"/>
                <a:gd name="connsiteX7" fmla="*/ 0 w 3087278"/>
                <a:gd name="connsiteY7" fmla="*/ 746353 h 746354"/>
                <a:gd name="connsiteX8" fmla="*/ 0 w 3087278"/>
                <a:gd name="connsiteY8" fmla="*/ 1 h 746354"/>
                <a:gd name="connsiteX9" fmla="*/ 403540 w 3087278"/>
                <a:gd name="connsiteY9" fmla="*/ 1 h 746354"/>
                <a:gd name="connsiteX0" fmla="*/ 2683739 w 3087278"/>
                <a:gd name="connsiteY0" fmla="*/ 342813 h 746354"/>
                <a:gd name="connsiteX1" fmla="*/ 2683739 w 3087278"/>
                <a:gd name="connsiteY1" fmla="*/ 0 h 746354"/>
                <a:gd name="connsiteX2" fmla="*/ 3087278 w 3087278"/>
                <a:gd name="connsiteY2" fmla="*/ 0 h 746354"/>
                <a:gd name="connsiteX3" fmla="*/ 3087278 w 3087278"/>
                <a:gd name="connsiteY3" fmla="*/ 746353 h 746354"/>
                <a:gd name="connsiteX4" fmla="*/ 3087277 w 3087278"/>
                <a:gd name="connsiteY4" fmla="*/ 746353 h 746354"/>
                <a:gd name="connsiteX5" fmla="*/ 0 w 3087278"/>
                <a:gd name="connsiteY5" fmla="*/ 746354 h 746354"/>
                <a:gd name="connsiteX6" fmla="*/ 0 w 3087278"/>
                <a:gd name="connsiteY6" fmla="*/ 746353 h 746354"/>
                <a:gd name="connsiteX7" fmla="*/ 0 w 3087278"/>
                <a:gd name="connsiteY7" fmla="*/ 1 h 746354"/>
                <a:gd name="connsiteX8" fmla="*/ 403540 w 3087278"/>
                <a:gd name="connsiteY8" fmla="*/ 1 h 746354"/>
                <a:gd name="connsiteX0" fmla="*/ 2683739 w 3087278"/>
                <a:gd name="connsiteY0" fmla="*/ 342813 h 746354"/>
                <a:gd name="connsiteX1" fmla="*/ 2683739 w 3087278"/>
                <a:gd name="connsiteY1" fmla="*/ 0 h 746354"/>
                <a:gd name="connsiteX2" fmla="*/ 3087278 w 3087278"/>
                <a:gd name="connsiteY2" fmla="*/ 0 h 746354"/>
                <a:gd name="connsiteX3" fmla="*/ 3087278 w 3087278"/>
                <a:gd name="connsiteY3" fmla="*/ 746353 h 746354"/>
                <a:gd name="connsiteX4" fmla="*/ 3087277 w 3087278"/>
                <a:gd name="connsiteY4" fmla="*/ 746353 h 746354"/>
                <a:gd name="connsiteX5" fmla="*/ 0 w 3087278"/>
                <a:gd name="connsiteY5" fmla="*/ 746354 h 746354"/>
                <a:gd name="connsiteX6" fmla="*/ 0 w 3087278"/>
                <a:gd name="connsiteY6" fmla="*/ 746353 h 746354"/>
                <a:gd name="connsiteX7" fmla="*/ 0 w 3087278"/>
                <a:gd name="connsiteY7" fmla="*/ 1 h 746354"/>
                <a:gd name="connsiteX0" fmla="*/ 2683739 w 3087278"/>
                <a:gd name="connsiteY0" fmla="*/ 0 h 746354"/>
                <a:gd name="connsiteX1" fmla="*/ 3087278 w 3087278"/>
                <a:gd name="connsiteY1" fmla="*/ 0 h 746354"/>
                <a:gd name="connsiteX2" fmla="*/ 3087278 w 3087278"/>
                <a:gd name="connsiteY2" fmla="*/ 746353 h 746354"/>
                <a:gd name="connsiteX3" fmla="*/ 3087277 w 3087278"/>
                <a:gd name="connsiteY3" fmla="*/ 746353 h 746354"/>
                <a:gd name="connsiteX4" fmla="*/ 0 w 3087278"/>
                <a:gd name="connsiteY4" fmla="*/ 746354 h 746354"/>
                <a:gd name="connsiteX5" fmla="*/ 0 w 3087278"/>
                <a:gd name="connsiteY5" fmla="*/ 746353 h 746354"/>
                <a:gd name="connsiteX6" fmla="*/ 0 w 3087278"/>
                <a:gd name="connsiteY6" fmla="*/ 1 h 746354"/>
                <a:gd name="connsiteX0" fmla="*/ 3087278 w 3087278"/>
                <a:gd name="connsiteY0" fmla="*/ 0 h 746354"/>
                <a:gd name="connsiteX1" fmla="*/ 3087278 w 3087278"/>
                <a:gd name="connsiteY1" fmla="*/ 746353 h 746354"/>
                <a:gd name="connsiteX2" fmla="*/ 3087277 w 3087278"/>
                <a:gd name="connsiteY2" fmla="*/ 746353 h 746354"/>
                <a:gd name="connsiteX3" fmla="*/ 0 w 3087278"/>
                <a:gd name="connsiteY3" fmla="*/ 746354 h 746354"/>
                <a:gd name="connsiteX4" fmla="*/ 0 w 3087278"/>
                <a:gd name="connsiteY4" fmla="*/ 746353 h 746354"/>
                <a:gd name="connsiteX5" fmla="*/ 0 w 3087278"/>
                <a:gd name="connsiteY5" fmla="*/ 1 h 74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7278" h="746354">
                  <a:moveTo>
                    <a:pt x="3087278" y="0"/>
                  </a:moveTo>
                  <a:lnTo>
                    <a:pt x="3087278" y="746353"/>
                  </a:lnTo>
                  <a:lnTo>
                    <a:pt x="3087277" y="746353"/>
                  </a:lnTo>
                  <a:lnTo>
                    <a:pt x="0" y="746354"/>
                  </a:lnTo>
                  <a:lnTo>
                    <a:pt x="0" y="746353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61" name="Rectangle 260"/>
          <p:cNvSpPr/>
          <p:nvPr/>
        </p:nvSpPr>
        <p:spPr>
          <a:xfrm>
            <a:off x="2248716" y="3609444"/>
            <a:ext cx="8605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Kafka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2089617" y="3585906"/>
            <a:ext cx="171386" cy="291150"/>
            <a:chOff x="10668000" y="1393825"/>
            <a:chExt cx="527050" cy="895350"/>
          </a:xfrm>
        </p:grpSpPr>
        <p:sp>
          <p:nvSpPr>
            <p:cNvPr id="265" name="Oval 264"/>
            <p:cNvSpPr/>
            <p:nvPr/>
          </p:nvSpPr>
          <p:spPr bwMode="auto">
            <a:xfrm>
              <a:off x="10690225" y="1393825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7" name="Oval 266"/>
            <p:cNvSpPr/>
            <p:nvPr/>
          </p:nvSpPr>
          <p:spPr bwMode="auto">
            <a:xfrm>
              <a:off x="10690225" y="2085975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8" name="Oval 267"/>
            <p:cNvSpPr/>
            <p:nvPr/>
          </p:nvSpPr>
          <p:spPr bwMode="auto">
            <a:xfrm>
              <a:off x="10991850" y="1911350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9" name="Oval 268"/>
            <p:cNvSpPr/>
            <p:nvPr/>
          </p:nvSpPr>
          <p:spPr bwMode="auto">
            <a:xfrm>
              <a:off x="10991850" y="1565275"/>
              <a:ext cx="203200" cy="20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10668000" y="1717675"/>
              <a:ext cx="247650" cy="2476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10791825" y="1597025"/>
              <a:ext cx="0" cy="1206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0791825" y="1966190"/>
              <a:ext cx="0" cy="1206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10895906" y="1717148"/>
              <a:ext cx="109141" cy="6141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10905558" y="1903102"/>
              <a:ext cx="101228" cy="5696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18103C3-E8A9-402E-A106-0CE846535D21}"/>
              </a:ext>
            </a:extLst>
          </p:cNvPr>
          <p:cNvGrpSpPr/>
          <p:nvPr/>
        </p:nvGrpSpPr>
        <p:grpSpPr>
          <a:xfrm>
            <a:off x="5743232" y="3436818"/>
            <a:ext cx="312189" cy="318206"/>
            <a:chOff x="7158422" y="1607015"/>
            <a:chExt cx="2726357" cy="2778898"/>
          </a:xfrm>
          <a:solidFill>
            <a:srgbClr val="FF0000"/>
          </a:solidFill>
        </p:grpSpPr>
        <p:sp>
          <p:nvSpPr>
            <p:cNvPr id="262" name="Freeform 290">
              <a:extLst>
                <a:ext uri="{FF2B5EF4-FFF2-40B4-BE49-F238E27FC236}">
                  <a16:creationId xmlns:a16="http://schemas.microsoft.com/office/drawing/2014/main" id="{7B0DAD60-C219-42CB-83E7-3C00C88D2CA8}"/>
                </a:ext>
              </a:extLst>
            </p:cNvPr>
            <p:cNvSpPr/>
            <p:nvPr/>
          </p:nvSpPr>
          <p:spPr bwMode="auto">
            <a:xfrm>
              <a:off x="7158422" y="2971802"/>
              <a:ext cx="2726357" cy="1414111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bevel/>
              <a:headEnd/>
              <a:tailEnd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4" name="Diamond 263">
              <a:extLst>
                <a:ext uri="{FF2B5EF4-FFF2-40B4-BE49-F238E27FC236}">
                  <a16:creationId xmlns:a16="http://schemas.microsoft.com/office/drawing/2014/main" id="{CAF4C298-AA1C-484C-9921-BBEC02F630DA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8" name="Freeform 292">
              <a:extLst>
                <a:ext uri="{FF2B5EF4-FFF2-40B4-BE49-F238E27FC236}">
                  <a16:creationId xmlns:a16="http://schemas.microsoft.com/office/drawing/2014/main" id="{D83374B1-BE7A-4A80-9BEF-4D213BA989F8}"/>
                </a:ext>
              </a:extLst>
            </p:cNvPr>
            <p:cNvSpPr/>
            <p:nvPr/>
          </p:nvSpPr>
          <p:spPr bwMode="auto">
            <a:xfrm>
              <a:off x="7158422" y="2057402"/>
              <a:ext cx="2726357" cy="1414113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bevel/>
              <a:headEnd/>
              <a:tailEnd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9" name="Diamond 278">
              <a:extLst>
                <a:ext uri="{FF2B5EF4-FFF2-40B4-BE49-F238E27FC236}">
                  <a16:creationId xmlns:a16="http://schemas.microsoft.com/office/drawing/2014/main" id="{33B8498D-79AA-4008-AA1E-B41D6E3CF975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90A0003-B042-45C5-B9D3-E2FA779A7FF7}"/>
              </a:ext>
            </a:extLst>
          </p:cNvPr>
          <p:cNvGrpSpPr/>
          <p:nvPr/>
        </p:nvGrpSpPr>
        <p:grpSpPr>
          <a:xfrm>
            <a:off x="5718507" y="4569201"/>
            <a:ext cx="320174" cy="342357"/>
            <a:chOff x="8882196" y="3721867"/>
            <a:chExt cx="285941" cy="305752"/>
          </a:xfrm>
          <a:solidFill>
            <a:schemeClr val="bg1">
              <a:lumMod val="95000"/>
            </a:schemeClr>
          </a:solidFill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D720130C-65F5-4AAF-B760-A5A115758E51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3" name="Freeform 123">
              <a:extLst>
                <a:ext uri="{FF2B5EF4-FFF2-40B4-BE49-F238E27FC236}">
                  <a16:creationId xmlns:a16="http://schemas.microsoft.com/office/drawing/2014/main" id="{2BB5DE14-25AE-413D-B6B7-DF0D241FC01F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4" name="Freeform 124">
              <a:extLst>
                <a:ext uri="{FF2B5EF4-FFF2-40B4-BE49-F238E27FC236}">
                  <a16:creationId xmlns:a16="http://schemas.microsoft.com/office/drawing/2014/main" id="{E7B12A1C-99C2-404B-994F-AF820A4A672A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8388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3BB175-41B6-45D3-95E5-24250B296B60}"/>
              </a:ext>
            </a:extLst>
          </p:cNvPr>
          <p:cNvSpPr/>
          <p:nvPr/>
        </p:nvSpPr>
        <p:spPr bwMode="auto">
          <a:xfrm>
            <a:off x="346745" y="1311585"/>
            <a:ext cx="11530049" cy="518312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C3C1E0-2826-7447-91EE-89324EAD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pc="0" dirty="0"/>
              <a:t>Machine Learning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39B91CB-5D3A-E142-8F71-2D9AF9D1793A}"/>
              </a:ext>
            </a:extLst>
          </p:cNvPr>
          <p:cNvSpPr/>
          <p:nvPr/>
        </p:nvSpPr>
        <p:spPr bwMode="auto">
          <a:xfrm>
            <a:off x="529597" y="1463013"/>
            <a:ext cx="6424647" cy="844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Domain specific pretrained m</a:t>
            </a:r>
            <a:r>
              <a:rPr kumimoji="0" lang="en-US" sz="18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odels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simplify solution development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4D3208B-940D-BB47-953C-349774733E06}"/>
              </a:ext>
            </a:extLst>
          </p:cNvPr>
          <p:cNvSpPr txBox="1"/>
          <p:nvPr/>
        </p:nvSpPr>
        <p:spPr>
          <a:xfrm>
            <a:off x="7013684" y="4962924"/>
            <a:ext cx="1118768" cy="3416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Databricks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5E65F68C-638A-924D-BFF7-5CA2C7DAF617}"/>
              </a:ext>
            </a:extLst>
          </p:cNvPr>
          <p:cNvSpPr txBox="1"/>
          <p:nvPr/>
        </p:nvSpPr>
        <p:spPr>
          <a:xfrm>
            <a:off x="10579491" y="4961623"/>
            <a:ext cx="1118768" cy="3416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Machine 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Learning VMs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13D0504A-42BC-5A4B-8648-6844A504921E}"/>
              </a:ext>
            </a:extLst>
          </p:cNvPr>
          <p:cNvSpPr/>
          <p:nvPr/>
        </p:nvSpPr>
        <p:spPr bwMode="auto">
          <a:xfrm>
            <a:off x="529596" y="3399149"/>
            <a:ext cx="6423222" cy="844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Popular frameworks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build advanced deep learning solutions 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A003CF2-9055-534A-B978-245E9D49BE63}"/>
              </a:ext>
            </a:extLst>
          </p:cNvPr>
          <p:cNvSpPr txBox="1"/>
          <p:nvPr/>
        </p:nvSpPr>
        <p:spPr>
          <a:xfrm>
            <a:off x="8228198" y="3962635"/>
            <a:ext cx="1076060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TensorFlow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518497E-96B3-AA46-924F-13A1FA7A3861}"/>
              </a:ext>
            </a:extLst>
          </p:cNvPr>
          <p:cNvSpPr txBox="1"/>
          <p:nvPr/>
        </p:nvSpPr>
        <p:spPr>
          <a:xfrm>
            <a:off x="7035043" y="3962635"/>
            <a:ext cx="1076060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PyTorch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C99857B-D0E9-5541-B344-3D4A71770C26}"/>
              </a:ext>
            </a:extLst>
          </p:cNvPr>
          <p:cNvSpPr txBox="1"/>
          <p:nvPr/>
        </p:nvSpPr>
        <p:spPr>
          <a:xfrm>
            <a:off x="10592202" y="3962635"/>
            <a:ext cx="1076060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ONNX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23BEFD3-8475-804B-9E60-EC107C3CEA59}"/>
              </a:ext>
            </a:extLst>
          </p:cNvPr>
          <p:cNvSpPr txBox="1"/>
          <p:nvPr/>
        </p:nvSpPr>
        <p:spPr>
          <a:xfrm>
            <a:off x="8630452" y="4971587"/>
            <a:ext cx="1315630" cy="3416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Machine Learning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A24BE48-743A-F342-9755-F6F712A4CB87}"/>
              </a:ext>
            </a:extLst>
          </p:cNvPr>
          <p:cNvSpPr txBox="1"/>
          <p:nvPr/>
        </p:nvSpPr>
        <p:spPr>
          <a:xfrm>
            <a:off x="9585274" y="1989245"/>
            <a:ext cx="753138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Language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EAF1E1B-C59D-C243-A5BA-3C7AEE23C0AA}"/>
              </a:ext>
            </a:extLst>
          </p:cNvPr>
          <p:cNvSpPr txBox="1"/>
          <p:nvPr/>
        </p:nvSpPr>
        <p:spPr>
          <a:xfrm>
            <a:off x="8423733" y="1989245"/>
            <a:ext cx="684991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Speech</a:t>
            </a:r>
          </a:p>
        </p:txBody>
      </p:sp>
      <p:sp>
        <p:nvSpPr>
          <p:cNvPr id="330" name="Rounded Rectangular Callout 243">
            <a:extLst>
              <a:ext uri="{FF2B5EF4-FFF2-40B4-BE49-F238E27FC236}">
                <a16:creationId xmlns:a16="http://schemas.microsoft.com/office/drawing/2014/main" id="{47CC8142-C86B-B543-BBB1-2321634BE271}"/>
              </a:ext>
            </a:extLst>
          </p:cNvPr>
          <p:cNvSpPr/>
          <p:nvPr/>
        </p:nvSpPr>
        <p:spPr bwMode="auto">
          <a:xfrm>
            <a:off x="8613464" y="1653890"/>
            <a:ext cx="308522" cy="206710"/>
          </a:xfrm>
          <a:prstGeom prst="wedgeRoundRectCallout">
            <a:avLst>
              <a:gd name="adj1" fmla="val 30853"/>
              <a:gd name="adj2" fmla="val 79643"/>
              <a:gd name="adj3" fmla="val 1666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3471ECE-1F10-C04B-A511-4D0F8AC8CC43}"/>
              </a:ext>
            </a:extLst>
          </p:cNvPr>
          <p:cNvSpPr txBox="1"/>
          <p:nvPr/>
        </p:nvSpPr>
        <p:spPr>
          <a:xfrm>
            <a:off x="10757924" y="1989245"/>
            <a:ext cx="744616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DD3E3CE-AEDB-394F-A341-88BAB74F7E8F}"/>
              </a:ext>
            </a:extLst>
          </p:cNvPr>
          <p:cNvSpPr txBox="1"/>
          <p:nvPr/>
        </p:nvSpPr>
        <p:spPr>
          <a:xfrm>
            <a:off x="7230578" y="1989245"/>
            <a:ext cx="684991" cy="216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Vision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6DA568B-82DD-DD49-8430-542C3691E65A}"/>
              </a:ext>
            </a:extLst>
          </p:cNvPr>
          <p:cNvSpPr/>
          <p:nvPr/>
        </p:nvSpPr>
        <p:spPr bwMode="auto">
          <a:xfrm>
            <a:off x="509501" y="4399532"/>
            <a:ext cx="6423222" cy="844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Productive services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empower data science and development teams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860EE4C-580D-D84F-B598-C8DE0840A227}"/>
              </a:ext>
            </a:extLst>
          </p:cNvPr>
          <p:cNvSpPr/>
          <p:nvPr/>
        </p:nvSpPr>
        <p:spPr bwMode="auto">
          <a:xfrm>
            <a:off x="510876" y="5410926"/>
            <a:ext cx="6423222" cy="844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Powerful infrastructure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accelerate deep learning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26B850BE-9B02-464E-AA20-0C2A53D82358}"/>
              </a:ext>
            </a:extLst>
          </p:cNvPr>
          <p:cNvSpPr/>
          <p:nvPr/>
        </p:nvSpPr>
        <p:spPr>
          <a:xfrm>
            <a:off x="9654067" y="4001877"/>
            <a:ext cx="615553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Scikit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-Learn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DB9A04C-4C29-B449-93D3-887CE39C4AB3}"/>
              </a:ext>
            </a:extLst>
          </p:cNvPr>
          <p:cNvSpPr/>
          <p:nvPr/>
        </p:nvSpPr>
        <p:spPr bwMode="auto">
          <a:xfrm>
            <a:off x="524118" y="2428414"/>
            <a:ext cx="6423222" cy="844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Familiar Data Science tools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To simplify model development </a:t>
            </a:r>
          </a:p>
        </p:txBody>
      </p:sp>
      <p:sp>
        <p:nvSpPr>
          <p:cNvPr id="348" name="eye_2">
            <a:extLst>
              <a:ext uri="{FF2B5EF4-FFF2-40B4-BE49-F238E27FC236}">
                <a16:creationId xmlns:a16="http://schemas.microsoft.com/office/drawing/2014/main" id="{E13AB9D6-3524-CD4A-AD57-75B409E6A1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02352" y="1683002"/>
            <a:ext cx="341442" cy="189450"/>
          </a:xfrm>
          <a:custGeom>
            <a:avLst/>
            <a:gdLst>
              <a:gd name="T0" fmla="*/ 5 w 346"/>
              <a:gd name="T1" fmla="*/ 103 h 191"/>
              <a:gd name="T2" fmla="*/ 0 w 346"/>
              <a:gd name="T3" fmla="*/ 96 h 191"/>
              <a:gd name="T4" fmla="*/ 3 w 346"/>
              <a:gd name="T5" fmla="*/ 92 h 191"/>
              <a:gd name="T6" fmla="*/ 5 w 346"/>
              <a:gd name="T7" fmla="*/ 103 h 191"/>
              <a:gd name="T8" fmla="*/ 173 w 346"/>
              <a:gd name="T9" fmla="*/ 191 h 191"/>
              <a:gd name="T10" fmla="*/ 346 w 346"/>
              <a:gd name="T11" fmla="*/ 96 h 191"/>
              <a:gd name="T12" fmla="*/ 173 w 346"/>
              <a:gd name="T13" fmla="*/ 0 h 191"/>
              <a:gd name="T14" fmla="*/ 3 w 346"/>
              <a:gd name="T15" fmla="*/ 92 h 191"/>
              <a:gd name="T16" fmla="*/ 175 w 346"/>
              <a:gd name="T17" fmla="*/ 14 h 191"/>
              <a:gd name="T18" fmla="*/ 89 w 346"/>
              <a:gd name="T19" fmla="*/ 96 h 191"/>
              <a:gd name="T20" fmla="*/ 175 w 346"/>
              <a:gd name="T21" fmla="*/ 178 h 191"/>
              <a:gd name="T22" fmla="*/ 261 w 346"/>
              <a:gd name="T23" fmla="*/ 96 h 191"/>
              <a:gd name="T24" fmla="*/ 175 w 346"/>
              <a:gd name="T25" fmla="*/ 14 h 191"/>
              <a:gd name="T26" fmla="*/ 175 w 346"/>
              <a:gd name="T27" fmla="*/ 78 h 191"/>
              <a:gd name="T28" fmla="*/ 156 w 346"/>
              <a:gd name="T29" fmla="*/ 96 h 191"/>
              <a:gd name="T30" fmla="*/ 175 w 346"/>
              <a:gd name="T31" fmla="*/ 114 h 191"/>
              <a:gd name="T32" fmla="*/ 194 w 346"/>
              <a:gd name="T33" fmla="*/ 96 h 191"/>
              <a:gd name="T34" fmla="*/ 175 w 346"/>
              <a:gd name="T35" fmla="*/ 7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6" h="191">
                <a:moveTo>
                  <a:pt x="5" y="103"/>
                </a:moveTo>
                <a:cubicBezTo>
                  <a:pt x="2" y="98"/>
                  <a:pt x="0" y="96"/>
                  <a:pt x="0" y="96"/>
                </a:cubicBezTo>
                <a:cubicBezTo>
                  <a:pt x="0" y="96"/>
                  <a:pt x="1" y="94"/>
                  <a:pt x="3" y="92"/>
                </a:cubicBezTo>
                <a:moveTo>
                  <a:pt x="5" y="103"/>
                </a:moveTo>
                <a:cubicBezTo>
                  <a:pt x="23" y="125"/>
                  <a:pt x="82" y="191"/>
                  <a:pt x="173" y="191"/>
                </a:cubicBezTo>
                <a:cubicBezTo>
                  <a:pt x="283" y="191"/>
                  <a:pt x="346" y="96"/>
                  <a:pt x="346" y="96"/>
                </a:cubicBezTo>
                <a:cubicBezTo>
                  <a:pt x="346" y="96"/>
                  <a:pt x="283" y="0"/>
                  <a:pt x="173" y="0"/>
                </a:cubicBezTo>
                <a:cubicBezTo>
                  <a:pt x="77" y="0"/>
                  <a:pt x="17" y="73"/>
                  <a:pt x="3" y="92"/>
                </a:cubicBezTo>
                <a:moveTo>
                  <a:pt x="175" y="14"/>
                </a:moveTo>
                <a:cubicBezTo>
                  <a:pt x="128" y="14"/>
                  <a:pt x="89" y="50"/>
                  <a:pt x="89" y="96"/>
                </a:cubicBezTo>
                <a:cubicBezTo>
                  <a:pt x="89" y="141"/>
                  <a:pt x="128" y="178"/>
                  <a:pt x="175" y="178"/>
                </a:cubicBezTo>
                <a:cubicBezTo>
                  <a:pt x="222" y="178"/>
                  <a:pt x="261" y="141"/>
                  <a:pt x="261" y="96"/>
                </a:cubicBezTo>
                <a:cubicBezTo>
                  <a:pt x="261" y="50"/>
                  <a:pt x="222" y="14"/>
                  <a:pt x="175" y="14"/>
                </a:cubicBezTo>
                <a:close/>
                <a:moveTo>
                  <a:pt x="175" y="78"/>
                </a:moveTo>
                <a:cubicBezTo>
                  <a:pt x="165" y="78"/>
                  <a:pt x="156" y="86"/>
                  <a:pt x="156" y="96"/>
                </a:cubicBezTo>
                <a:cubicBezTo>
                  <a:pt x="156" y="106"/>
                  <a:pt x="165" y="114"/>
                  <a:pt x="175" y="114"/>
                </a:cubicBezTo>
                <a:cubicBezTo>
                  <a:pt x="185" y="114"/>
                  <a:pt x="194" y="106"/>
                  <a:pt x="194" y="96"/>
                </a:cubicBezTo>
                <a:cubicBezTo>
                  <a:pt x="194" y="86"/>
                  <a:pt x="185" y="78"/>
                  <a:pt x="175" y="78"/>
                </a:cubicBezTo>
                <a:close/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49" name="Graphic 569">
            <a:extLst>
              <a:ext uri="{FF2B5EF4-FFF2-40B4-BE49-F238E27FC236}">
                <a16:creationId xmlns:a16="http://schemas.microsoft.com/office/drawing/2014/main" id="{91D22486-A7E0-EC4F-AA1F-05C65C1B0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424" y="1630587"/>
            <a:ext cx="317823" cy="294280"/>
          </a:xfrm>
          <a:prstGeom prst="rect">
            <a:avLst/>
          </a:prstGeom>
        </p:spPr>
      </p:pic>
      <p:sp>
        <p:nvSpPr>
          <p:cNvPr id="350" name="Freeform 5">
            <a:extLst>
              <a:ext uri="{FF2B5EF4-FFF2-40B4-BE49-F238E27FC236}">
                <a16:creationId xmlns:a16="http://schemas.microsoft.com/office/drawing/2014/main" id="{F26DCE81-F6CC-0749-9158-417D255C15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85371" y="1635634"/>
            <a:ext cx="289723" cy="284187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7C5AF341-4811-DF40-BDCD-F5A9FF7E3539}"/>
              </a:ext>
            </a:extLst>
          </p:cNvPr>
          <p:cNvGrpSpPr/>
          <p:nvPr/>
        </p:nvGrpSpPr>
        <p:grpSpPr>
          <a:xfrm>
            <a:off x="10899883" y="4510761"/>
            <a:ext cx="460699" cy="348263"/>
            <a:chOff x="7669747" y="4810232"/>
            <a:chExt cx="520064" cy="393139"/>
          </a:xfrm>
          <a:noFill/>
        </p:grpSpPr>
        <p:grpSp>
          <p:nvGrpSpPr>
            <p:cNvPr id="354" name="Group 4">
              <a:extLst>
                <a:ext uri="{FF2B5EF4-FFF2-40B4-BE49-F238E27FC236}">
                  <a16:creationId xmlns:a16="http://schemas.microsoft.com/office/drawing/2014/main" id="{8619E7E8-9753-9C4B-BB70-F17423848EF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69747" y="4810232"/>
              <a:ext cx="520064" cy="393139"/>
              <a:chOff x="3728" y="2083"/>
              <a:chExt cx="245" cy="174"/>
            </a:xfrm>
            <a:grpFill/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CC4CC959-ABFD-7A4B-B726-96EE73FCD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083"/>
                <a:ext cx="245" cy="138"/>
              </a:xfrm>
              <a:prstGeom prst="rect">
                <a:avLst/>
              </a:prstGeom>
              <a:grp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1" name="Line 7">
                <a:extLst>
                  <a:ext uri="{FF2B5EF4-FFF2-40B4-BE49-F238E27FC236}">
                    <a16:creationId xmlns:a16="http://schemas.microsoft.com/office/drawing/2014/main" id="{45A0DC86-EBC8-AA48-9E88-F8EA8C318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0" y="2221"/>
                <a:ext cx="0" cy="36"/>
              </a:xfrm>
              <a:prstGeom prst="line">
                <a:avLst/>
              </a:prstGeom>
              <a:grp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62" name="Line 8">
                <a:extLst>
                  <a:ext uri="{FF2B5EF4-FFF2-40B4-BE49-F238E27FC236}">
                    <a16:creationId xmlns:a16="http://schemas.microsoft.com/office/drawing/2014/main" id="{051D002F-4D41-6549-8F96-07AF6689D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8" y="2257"/>
                <a:ext cx="86" cy="0"/>
              </a:xfrm>
              <a:prstGeom prst="line">
                <a:avLst/>
              </a:prstGeom>
              <a:grpFill/>
              <a:ln w="1270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CC12EAA2-0927-354C-8C3A-E8873B55B598}"/>
                </a:ext>
              </a:extLst>
            </p:cNvPr>
            <p:cNvGrpSpPr/>
            <p:nvPr/>
          </p:nvGrpSpPr>
          <p:grpSpPr>
            <a:xfrm>
              <a:off x="7857378" y="4871216"/>
              <a:ext cx="164327" cy="180784"/>
              <a:chOff x="5834040" y="2879832"/>
              <a:chExt cx="279258" cy="307228"/>
            </a:xfrm>
            <a:grpFill/>
          </p:grpSpPr>
          <p:sp>
            <p:nvSpPr>
              <p:cNvPr id="356" name="Freeform: Shape 843">
                <a:extLst>
                  <a:ext uri="{FF2B5EF4-FFF2-40B4-BE49-F238E27FC236}">
                    <a16:creationId xmlns:a16="http://schemas.microsoft.com/office/drawing/2014/main" id="{62279BB4-75DA-1040-90E7-61174BCDC0BE}"/>
                  </a:ext>
                </a:extLst>
              </p:cNvPr>
              <p:cNvSpPr/>
              <p:nvPr/>
            </p:nvSpPr>
            <p:spPr bwMode="auto">
              <a:xfrm>
                <a:off x="5834040" y="2879832"/>
                <a:ext cx="279258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7B575B5A-FA55-5645-AA67-46422F323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4046" y="2956449"/>
                <a:ext cx="139620" cy="76997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E1B8845-683D-6A47-A6F0-8C501111CA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3659" y="2956449"/>
                <a:ext cx="139630" cy="76997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1C7749B-1438-6B49-9A0E-2B01EB7AE1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3664" y="3033446"/>
                <a:ext cx="0" cy="153614"/>
              </a:xfrm>
              <a:prstGeom prst="lin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headEnd type="none"/>
                <a:tailEnd type="none"/>
              </a:ln>
              <a:effectLst/>
            </p:spPr>
          </p:cxnSp>
        </p:grp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1E2E89C3-D341-2D45-B83A-0D99BD51A158}"/>
              </a:ext>
            </a:extLst>
          </p:cNvPr>
          <p:cNvGrpSpPr/>
          <p:nvPr/>
        </p:nvGrpSpPr>
        <p:grpSpPr>
          <a:xfrm>
            <a:off x="9128180" y="4513714"/>
            <a:ext cx="320174" cy="342357"/>
            <a:chOff x="8882196" y="3721867"/>
            <a:chExt cx="285941" cy="305752"/>
          </a:xfrm>
          <a:solidFill>
            <a:schemeClr val="bg1">
              <a:lumMod val="95000"/>
            </a:schemeClr>
          </a:solidFill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50FE938-C329-C24D-AB07-989A65E4EE8E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5" name="Freeform 123">
              <a:extLst>
                <a:ext uri="{FF2B5EF4-FFF2-40B4-BE49-F238E27FC236}">
                  <a16:creationId xmlns:a16="http://schemas.microsoft.com/office/drawing/2014/main" id="{A6824FBA-7F66-E748-B108-42F53BB60176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6" name="Freeform 124">
              <a:extLst>
                <a:ext uri="{FF2B5EF4-FFF2-40B4-BE49-F238E27FC236}">
                  <a16:creationId xmlns:a16="http://schemas.microsoft.com/office/drawing/2014/main" id="{AD34904F-BE34-D545-83A3-0553FFA3060F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A8662255-789F-FA44-BE4D-5F4B12E6A60B}"/>
              </a:ext>
            </a:extLst>
          </p:cNvPr>
          <p:cNvGrpSpPr/>
          <p:nvPr/>
        </p:nvGrpSpPr>
        <p:grpSpPr>
          <a:xfrm>
            <a:off x="7416979" y="4525789"/>
            <a:ext cx="312189" cy="318206"/>
            <a:chOff x="7158422" y="1607015"/>
            <a:chExt cx="2726357" cy="2778898"/>
          </a:xfrm>
          <a:solidFill>
            <a:srgbClr val="FF0000"/>
          </a:solidFill>
        </p:grpSpPr>
        <p:sp>
          <p:nvSpPr>
            <p:cNvPr id="368" name="Freeform 290">
              <a:extLst>
                <a:ext uri="{FF2B5EF4-FFF2-40B4-BE49-F238E27FC236}">
                  <a16:creationId xmlns:a16="http://schemas.microsoft.com/office/drawing/2014/main" id="{8ED968ED-85C0-3746-8CEF-6FAB22DCE22F}"/>
                </a:ext>
              </a:extLst>
            </p:cNvPr>
            <p:cNvSpPr/>
            <p:nvPr/>
          </p:nvSpPr>
          <p:spPr bwMode="auto">
            <a:xfrm>
              <a:off x="7158422" y="2971802"/>
              <a:ext cx="2726357" cy="1414111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bevel/>
              <a:headEnd/>
              <a:tailEnd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9" name="Diamond 368">
              <a:extLst>
                <a:ext uri="{FF2B5EF4-FFF2-40B4-BE49-F238E27FC236}">
                  <a16:creationId xmlns:a16="http://schemas.microsoft.com/office/drawing/2014/main" id="{A82F1666-68EC-5E44-9C47-B9B5B37E64B5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0" name="Freeform 292">
              <a:extLst>
                <a:ext uri="{FF2B5EF4-FFF2-40B4-BE49-F238E27FC236}">
                  <a16:creationId xmlns:a16="http://schemas.microsoft.com/office/drawing/2014/main" id="{132E9064-27DF-9D4A-956B-AAE1720859B3}"/>
                </a:ext>
              </a:extLst>
            </p:cNvPr>
            <p:cNvSpPr/>
            <p:nvPr/>
          </p:nvSpPr>
          <p:spPr bwMode="auto">
            <a:xfrm>
              <a:off x="7158422" y="2057402"/>
              <a:ext cx="2726357" cy="1414113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bevel/>
              <a:headEnd/>
              <a:tailEnd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1" name="Diamond 370">
              <a:extLst>
                <a:ext uri="{FF2B5EF4-FFF2-40B4-BE49-F238E27FC236}">
                  <a16:creationId xmlns:a16="http://schemas.microsoft.com/office/drawing/2014/main" id="{7D4B6AE1-8261-C84B-ADC4-4A2AB59EA4A2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 cap="flat" cmpd="sng" algn="ctr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2" name="chip">
            <a:extLst>
              <a:ext uri="{FF2B5EF4-FFF2-40B4-BE49-F238E27FC236}">
                <a16:creationId xmlns:a16="http://schemas.microsoft.com/office/drawing/2014/main" id="{23D1DA97-586F-E04B-B1A6-F496D26A09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27028" y="5558237"/>
            <a:ext cx="292091" cy="298125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CF38035-A7B3-0D49-97BD-A9E8D2C04B1E}"/>
              </a:ext>
            </a:extLst>
          </p:cNvPr>
          <p:cNvSpPr txBox="1"/>
          <p:nvPr/>
        </p:nvSpPr>
        <p:spPr>
          <a:xfrm>
            <a:off x="7034085" y="6010716"/>
            <a:ext cx="1077976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80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CPU</a:t>
            </a: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ECD0B258-FAED-DD4B-9AFB-DF5E75A0AFFC}"/>
              </a:ext>
            </a:extLst>
          </p:cNvPr>
          <p:cNvGrpSpPr>
            <a:grpSpLocks noChangeAspect="1"/>
          </p:cNvGrpSpPr>
          <p:nvPr/>
        </p:nvGrpSpPr>
        <p:grpSpPr>
          <a:xfrm>
            <a:off x="9133636" y="5608647"/>
            <a:ext cx="309263" cy="197305"/>
            <a:chOff x="5842028" y="2023300"/>
            <a:chExt cx="518306" cy="330673"/>
          </a:xfrm>
        </p:grpSpPr>
        <p:sp>
          <p:nvSpPr>
            <p:cNvPr id="375" name="Rectangle: Single Corner Rounded 196">
              <a:extLst>
                <a:ext uri="{FF2B5EF4-FFF2-40B4-BE49-F238E27FC236}">
                  <a16:creationId xmlns:a16="http://schemas.microsoft.com/office/drawing/2014/main" id="{8BE8EDEE-AF29-8E44-96ED-948366935879}"/>
                </a:ext>
              </a:extLst>
            </p:cNvPr>
            <p:cNvSpPr/>
            <p:nvPr/>
          </p:nvSpPr>
          <p:spPr bwMode="auto">
            <a:xfrm>
              <a:off x="5842028" y="2023300"/>
              <a:ext cx="518306" cy="284908"/>
            </a:xfrm>
            <a:prstGeom prst="round1Rect">
              <a:avLst>
                <a:gd name="adj" fmla="val 19322"/>
              </a:avLst>
            </a:prstGeom>
            <a:noFill/>
            <a:ln w="12700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DAF4B8D9-F8AB-2840-AC59-4146B440E7B2}"/>
                </a:ext>
              </a:extLst>
            </p:cNvPr>
            <p:cNvGrpSpPr/>
            <p:nvPr/>
          </p:nvGrpSpPr>
          <p:grpSpPr>
            <a:xfrm>
              <a:off x="5886781" y="2308208"/>
              <a:ext cx="423110" cy="45765"/>
              <a:chOff x="2805041" y="5363936"/>
              <a:chExt cx="937405" cy="12517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8B2E7002-5956-EB4E-9297-03A4F9874721}"/>
                  </a:ext>
                </a:extLst>
              </p:cNvPr>
              <p:cNvGrpSpPr/>
              <p:nvPr/>
            </p:nvGrpSpPr>
            <p:grpSpPr>
              <a:xfrm>
                <a:off x="2805041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48EF0BBF-85BB-7F46-BB2B-0D27DCEFD5C8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7F2AADD-C137-AD48-9611-6691A88AA685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50D47E9-CD74-7545-B264-8E351612EE7E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D90CE3C3-74A4-964E-815C-306B22B041C8}"/>
                  </a:ext>
                </a:extLst>
              </p:cNvPr>
              <p:cNvGrpSpPr/>
              <p:nvPr/>
            </p:nvGrpSpPr>
            <p:grpSpPr>
              <a:xfrm>
                <a:off x="3437646" y="5363936"/>
                <a:ext cx="304800" cy="125178"/>
                <a:chOff x="685111" y="5810249"/>
                <a:chExt cx="304800" cy="35634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C528464A-763B-5442-95E1-D198C53D64BD}"/>
                    </a:ext>
                  </a:extLst>
                </p:cNvPr>
                <p:cNvCxnSpPr/>
                <p:nvPr/>
              </p:nvCxnSpPr>
              <p:spPr>
                <a:xfrm>
                  <a:off x="6851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7CC8009D-BDE5-1941-9269-97C86FE18A13}"/>
                    </a:ext>
                  </a:extLst>
                </p:cNvPr>
                <p:cNvCxnSpPr/>
                <p:nvPr/>
              </p:nvCxnSpPr>
              <p:spPr>
                <a:xfrm>
                  <a:off x="8375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50D968A-338F-2448-99E3-6A2A45C4413D}"/>
                    </a:ext>
                  </a:extLst>
                </p:cNvPr>
                <p:cNvCxnSpPr/>
                <p:nvPr/>
              </p:nvCxnSpPr>
              <p:spPr>
                <a:xfrm>
                  <a:off x="989911" y="5810249"/>
                  <a:ext cx="0" cy="356348"/>
                </a:xfrm>
                <a:prstGeom prst="line">
                  <a:avLst/>
                </a:prstGeom>
                <a:noFill/>
                <a:ln w="12700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</p:cxnSp>
          </p:grpSp>
        </p:grp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FA877B7-FA09-E541-B187-BF097DB59FEF}"/>
                </a:ext>
              </a:extLst>
            </p:cNvPr>
            <p:cNvSpPr/>
            <p:nvPr/>
          </p:nvSpPr>
          <p:spPr bwMode="auto">
            <a:xfrm>
              <a:off x="6135172" y="2083744"/>
              <a:ext cx="158117" cy="164020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5935E21-27CA-1B4F-97D4-73B170F21D95}"/>
                </a:ext>
              </a:extLst>
            </p:cNvPr>
            <p:cNvSpPr/>
            <p:nvPr/>
          </p:nvSpPr>
          <p:spPr bwMode="auto">
            <a:xfrm>
              <a:off x="5911951" y="2129519"/>
              <a:ext cx="156176" cy="80034"/>
            </a:xfrm>
            <a:prstGeom prst="rect">
              <a:avLst/>
            </a:prstGeom>
            <a:noFill/>
            <a:ln w="12700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89642" tIns="44821" rIns="89642" bIns="448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7243C1C6-D2B6-474E-8F4B-351695F0A6F3}"/>
              </a:ext>
            </a:extLst>
          </p:cNvPr>
          <p:cNvSpPr txBox="1"/>
          <p:nvPr/>
        </p:nvSpPr>
        <p:spPr>
          <a:xfrm>
            <a:off x="8396822" y="6010716"/>
            <a:ext cx="178289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80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GPU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8961171-6746-1C41-8F46-AFF0E650467B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170" y="5558237"/>
            <a:ext cx="298125" cy="298125"/>
            <a:chOff x="10035278" y="3218678"/>
            <a:chExt cx="247374" cy="247374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14B02F99-FBA6-CA42-AAC5-9FAA640B311B}"/>
                </a:ext>
              </a:extLst>
            </p:cNvPr>
            <p:cNvGrpSpPr/>
            <p:nvPr/>
          </p:nvGrpSpPr>
          <p:grpSpPr>
            <a:xfrm>
              <a:off x="10035278" y="3218678"/>
              <a:ext cx="247374" cy="247374"/>
              <a:chOff x="3485441" y="4505566"/>
              <a:chExt cx="712494" cy="712494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AF0D408E-E1F7-544B-9901-D8CC842F4D8E}"/>
                  </a:ext>
                </a:extLst>
              </p:cNvPr>
              <p:cNvSpPr/>
              <p:nvPr/>
            </p:nvSpPr>
            <p:spPr bwMode="auto">
              <a:xfrm>
                <a:off x="3565593" y="4585718"/>
                <a:ext cx="552190" cy="552190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494E033D-4020-2848-9BA8-361E4819269F}"/>
                  </a:ext>
                </a:extLst>
              </p:cNvPr>
              <p:cNvGrpSpPr/>
              <p:nvPr/>
            </p:nvGrpSpPr>
            <p:grpSpPr>
              <a:xfrm>
                <a:off x="3485441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C32CD6EE-BAC9-754F-AC92-E2D986770E22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69C300A1-431C-6843-9207-D5EE735F8B09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E893C29A-346D-BC40-9827-F8E14E86457B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F9533880-7418-A748-9449-69BF30DC514B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49906534-7209-804C-9E25-C4187641925A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  <p:grpSp>
              <p:nvGrpSpPr>
                <p:cNvPr id="405" name="Group 404">
                  <a:extLst>
                    <a:ext uri="{FF2B5EF4-FFF2-40B4-BE49-F238E27FC236}">
                      <a16:creationId xmlns:a16="http://schemas.microsoft.com/office/drawing/2014/main" id="{927151B0-8E75-D64D-BE77-AAB42F1AF284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DC5637AD-0383-4945-9ABD-9793433BB75C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55D17AE7-D94A-3546-8296-848FA47947B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8" name="Straight Connector 407">
                    <a:extLst>
                      <a:ext uri="{FF2B5EF4-FFF2-40B4-BE49-F238E27FC236}">
                        <a16:creationId xmlns:a16="http://schemas.microsoft.com/office/drawing/2014/main" id="{9B0A8381-66C7-3B45-BAED-D403B61D496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995B70C6-92CC-3746-A0EA-FB90620E0EBF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0FED0514-DA0E-8041-B4EB-F5E1E2CE913C}"/>
                  </a:ext>
                </a:extLst>
              </p:cNvPr>
              <p:cNvGrpSpPr/>
              <p:nvPr/>
            </p:nvGrpSpPr>
            <p:grpSpPr>
              <a:xfrm rot="5400000">
                <a:off x="3480396" y="4677750"/>
                <a:ext cx="712494" cy="368126"/>
                <a:chOff x="3485441" y="4677750"/>
                <a:chExt cx="712494" cy="368126"/>
              </a:xfrm>
            </p:grpSpPr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44CD4F60-69B3-1840-AA0B-FF8578D78D0D}"/>
                    </a:ext>
                  </a:extLst>
                </p:cNvPr>
                <p:cNvGrpSpPr/>
                <p:nvPr/>
              </p:nvGrpSpPr>
              <p:grpSpPr>
                <a:xfrm>
                  <a:off x="4117783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317387E2-A5B6-BF4D-8178-6F65A4FED2F3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69683DFC-42D8-2D45-9DD6-88DCBEB6EA6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2" name="Straight Connector 401">
                    <a:extLst>
                      <a:ext uri="{FF2B5EF4-FFF2-40B4-BE49-F238E27FC236}">
                        <a16:creationId xmlns:a16="http://schemas.microsoft.com/office/drawing/2014/main" id="{7950D976-0E2F-EF4A-B16C-F67223AAA244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1F1487C1-28E1-6B4E-BC71-26D992D5B9D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C4403F77-958D-6B41-9180-F273BBB0CF2C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80152" cy="368126"/>
                  <a:chOff x="4117783" y="4677750"/>
                  <a:chExt cx="129006" cy="368126"/>
                </a:xfrm>
              </p:grpSpPr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E5112662-D958-DF48-9949-82154B6C40A8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677750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062BB9A5-EF66-6045-886B-3A2B384DD3C2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769781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0CF0951-1C22-FD4A-9CD1-3C8A8FEE70D0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4953845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8F596212-7578-5749-87C0-EC9D646AB2B6}"/>
                      </a:ext>
                    </a:extLst>
                  </p:cNvPr>
                  <p:cNvCxnSpPr/>
                  <p:nvPr/>
                </p:nvCxnSpPr>
                <p:spPr>
                  <a:xfrm>
                    <a:off x="4117783" y="5045876"/>
                    <a:ext cx="129006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headEnd type="none" w="lg" len="med"/>
                    <a:tailEnd type="none" w="lg" len="med"/>
                  </a:ln>
                  <a:effectLst/>
                </p:spPr>
              </p:cxnSp>
            </p:grpSp>
          </p:grpSp>
        </p:grpSp>
        <p:sp>
          <p:nvSpPr>
            <p:cNvPr id="390" name="Freeform: Shape 520">
              <a:extLst>
                <a:ext uri="{FF2B5EF4-FFF2-40B4-BE49-F238E27FC236}">
                  <a16:creationId xmlns:a16="http://schemas.microsoft.com/office/drawing/2014/main" id="{D77827C7-0245-994A-A76A-EEC41452D1E7}"/>
                </a:ext>
              </a:extLst>
            </p:cNvPr>
            <p:cNvSpPr/>
            <p:nvPr/>
          </p:nvSpPr>
          <p:spPr bwMode="auto">
            <a:xfrm>
              <a:off x="10124345" y="3293573"/>
              <a:ext cx="71612" cy="91319"/>
            </a:xfrm>
            <a:custGeom>
              <a:avLst/>
              <a:gdLst>
                <a:gd name="connsiteX0" fmla="*/ 699778 w 974972"/>
                <a:gd name="connsiteY0" fmla="*/ 0 h 1504393"/>
                <a:gd name="connsiteX1" fmla="*/ 502371 w 974972"/>
                <a:gd name="connsiteY1" fmla="*/ 571355 h 1504393"/>
                <a:gd name="connsiteX2" fmla="*/ 597565 w 974972"/>
                <a:gd name="connsiteY2" fmla="*/ 571355 h 1504393"/>
                <a:gd name="connsiteX3" fmla="*/ 629015 w 974972"/>
                <a:gd name="connsiteY3" fmla="*/ 571355 h 1504393"/>
                <a:gd name="connsiteX4" fmla="*/ 974972 w 974972"/>
                <a:gd name="connsiteY4" fmla="*/ 571355 h 1504393"/>
                <a:gd name="connsiteX5" fmla="*/ 275193 w 974972"/>
                <a:gd name="connsiteY5" fmla="*/ 1504393 h 1504393"/>
                <a:gd name="connsiteX6" fmla="*/ 472601 w 974972"/>
                <a:gd name="connsiteY6" fmla="*/ 933038 h 1504393"/>
                <a:gd name="connsiteX7" fmla="*/ 377407 w 974972"/>
                <a:gd name="connsiteY7" fmla="*/ 933038 h 1504393"/>
                <a:gd name="connsiteX8" fmla="*/ 349889 w 974972"/>
                <a:gd name="connsiteY8" fmla="*/ 933038 h 1504393"/>
                <a:gd name="connsiteX9" fmla="*/ 0 w 974972"/>
                <a:gd name="connsiteY9" fmla="*/ 933038 h 1504393"/>
                <a:gd name="connsiteX10" fmla="*/ 699778 w 974972"/>
                <a:gd name="connsiteY10" fmla="*/ 0 h 15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4972" h="1504393">
                  <a:moveTo>
                    <a:pt x="699778" y="0"/>
                  </a:moveTo>
                  <a:lnTo>
                    <a:pt x="502371" y="571355"/>
                  </a:lnTo>
                  <a:lnTo>
                    <a:pt x="597565" y="571355"/>
                  </a:lnTo>
                  <a:lnTo>
                    <a:pt x="629015" y="571355"/>
                  </a:lnTo>
                  <a:lnTo>
                    <a:pt x="974972" y="571355"/>
                  </a:lnTo>
                  <a:lnTo>
                    <a:pt x="275193" y="1504393"/>
                  </a:lnTo>
                  <a:lnTo>
                    <a:pt x="472601" y="933038"/>
                  </a:lnTo>
                  <a:lnTo>
                    <a:pt x="377407" y="933038"/>
                  </a:lnTo>
                  <a:lnTo>
                    <a:pt x="349889" y="933038"/>
                  </a:lnTo>
                  <a:lnTo>
                    <a:pt x="0" y="933038"/>
                  </a:lnTo>
                  <a:lnTo>
                    <a:pt x="69977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1E2D3E37-F01A-654B-A6CC-02141460F022}"/>
              </a:ext>
            </a:extLst>
          </p:cNvPr>
          <p:cNvSpPr txBox="1"/>
          <p:nvPr/>
        </p:nvSpPr>
        <p:spPr>
          <a:xfrm>
            <a:off x="10938515" y="6010716"/>
            <a:ext cx="383435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80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FPGA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78B6889-888C-0D40-B490-E14DC9849763}"/>
              </a:ext>
            </a:extLst>
          </p:cNvPr>
          <p:cNvCxnSpPr>
            <a:cxnSpLocks/>
          </p:cNvCxnSpPr>
          <p:nvPr/>
        </p:nvCxnSpPr>
        <p:spPr>
          <a:xfrm>
            <a:off x="526596" y="2360703"/>
            <a:ext cx="11176969" cy="0"/>
          </a:xfrm>
          <a:prstGeom prst="line">
            <a:avLst/>
          </a:prstGeom>
          <a:noFill/>
          <a:ln w="15875" cap="rnd" cmpd="sng" algn="ctr">
            <a:solidFill>
              <a:srgbClr val="D9D9D9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D9CEDB-044D-8143-BA2D-06C67494C87C}"/>
              </a:ext>
            </a:extLst>
          </p:cNvPr>
          <p:cNvCxnSpPr>
            <a:cxnSpLocks/>
          </p:cNvCxnSpPr>
          <p:nvPr/>
        </p:nvCxnSpPr>
        <p:spPr>
          <a:xfrm>
            <a:off x="526596" y="3349578"/>
            <a:ext cx="11176969" cy="0"/>
          </a:xfrm>
          <a:prstGeom prst="line">
            <a:avLst/>
          </a:prstGeom>
          <a:noFill/>
          <a:ln w="15875" cap="rnd" cmpd="sng" algn="ctr">
            <a:solidFill>
              <a:sysClr val="window" lastClr="FFFFFF">
                <a:lumMod val="85000"/>
              </a:sys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107D106-AE8A-6749-8F47-252830B81E2C}"/>
              </a:ext>
            </a:extLst>
          </p:cNvPr>
          <p:cNvCxnSpPr>
            <a:cxnSpLocks/>
          </p:cNvCxnSpPr>
          <p:nvPr/>
        </p:nvCxnSpPr>
        <p:spPr>
          <a:xfrm>
            <a:off x="526596" y="5327328"/>
            <a:ext cx="11176969" cy="0"/>
          </a:xfrm>
          <a:prstGeom prst="line">
            <a:avLst/>
          </a:prstGeom>
          <a:noFill/>
          <a:ln w="15875" cap="rnd" cmpd="sng" algn="ctr">
            <a:solidFill>
              <a:sysClr val="window" lastClr="FFFFFF">
                <a:lumMod val="85000"/>
              </a:sysClr>
            </a:solidFill>
            <a:prstDash val="solid"/>
            <a:headEnd type="none"/>
            <a:tailEnd type="none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57748C6-EBE9-8A43-8CA6-2A7D66B7629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0941642" y="3544156"/>
            <a:ext cx="380308" cy="37306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623A650-248F-594C-B0A0-566D602CB85C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75" y="3552632"/>
            <a:ext cx="298830" cy="323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18295-B913-B94E-87B5-A67A50B81CB3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19" y="3550488"/>
            <a:ext cx="292099" cy="343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AB9A75-BCAD-0D40-AEA0-4A016B2FF0A3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24" y="3599456"/>
            <a:ext cx="553473" cy="294200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5584A0E-3398-2F42-A0A8-57A0B927E89B}"/>
              </a:ext>
            </a:extLst>
          </p:cNvPr>
          <p:cNvCxnSpPr>
            <a:cxnSpLocks/>
          </p:cNvCxnSpPr>
          <p:nvPr/>
        </p:nvCxnSpPr>
        <p:spPr>
          <a:xfrm>
            <a:off x="526596" y="4338453"/>
            <a:ext cx="11176969" cy="0"/>
          </a:xfrm>
          <a:prstGeom prst="line">
            <a:avLst/>
          </a:prstGeom>
          <a:noFill/>
          <a:ln w="15875" cap="rnd" cmpd="sng" algn="ctr">
            <a:solidFill>
              <a:sysClr val="window" lastClr="FFFFFF">
                <a:lumMod val="85000"/>
              </a:sysClr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3AC34D-818E-4EDC-95C6-94BCC080C8DA}"/>
              </a:ext>
            </a:extLst>
          </p:cNvPr>
          <p:cNvSpPr txBox="1"/>
          <p:nvPr/>
        </p:nvSpPr>
        <p:spPr>
          <a:xfrm>
            <a:off x="3888921" y="6351597"/>
            <a:ext cx="5289146" cy="2862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From the Intelligent Cloud to the Intelligent Edge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203AD22-959A-4177-97FF-C0DC8FA0162E}"/>
              </a:ext>
            </a:extLst>
          </p:cNvPr>
          <p:cNvSpPr/>
          <p:nvPr/>
        </p:nvSpPr>
        <p:spPr>
          <a:xfrm>
            <a:off x="11216081" y="0"/>
            <a:ext cx="974360" cy="763398"/>
          </a:xfrm>
          <a:prstGeom prst="rect">
            <a:avLst/>
          </a:prstGeom>
          <a:solidFill>
            <a:srgbClr val="FFFFFF">
              <a:alpha val="88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5" name="Freeform 128">
            <a:extLst>
              <a:ext uri="{FF2B5EF4-FFF2-40B4-BE49-F238E27FC236}">
                <a16:creationId xmlns:a16="http://schemas.microsoft.com/office/drawing/2014/main" id="{4E379510-B6B1-924F-9388-83DD38F48291}"/>
              </a:ext>
            </a:extLst>
          </p:cNvPr>
          <p:cNvSpPr>
            <a:spLocks noChangeAspect="1"/>
          </p:cNvSpPr>
          <p:nvPr/>
        </p:nvSpPr>
        <p:spPr bwMode="auto">
          <a:xfrm>
            <a:off x="4014495" y="6357398"/>
            <a:ext cx="407826" cy="228320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6AC4B3-B2A3-4C4E-8045-2DFAD50B3750}"/>
              </a:ext>
            </a:extLst>
          </p:cNvPr>
          <p:cNvGrpSpPr/>
          <p:nvPr/>
        </p:nvGrpSpPr>
        <p:grpSpPr>
          <a:xfrm>
            <a:off x="8661820" y="6366811"/>
            <a:ext cx="260166" cy="259052"/>
            <a:chOff x="9301765" y="6305291"/>
            <a:chExt cx="290033" cy="288792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11F3B6B-B511-CE45-A1EA-D9945CFBF70A}"/>
                </a:ext>
              </a:extLst>
            </p:cNvPr>
            <p:cNvGrpSpPr/>
            <p:nvPr/>
          </p:nvGrpSpPr>
          <p:grpSpPr>
            <a:xfrm flipH="1">
              <a:off x="9301765" y="6305291"/>
              <a:ext cx="290033" cy="288792"/>
              <a:chOff x="7749590" y="2876913"/>
              <a:chExt cx="187018" cy="188120"/>
            </a:xfrm>
            <a:noFill/>
          </p:grpSpPr>
          <p:sp>
            <p:nvSpPr>
              <p:cNvPr id="179" name="Freeform 99">
                <a:extLst>
                  <a:ext uri="{FF2B5EF4-FFF2-40B4-BE49-F238E27FC236}">
                    <a16:creationId xmlns:a16="http://schemas.microsoft.com/office/drawing/2014/main" id="{9DB6FE35-37CE-3A45-80C0-5A50DC59C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9616" y="2951946"/>
                <a:ext cx="111966" cy="113087"/>
              </a:xfrm>
              <a:custGeom>
                <a:avLst/>
                <a:gdLst>
                  <a:gd name="T0" fmla="*/ 0 w 46"/>
                  <a:gd name="T1" fmla="*/ 0 h 47"/>
                  <a:gd name="T2" fmla="*/ 46 w 46"/>
                  <a:gd name="T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" h="47">
                    <a:moveTo>
                      <a:pt x="0" y="0"/>
                    </a:moveTo>
                    <a:cubicBezTo>
                      <a:pt x="25" y="0"/>
                      <a:pt x="46" y="21"/>
                      <a:pt x="46" y="47"/>
                    </a:cubicBezTo>
                  </a:path>
                </a:pathLst>
              </a:custGeom>
              <a:grpFill/>
              <a:ln w="190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180" name="Freeform 100">
                <a:extLst>
                  <a:ext uri="{FF2B5EF4-FFF2-40B4-BE49-F238E27FC236}">
                    <a16:creationId xmlns:a16="http://schemas.microsoft.com/office/drawing/2014/main" id="{8ECE2375-D620-EA46-B558-C5F448CD9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9590" y="2916113"/>
                <a:ext cx="150035" cy="148916"/>
              </a:xfrm>
              <a:custGeom>
                <a:avLst/>
                <a:gdLst>
                  <a:gd name="T0" fmla="*/ 0 w 62"/>
                  <a:gd name="T1" fmla="*/ 0 h 62"/>
                  <a:gd name="T2" fmla="*/ 62 w 62"/>
                  <a:gd name="T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" h="62">
                    <a:moveTo>
                      <a:pt x="0" y="0"/>
                    </a:moveTo>
                    <a:cubicBezTo>
                      <a:pt x="34" y="0"/>
                      <a:pt x="62" y="27"/>
                      <a:pt x="62" y="62"/>
                    </a:cubicBezTo>
                  </a:path>
                </a:pathLst>
              </a:custGeom>
              <a:grpFill/>
              <a:ln w="190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181" name="Freeform 101">
                <a:extLst>
                  <a:ext uri="{FF2B5EF4-FFF2-40B4-BE49-F238E27FC236}">
                    <a16:creationId xmlns:a16="http://schemas.microsoft.com/office/drawing/2014/main" id="{99C0EDB3-E644-134E-ADD3-08C207CC8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9625" y="2876913"/>
                <a:ext cx="186983" cy="188103"/>
              </a:xfrm>
              <a:custGeom>
                <a:avLst/>
                <a:gdLst>
                  <a:gd name="T0" fmla="*/ 0 w 77"/>
                  <a:gd name="T1" fmla="*/ 0 h 78"/>
                  <a:gd name="T2" fmla="*/ 77 w 77"/>
                  <a:gd name="T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" h="78">
                    <a:moveTo>
                      <a:pt x="0" y="0"/>
                    </a:moveTo>
                    <a:cubicBezTo>
                      <a:pt x="42" y="0"/>
                      <a:pt x="77" y="35"/>
                      <a:pt x="77" y="78"/>
                    </a:cubicBezTo>
                  </a:path>
                </a:pathLst>
              </a:custGeom>
              <a:grpFill/>
              <a:ln w="190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</p:grp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8936ECA-DC72-7543-A3E6-69BE1AACC029}"/>
                </a:ext>
              </a:extLst>
            </p:cNvPr>
            <p:cNvSpPr/>
            <p:nvPr/>
          </p:nvSpPr>
          <p:spPr bwMode="auto">
            <a:xfrm>
              <a:off x="9496196" y="6496061"/>
              <a:ext cx="88179" cy="8728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606F9CF-91F0-40DB-8578-49454D590DDA}"/>
              </a:ext>
            </a:extLst>
          </p:cNvPr>
          <p:cNvSpPr/>
          <p:nvPr/>
        </p:nvSpPr>
        <p:spPr>
          <a:xfrm>
            <a:off x="8310975" y="2999236"/>
            <a:ext cx="91050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Notebooks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1C86E93-B799-4A88-96CA-E58306F74A12}"/>
              </a:ext>
            </a:extLst>
          </p:cNvPr>
          <p:cNvSpPr/>
          <p:nvPr/>
        </p:nvSpPr>
        <p:spPr>
          <a:xfrm>
            <a:off x="9767880" y="2999236"/>
            <a:ext cx="38792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Jupyter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31574A-8B02-4C4C-92E5-F01BA660B3A8}"/>
              </a:ext>
            </a:extLst>
          </p:cNvPr>
          <p:cNvSpPr/>
          <p:nvPr/>
        </p:nvSpPr>
        <p:spPr>
          <a:xfrm>
            <a:off x="7079348" y="3004278"/>
            <a:ext cx="987450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Visual Studio Code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5301EB-AD19-4058-AE31-C07A99762330}"/>
              </a:ext>
            </a:extLst>
          </p:cNvPr>
          <p:cNvSpPr/>
          <p:nvPr/>
        </p:nvSpPr>
        <p:spPr>
          <a:xfrm>
            <a:off x="10747916" y="2998515"/>
            <a:ext cx="764633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Command line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34AF66B-671A-41A0-85CA-0042F7394050}"/>
              </a:ext>
            </a:extLst>
          </p:cNvPr>
          <p:cNvGrpSpPr/>
          <p:nvPr/>
        </p:nvGrpSpPr>
        <p:grpSpPr>
          <a:xfrm>
            <a:off x="10955585" y="2548593"/>
            <a:ext cx="349295" cy="297138"/>
            <a:chOff x="11238522" y="2214151"/>
            <a:chExt cx="394713" cy="33577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C44788F-BB62-4ACC-9877-43664F81B414}"/>
                </a:ext>
              </a:extLst>
            </p:cNvPr>
            <p:cNvGrpSpPr/>
            <p:nvPr/>
          </p:nvGrpSpPr>
          <p:grpSpPr>
            <a:xfrm>
              <a:off x="11238522" y="2214151"/>
              <a:ext cx="394713" cy="335774"/>
              <a:chOff x="2107244" y="1575258"/>
              <a:chExt cx="310993" cy="264555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1720CCF-7055-4C7B-88BB-162570E3A275}"/>
                  </a:ext>
                </a:extLst>
              </p:cNvPr>
              <p:cNvGrpSpPr/>
              <p:nvPr/>
            </p:nvGrpSpPr>
            <p:grpSpPr>
              <a:xfrm>
                <a:off x="2107244" y="1575258"/>
                <a:ext cx="310993" cy="264555"/>
                <a:chOff x="2107244" y="1575258"/>
                <a:chExt cx="310993" cy="264555"/>
              </a:xfrm>
            </p:grpSpPr>
            <p:sp>
              <p:nvSpPr>
                <p:cNvPr id="140" name="Rectangle 9">
                  <a:extLst>
                    <a:ext uri="{FF2B5EF4-FFF2-40B4-BE49-F238E27FC236}">
                      <a16:creationId xmlns:a16="http://schemas.microsoft.com/office/drawing/2014/main" id="{DF258760-58ED-4647-A4AB-E6F1223D0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244" y="1575258"/>
                  <a:ext cx="310993" cy="264555"/>
                </a:xfrm>
                <a:prstGeom prst="rect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Line 10">
                  <a:extLst>
                    <a:ext uri="{FF2B5EF4-FFF2-40B4-BE49-F238E27FC236}">
                      <a16:creationId xmlns:a16="http://schemas.microsoft.com/office/drawing/2014/main" id="{4EFE5263-D67A-42FD-AC7B-D576FE7C4E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07244" y="1647026"/>
                  <a:ext cx="31099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C80A0E6-D195-4047-976A-2C5E1EFCAF5C}"/>
                  </a:ext>
                </a:extLst>
              </p:cNvPr>
              <p:cNvGrpSpPr/>
              <p:nvPr/>
            </p:nvGrpSpPr>
            <p:grpSpPr>
              <a:xfrm>
                <a:off x="2287367" y="1599181"/>
                <a:ext cx="95690" cy="23923"/>
                <a:chOff x="2287367" y="1599181"/>
                <a:chExt cx="95690" cy="23923"/>
              </a:xfrm>
            </p:grpSpPr>
            <p:sp>
              <p:nvSpPr>
                <p:cNvPr id="136" name="Oval 11">
                  <a:extLst>
                    <a:ext uri="{FF2B5EF4-FFF2-40B4-BE49-F238E27FC236}">
                      <a16:creationId xmlns:a16="http://schemas.microsoft.com/office/drawing/2014/main" id="{4C1C0C75-16C7-4929-8DAA-EAC327804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367" y="1599181"/>
                  <a:ext cx="23923" cy="239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2">
                  <a:extLst>
                    <a:ext uri="{FF2B5EF4-FFF2-40B4-BE49-F238E27FC236}">
                      <a16:creationId xmlns:a16="http://schemas.microsoft.com/office/drawing/2014/main" id="{374A82FD-9E89-4C21-87FC-D10ADACF5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2547" y="1599181"/>
                  <a:ext cx="23923" cy="239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3">
                  <a:extLst>
                    <a:ext uri="{FF2B5EF4-FFF2-40B4-BE49-F238E27FC236}">
                      <a16:creationId xmlns:a16="http://schemas.microsoft.com/office/drawing/2014/main" id="{D128C1E9-E547-4DBF-8B63-A7F14BE15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9134" y="1599181"/>
                  <a:ext cx="23923" cy="239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8" name="Freeform 422">
              <a:extLst>
                <a:ext uri="{FF2B5EF4-FFF2-40B4-BE49-F238E27FC236}">
                  <a16:creationId xmlns:a16="http://schemas.microsoft.com/office/drawing/2014/main" id="{5D9957F3-7DAE-47AD-B6AA-49DCF1E96BFB}"/>
                </a:ext>
              </a:extLst>
            </p:cNvPr>
            <p:cNvSpPr/>
            <p:nvPr/>
          </p:nvSpPr>
          <p:spPr bwMode="auto">
            <a:xfrm flipH="1">
              <a:off x="11292455" y="2354178"/>
              <a:ext cx="84926" cy="139515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6181162-1A0B-41D1-A34B-F3FA9DCB69F6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807" y="2493693"/>
              <a:ext cx="118979" cy="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14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347CC40-F57D-4D6E-924A-5401B3A9FF96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95" y="2548593"/>
            <a:ext cx="349296" cy="399412"/>
          </a:xfrm>
          <a:prstGeom prst="rect">
            <a:avLst/>
          </a:prstGeom>
        </p:spPr>
      </p:pic>
      <p:pic>
        <p:nvPicPr>
          <p:cNvPr id="143" name="Picture 142" descr="A close up of a sign&#10;&#10;Description automatically generated">
            <a:extLst>
              <a:ext uri="{FF2B5EF4-FFF2-40B4-BE49-F238E27FC236}">
                <a16:creationId xmlns:a16="http://schemas.microsoft.com/office/drawing/2014/main" id="{8FEA5567-C691-4363-8860-45D197F2FD9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060" y="2548593"/>
            <a:ext cx="328027" cy="327573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67D05B-F5C4-4A7C-BA7E-4B9D36F8F074}"/>
              </a:ext>
            </a:extLst>
          </p:cNvPr>
          <p:cNvGrpSpPr>
            <a:grpSpLocks noChangeAspect="1"/>
          </p:cNvGrpSpPr>
          <p:nvPr/>
        </p:nvGrpSpPr>
        <p:grpSpPr>
          <a:xfrm>
            <a:off x="8578510" y="2602697"/>
            <a:ext cx="375436" cy="291204"/>
            <a:chOff x="3486498" y="5451027"/>
            <a:chExt cx="1893396" cy="1468600"/>
          </a:xfrm>
          <a:noFill/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2B9BA23-D32B-4931-BEC4-5812734B3D7E}"/>
                </a:ext>
              </a:extLst>
            </p:cNvPr>
            <p:cNvSpPr/>
            <p:nvPr/>
          </p:nvSpPr>
          <p:spPr bwMode="auto">
            <a:xfrm>
              <a:off x="3486498" y="5451027"/>
              <a:ext cx="1068765" cy="1323278"/>
            </a:xfrm>
            <a:custGeom>
              <a:avLst/>
              <a:gdLst>
                <a:gd name="connsiteX0" fmla="*/ 1033494 w 1033494"/>
                <a:gd name="connsiteY0" fmla="*/ 0 h 1283793"/>
                <a:gd name="connsiteX1" fmla="*/ 468302 w 1033494"/>
                <a:gd name="connsiteY1" fmla="*/ 458209 h 1283793"/>
                <a:gd name="connsiteX2" fmla="*/ 0 w 1033494"/>
                <a:gd name="connsiteY2" fmla="*/ 1283793 h 1283793"/>
                <a:gd name="connsiteX3" fmla="*/ 446098 w 1033494"/>
                <a:gd name="connsiteY3" fmla="*/ 1283793 h 1283793"/>
                <a:gd name="connsiteX4" fmla="*/ 1033494 w 1033494"/>
                <a:gd name="connsiteY4" fmla="*/ 0 h 1283793"/>
                <a:gd name="connsiteX0" fmla="*/ 1047475 w 1047475"/>
                <a:gd name="connsiteY0" fmla="*/ 0 h 1283793"/>
                <a:gd name="connsiteX1" fmla="*/ 482283 w 1047475"/>
                <a:gd name="connsiteY1" fmla="*/ 458209 h 1283793"/>
                <a:gd name="connsiteX2" fmla="*/ 0 w 1047475"/>
                <a:gd name="connsiteY2" fmla="*/ 1281817 h 1283793"/>
                <a:gd name="connsiteX3" fmla="*/ 460079 w 1047475"/>
                <a:gd name="connsiteY3" fmla="*/ 1283793 h 1283793"/>
                <a:gd name="connsiteX4" fmla="*/ 1047475 w 1047475"/>
                <a:gd name="connsiteY4" fmla="*/ 0 h 1283793"/>
                <a:gd name="connsiteX0" fmla="*/ 1049473 w 1049473"/>
                <a:gd name="connsiteY0" fmla="*/ 0 h 1297628"/>
                <a:gd name="connsiteX1" fmla="*/ 482283 w 1049473"/>
                <a:gd name="connsiteY1" fmla="*/ 472044 h 1297628"/>
                <a:gd name="connsiteX2" fmla="*/ 0 w 1049473"/>
                <a:gd name="connsiteY2" fmla="*/ 1295652 h 1297628"/>
                <a:gd name="connsiteX3" fmla="*/ 460079 w 1049473"/>
                <a:gd name="connsiteY3" fmla="*/ 1297628 h 1297628"/>
                <a:gd name="connsiteX4" fmla="*/ 1049473 w 1049473"/>
                <a:gd name="connsiteY4" fmla="*/ 0 h 1297628"/>
                <a:gd name="connsiteX0" fmla="*/ 1057462 w 1057462"/>
                <a:gd name="connsiteY0" fmla="*/ 0 h 1295651"/>
                <a:gd name="connsiteX1" fmla="*/ 482283 w 1057462"/>
                <a:gd name="connsiteY1" fmla="*/ 470067 h 1295651"/>
                <a:gd name="connsiteX2" fmla="*/ 0 w 1057462"/>
                <a:gd name="connsiteY2" fmla="*/ 1293675 h 1295651"/>
                <a:gd name="connsiteX3" fmla="*/ 460079 w 1057462"/>
                <a:gd name="connsiteY3" fmla="*/ 1295651 h 1295651"/>
                <a:gd name="connsiteX4" fmla="*/ 1057462 w 1057462"/>
                <a:gd name="connsiteY4" fmla="*/ 0 h 129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462" h="1295651">
                  <a:moveTo>
                    <a:pt x="1057462" y="0"/>
                  </a:moveTo>
                  <a:lnTo>
                    <a:pt x="482283" y="470067"/>
                  </a:lnTo>
                  <a:lnTo>
                    <a:pt x="0" y="1293675"/>
                  </a:lnTo>
                  <a:lnTo>
                    <a:pt x="460079" y="1295651"/>
                  </a:lnTo>
                  <a:lnTo>
                    <a:pt x="1057462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2905B9B-E4CC-4836-A26F-64CD013B9F56}"/>
                </a:ext>
              </a:extLst>
            </p:cNvPr>
            <p:cNvSpPr/>
            <p:nvPr/>
          </p:nvSpPr>
          <p:spPr bwMode="auto">
            <a:xfrm>
              <a:off x="3918466" y="5540962"/>
              <a:ext cx="1461428" cy="1378665"/>
            </a:xfrm>
            <a:custGeom>
              <a:avLst/>
              <a:gdLst>
                <a:gd name="connsiteX0" fmla="*/ 672175 w 1461426"/>
                <a:gd name="connsiteY0" fmla="*/ 0 h 1358480"/>
                <a:gd name="connsiteX1" fmla="*/ 440043 w 1461426"/>
                <a:gd name="connsiteY1" fmla="*/ 658045 h 1358480"/>
                <a:gd name="connsiteX2" fmla="*/ 876048 w 1461426"/>
                <a:gd name="connsiteY2" fmla="*/ 1186904 h 1358480"/>
                <a:gd name="connsiteX3" fmla="*/ 0 w 1461426"/>
                <a:gd name="connsiteY3" fmla="*/ 1336276 h 1358480"/>
                <a:gd name="connsiteX4" fmla="*/ 1439222 w 1461426"/>
                <a:gd name="connsiteY4" fmla="*/ 1358480 h 1358480"/>
                <a:gd name="connsiteX5" fmla="*/ 1461426 w 1461426"/>
                <a:gd name="connsiteY5" fmla="*/ 1344350 h 1358480"/>
                <a:gd name="connsiteX6" fmla="*/ 672175 w 1461426"/>
                <a:gd name="connsiteY6" fmla="*/ 0 h 1358480"/>
                <a:gd name="connsiteX0" fmla="*/ 672175 w 1461426"/>
                <a:gd name="connsiteY0" fmla="*/ 0 h 1358480"/>
                <a:gd name="connsiteX1" fmla="*/ 440043 w 1461426"/>
                <a:gd name="connsiteY1" fmla="*/ 658045 h 1358480"/>
                <a:gd name="connsiteX2" fmla="*/ 876048 w 1461426"/>
                <a:gd name="connsiteY2" fmla="*/ 1186904 h 1358480"/>
                <a:gd name="connsiteX3" fmla="*/ 0 w 1461426"/>
                <a:gd name="connsiteY3" fmla="*/ 1348387 h 1358480"/>
                <a:gd name="connsiteX4" fmla="*/ 1439222 w 1461426"/>
                <a:gd name="connsiteY4" fmla="*/ 1358480 h 1358480"/>
                <a:gd name="connsiteX5" fmla="*/ 1461426 w 1461426"/>
                <a:gd name="connsiteY5" fmla="*/ 1344350 h 1358480"/>
                <a:gd name="connsiteX6" fmla="*/ 672175 w 1461426"/>
                <a:gd name="connsiteY6" fmla="*/ 0 h 1358480"/>
                <a:gd name="connsiteX0" fmla="*/ 682268 w 1461426"/>
                <a:gd name="connsiteY0" fmla="*/ 0 h 1378666"/>
                <a:gd name="connsiteX1" fmla="*/ 440043 w 1461426"/>
                <a:gd name="connsiteY1" fmla="*/ 678231 h 1378666"/>
                <a:gd name="connsiteX2" fmla="*/ 876048 w 1461426"/>
                <a:gd name="connsiteY2" fmla="*/ 1207090 h 1378666"/>
                <a:gd name="connsiteX3" fmla="*/ 0 w 1461426"/>
                <a:gd name="connsiteY3" fmla="*/ 1368573 h 1378666"/>
                <a:gd name="connsiteX4" fmla="*/ 1439222 w 1461426"/>
                <a:gd name="connsiteY4" fmla="*/ 1378666 h 1378666"/>
                <a:gd name="connsiteX5" fmla="*/ 1461426 w 1461426"/>
                <a:gd name="connsiteY5" fmla="*/ 1364536 h 1378666"/>
                <a:gd name="connsiteX6" fmla="*/ 682268 w 1461426"/>
                <a:gd name="connsiteY6" fmla="*/ 0 h 137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426" h="1378666">
                  <a:moveTo>
                    <a:pt x="682268" y="0"/>
                  </a:moveTo>
                  <a:lnTo>
                    <a:pt x="440043" y="678231"/>
                  </a:lnTo>
                  <a:lnTo>
                    <a:pt x="876048" y="1207090"/>
                  </a:lnTo>
                  <a:lnTo>
                    <a:pt x="0" y="1368573"/>
                  </a:lnTo>
                  <a:lnTo>
                    <a:pt x="1439222" y="1378666"/>
                  </a:lnTo>
                  <a:lnTo>
                    <a:pt x="1461426" y="1364536"/>
                  </a:lnTo>
                  <a:lnTo>
                    <a:pt x="682268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7" grpId="0"/>
      <p:bldP spid="4" grpId="0" animBg="1"/>
      <p:bldP spid="1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99F8-DA26-4DA2-BD3B-D3D82083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56" y="1651326"/>
            <a:ext cx="9859116" cy="1108608"/>
          </a:xfrm>
        </p:spPr>
        <p:txBody>
          <a:bodyPr/>
          <a:lstStyle/>
          <a:p>
            <a:r>
              <a:rPr lang="en-US" sz="7050" dirty="0">
                <a:cs typeface="Segoe UI"/>
              </a:rPr>
              <a:t>Lab</a:t>
            </a:r>
            <a:br>
              <a:rPr lang="en-US" sz="7050" dirty="0">
                <a:cs typeface="Segoe UI"/>
              </a:rPr>
            </a:br>
            <a:br>
              <a:rPr lang="en-US" sz="7050" dirty="0">
                <a:cs typeface="Segoe UI"/>
              </a:rPr>
            </a:br>
            <a:r>
              <a:rPr lang="en-US" sz="7050" dirty="0">
                <a:cs typeface="Segoe UI"/>
              </a:rPr>
              <a:t>aka.ms/</a:t>
            </a:r>
            <a:r>
              <a:rPr lang="en-US" sz="7050" dirty="0" err="1">
                <a:cs typeface="Segoe UI"/>
              </a:rPr>
              <a:t>fsidbnotebooks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863F-73FB-4FD6-B5CE-CC8FBE27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– service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06E9C-4E98-4698-B38B-1649DE484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5311"/>
            <a:ext cx="10515600" cy="54730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40558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18545C-D5E2-4CA7-AE90-F52DE09D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– workspace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93B4D-60C3-464C-8F49-91008F41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74" y="1215311"/>
            <a:ext cx="10515600" cy="54512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356799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2fa536e-1516-49c4-887e-89737158fb8b&quot;,&quot;TimeStamp&quot;:&quot;2018-03-20T13:37:06.0615544-07:00&quot;}"/>
</p:tagLst>
</file>

<file path=ppt/theme/theme1.xml><?xml version="1.0" encoding="utf-8"?>
<a:theme xmlns:a="http://schemas.openxmlformats.org/drawingml/2006/main" name="WHITE TEMPLATE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Oct_2014.potx" id="{C564F283-C16D-4027-A632-54E31EB1987D}" vid="{27B3D32C-9224-41E9-A662-F35EEB154FFA}"/>
    </a:ext>
  </a:extLst>
</a:theme>
</file>

<file path=ppt/theme/theme2.xml><?xml version="1.0" encoding="utf-8"?>
<a:theme xmlns:a="http://schemas.openxmlformats.org/drawingml/2006/main" name="ML">
  <a:themeElements>
    <a:clrScheme name="Custom 8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1_ML">
  <a:themeElements>
    <a:clrScheme name="Custom 8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7A1FB898138E4CBEF3E8822CDB8820" ma:contentTypeVersion="4" ma:contentTypeDescription="Create a new document." ma:contentTypeScope="" ma:versionID="203fc4088363896b6798a9b1016e61c1">
  <xsd:schema xmlns:xsd="http://www.w3.org/2001/XMLSchema" xmlns:xs="http://www.w3.org/2001/XMLSchema" xmlns:p="http://schemas.microsoft.com/office/2006/metadata/properties" xmlns:ns2="b5c6fe9a-71fa-4bc5-a80b-dd1ed271fa68" targetNamespace="http://schemas.microsoft.com/office/2006/metadata/properties" ma:root="true" ma:fieldsID="9b3aef66bce8ed4df6fab25945653f2a" ns2:_="">
    <xsd:import namespace="b5c6fe9a-71fa-4bc5-a80b-dd1ed271f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6fe9a-71fa-4bc5-a80b-dd1ed271fa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97F02D-7B53-4D47-BEEB-4B284DE2A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6fe9a-71fa-4bc5-a80b-dd1ed271f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B0E61A-8825-4E77-A6F8-669ECCB47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DF5CB5-7D37-4314-855D-FE9174FEA95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5c6fe9a-71fa-4bc5-a80b-dd1ed271fa68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877</Words>
  <Application>Microsoft Office PowerPoint</Application>
  <PresentationFormat>Widescreen</PresentationFormat>
  <Paragraphs>216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Source Sans Pro</vt:lpstr>
      <vt:lpstr>Source Sans Pro Light</vt:lpstr>
      <vt:lpstr>Source Sans Pro SemiBold</vt:lpstr>
      <vt:lpstr>WHITE TEMPLATE</vt:lpstr>
      <vt:lpstr>ML</vt:lpstr>
      <vt:lpstr>1_ML</vt:lpstr>
      <vt:lpstr>Azure Databricks - Workshop</vt:lpstr>
      <vt:lpstr>Agenda</vt:lpstr>
      <vt:lpstr>The modern data estate</vt:lpstr>
      <vt:lpstr>What is Azure Databricks?</vt:lpstr>
      <vt:lpstr>Big Data &amp; Advanced Analytics at a glance</vt:lpstr>
      <vt:lpstr>Machine Learning</vt:lpstr>
      <vt:lpstr>Lab  aka.ms/fsidbnotebooks</vt:lpstr>
      <vt:lpstr>Azure Databricks – service home page</vt:lpstr>
      <vt:lpstr>Azure Databricks – workspace deployment</vt:lpstr>
      <vt:lpstr>Azure Databricks – launching the workspace</vt:lpstr>
      <vt:lpstr>Demo</vt:lpstr>
      <vt:lpstr>How to get started</vt:lpstr>
      <vt:lpstr>Q &amp; A</vt:lpstr>
      <vt:lpstr>Appendix</vt:lpstr>
      <vt:lpstr>Azure Databricks – creating a workspace</vt:lpstr>
      <vt:lpstr>Azure Databricks – workspace 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Databricks -An Introduction</dc:title>
  <dc:creator>Bharat Sandhu</dc:creator>
  <cp:lastModifiedBy>Jake Wang</cp:lastModifiedBy>
  <cp:revision>62</cp:revision>
  <dcterms:created xsi:type="dcterms:W3CDTF">2017-10-30T23:38:41Z</dcterms:created>
  <dcterms:modified xsi:type="dcterms:W3CDTF">2019-03-21T15:36:41Z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jgc@microsoft.com</vt:lpwstr>
  </property>
  <property fmtid="{D5CDD505-2E9C-101B-9397-08002B2CF9AE}" pid="5" name="MSIP_Label_f42aa342-8706-4288-bd11-ebb85995028c_SetDate">
    <vt:lpwstr>2017-10-31T01:15:36.5542733Z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0x010100387A1FB898138E4CBEF3E8822CDB8820</vt:lpwstr>
  </property>
  <property fmtid="{D5CDD505-2E9C-101B-9397-08002B2CF9AE}" pid="11" name="of67e5d4b76f4a9db8769983fda9cec0">
    <vt:lpwstr/>
  </property>
  <property fmtid="{D5CDD505-2E9C-101B-9397-08002B2CF9AE}" pid="12" name="NewsType">
    <vt:lpwstr/>
  </property>
  <property fmtid="{D5CDD505-2E9C-101B-9397-08002B2CF9AE}" pid="13" name="TaxKeyword">
    <vt:lpwstr/>
  </property>
  <property fmtid="{D5CDD505-2E9C-101B-9397-08002B2CF9AE}" pid="14" name="_dlc_policyId">
    <vt:lpwstr>0x0101000E4CB7077FEE4FF7AE86D4A500EEC780030016C849C62B10EB41ACA8C7EEDEF40BB20099ECF64382448D48A56095091C66B1A9|-661092312</vt:lpwstr>
  </property>
  <property fmtid="{D5CDD505-2E9C-101B-9397-08002B2CF9AE}" pid="15" name="LastSharedByUser">
    <vt:lpwstr>wmendoza@microsoft.com</vt:lpwstr>
  </property>
  <property fmtid="{D5CDD505-2E9C-101B-9397-08002B2CF9AE}" pid="16" name="Region">
    <vt:lpwstr/>
  </property>
  <property fmtid="{D5CDD505-2E9C-101B-9397-08002B2CF9AE}" pid="17" name="Confidentiality">
    <vt:lpwstr>14;#customer ready|8986c41d-21c5-4f8f-8a12-ea4625b46858</vt:lpwstr>
  </property>
  <property fmtid="{D5CDD505-2E9C-101B-9397-08002B2CF9AE}" pid="18" name="ItemType">
    <vt:lpwstr>16;#customer presentations|18e9ae94-e321-4eea-82d2-ad5b2f470f3c</vt:lpwstr>
  </property>
  <property fmtid="{D5CDD505-2E9C-101B-9397-08002B2CF9AE}" pid="19" name="MSProducts">
    <vt:lpwstr/>
  </property>
  <property fmtid="{D5CDD505-2E9C-101B-9397-08002B2CF9AE}" pid="20" name="Industries">
    <vt:lpwstr/>
  </property>
  <property fmtid="{D5CDD505-2E9C-101B-9397-08002B2CF9AE}" pid="21" name="Competitors">
    <vt:lpwstr/>
  </property>
  <property fmtid="{D5CDD505-2E9C-101B-9397-08002B2CF9AE}" pid="22" name="SMSGDomain">
    <vt:lpwstr>21;#Cloud and Enterprise|adc2fe87-c79a-4ded-a449-3f86b954069d</vt:lpwstr>
  </property>
  <property fmtid="{D5CDD505-2E9C-101B-9397-08002B2CF9AE}" pid="23" name="ExperienceContentType">
    <vt:lpwstr/>
  </property>
  <property fmtid="{D5CDD505-2E9C-101B-9397-08002B2CF9AE}" pid="24" name="BusinessArchitecture">
    <vt:lpwstr>1370;#Advanced Analytics|a794c42d-8e46-46ec-b99e-aa6f5cde33ef</vt:lpwstr>
  </property>
  <property fmtid="{D5CDD505-2E9C-101B-9397-08002B2CF9AE}" pid="25" name="LastSharedByTime">
    <vt:filetime>2018-02-20T03:14:29Z</vt:filetime>
  </property>
  <property fmtid="{D5CDD505-2E9C-101B-9397-08002B2CF9AE}" pid="26" name="Products">
    <vt:lpwstr>26;#Azure|669a3112-5edf-444b-a003-630063601f07</vt:lpwstr>
  </property>
  <property fmtid="{D5CDD505-2E9C-101B-9397-08002B2CF9AE}" pid="27" name="l6f004f21209409da86a713c0f24627d">
    <vt:lpwstr/>
  </property>
  <property fmtid="{D5CDD505-2E9C-101B-9397-08002B2CF9AE}" pid="28" name="MSProductsTaxHTField0">
    <vt:lpwstr/>
  </property>
  <property fmtid="{D5CDD505-2E9C-101B-9397-08002B2CF9AE}" pid="29" name="e8080b0481964c759b2c36ae49591b31">
    <vt:lpwstr/>
  </property>
  <property fmtid="{D5CDD505-2E9C-101B-9397-08002B2CF9AE}" pid="30" name="_docset_NoMedatataSyncRequired">
    <vt:lpwstr>False</vt:lpwstr>
  </property>
  <property fmtid="{D5CDD505-2E9C-101B-9397-08002B2CF9AE}" pid="31" name="Languages">
    <vt:lpwstr/>
  </property>
  <property fmtid="{D5CDD505-2E9C-101B-9397-08002B2CF9AE}" pid="32" name="TechnicalLevel">
    <vt:lpwstr/>
  </property>
  <property fmtid="{D5CDD505-2E9C-101B-9397-08002B2CF9AE}" pid="33" name="Audiences">
    <vt:lpwstr/>
  </property>
  <property fmtid="{D5CDD505-2E9C-101B-9397-08002B2CF9AE}" pid="34" name="ldac8aee9d1f469e8cd8c3f8d6a615f2">
    <vt:lpwstr/>
  </property>
  <property fmtid="{D5CDD505-2E9C-101B-9397-08002B2CF9AE}" pid="35" name="EmployeeRole">
    <vt:lpwstr/>
  </property>
  <property fmtid="{D5CDD505-2E9C-101B-9397-08002B2CF9AE}" pid="36" name="MSIP_Label_f42aa342-8706-4288-bd11-ebb85995028c_Ref">
    <vt:lpwstr>https://api.informationprotection.azure.com/api/72f988bf-86f1-41af-91ab-2d7cd011db47</vt:lpwstr>
  </property>
  <property fmtid="{D5CDD505-2E9C-101B-9397-08002B2CF9AE}" pid="37" name="NewsTopic">
    <vt:lpwstr/>
  </property>
  <property fmtid="{D5CDD505-2E9C-101B-9397-08002B2CF9AE}" pid="38" name="SharedWithUsers">
    <vt:lpwstr>95147;#Tony Smith</vt:lpwstr>
  </property>
  <property fmtid="{D5CDD505-2E9C-101B-9397-08002B2CF9AE}" pid="39" name="Roles">
    <vt:lpwstr/>
  </property>
  <property fmtid="{D5CDD505-2E9C-101B-9397-08002B2CF9AE}" pid="40" name="ItemRetentionFormula">
    <vt:lpwstr>&lt;formula id="Microsoft.Office.RecordsManagement.PolicyFeatures.Expiration.Formula.BuiltIn"&gt;&lt;number&gt;0&lt;/number&gt;&lt;property&gt;Expire_x005f_x0020_Review&lt;/property&gt;&lt;propertyId&gt;4efb7b69-53dd-4711-a372-96a7c80c7a38&lt;/propertyId&gt;&lt;period&gt;days&lt;/period&gt;&lt;/formula&gt;</vt:lpwstr>
  </property>
  <property fmtid="{D5CDD505-2E9C-101B-9397-08002B2CF9AE}" pid="41" name="NewsSource">
    <vt:lpwstr/>
  </property>
  <property fmtid="{D5CDD505-2E9C-101B-9397-08002B2CF9AE}" pid="42" name="SMSGTags">
    <vt:lpwstr/>
  </property>
  <property fmtid="{D5CDD505-2E9C-101B-9397-08002B2CF9AE}" pid="43" name="_dlc_DocIdItemGuid">
    <vt:lpwstr>01cf35b6-4cf1-4925-a6a9-2a08f743c4b6</vt:lpwstr>
  </property>
  <property fmtid="{D5CDD505-2E9C-101B-9397-08002B2CF9AE}" pid="44" name="MSPhysicalGeography">
    <vt:lpwstr/>
  </property>
  <property fmtid="{D5CDD505-2E9C-101B-9397-08002B2CF9AE}" pid="45" name="j3562c58ee414e028925bc902cfc01a1">
    <vt:lpwstr/>
  </property>
  <property fmtid="{D5CDD505-2E9C-101B-9397-08002B2CF9AE}" pid="46" name="EnterpriseDomainTags">
    <vt:lpwstr/>
  </property>
  <property fmtid="{D5CDD505-2E9C-101B-9397-08002B2CF9AE}" pid="47" name="la4444b61d19467597d63190b69ac227">
    <vt:lpwstr/>
  </property>
  <property fmtid="{D5CDD505-2E9C-101B-9397-08002B2CF9AE}" pid="48" name="ActivitiesAndPrograms">
    <vt:lpwstr/>
  </property>
  <property fmtid="{D5CDD505-2E9C-101B-9397-08002B2CF9AE}" pid="49" name="Segments">
    <vt:lpwstr/>
  </property>
  <property fmtid="{D5CDD505-2E9C-101B-9397-08002B2CF9AE}" pid="50" name="Partners">
    <vt:lpwstr/>
  </property>
  <property fmtid="{D5CDD505-2E9C-101B-9397-08002B2CF9AE}" pid="51" name="Topics">
    <vt:lpwstr/>
  </property>
  <property fmtid="{D5CDD505-2E9C-101B-9397-08002B2CF9AE}" pid="52" name="Groups">
    <vt:lpwstr/>
  </property>
</Properties>
</file>