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BF0-C9E2-4D73-B4D5-23F64BAA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D9AF-0346-47DB-AF4F-E6491A08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F827-90FA-4FBC-A957-7D1252E4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82C5-045B-4B6F-B343-CB2DF95F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9BE-F967-4DD7-A7B5-B46D01C8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5800-EEFF-4E92-AC76-9F8BEBDD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00F0D-199E-4740-848E-AFF109001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6628-03A6-43F4-B06D-B6DC4001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274C-6F26-4E7F-8461-15CF6FD6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7669-BEF9-4856-BC66-FC5F029A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02B01-9026-474E-B264-68FC8BBA7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EA3E3-5D6D-4E8A-9B0B-DD1FB929A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8BAC-96EA-4FBA-A62C-F6B2B557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1361-042B-4DD6-BECF-F8B48EF5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53276-F4E6-4E0E-B3D6-375CEB0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A0CA-50AC-48AC-B95A-FA6FC0FA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3CA4-44AF-427B-9C3E-D343F0E7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9F0D-CA30-41EE-89F9-6F6270D1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80BD-E05A-4BD6-A3D0-592A723C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25DF-114C-4319-9130-675C5DBA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7B12-B771-4E18-B886-A674FD6B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4A8E-F7A6-4978-9554-083659B9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8882-2600-4433-8C95-03538A3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2CC6-AF1B-473E-A08B-D3D23F17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FFEC-6558-4182-BC61-D3825F48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52F-1C08-4E03-93D9-3773302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97A3-FA43-4221-8704-3C1192EE9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FC158-4113-4B53-84AF-60CD43E21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A406-DF3B-432B-9740-B186A10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9F736-8384-4415-9932-7C34B265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AECBE-BABC-4B2B-8150-90750D1F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B34-D140-49E9-B908-900D94A9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D18D1-F80F-45C5-B18D-DBD43F8D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05B91-210D-490D-933D-53E1B543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E8B32-3633-4E99-BE87-3D9F39D5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AB036-E318-4BB4-B2F1-FEECFE91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DEADF-BBF0-4E5D-9FE1-58C15764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50CB3-B438-4071-97FF-F5F2C968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65361-FD1E-4CDC-B801-3939A119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5637-EECE-4144-8A3E-6747CFEE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4CA3-B875-4C9B-9330-149E9A5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C597B-B821-433B-BB27-EDC980FB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23AF-37D3-4DAB-9F97-425D34A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318C6-2F06-4A24-AD19-12CBDA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5F05-A343-425D-B6BD-1592B5E1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CAD47-42B5-4F22-B980-00AD21A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202E-BEA2-482E-9DB8-06FF8F4E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59B6-58A2-4B7B-8E7E-98E45C99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F7BE-86BB-42EC-9F6E-141270D4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9831-1765-4E30-BA3A-4309C39A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B76A-209F-47AF-A183-DF7ACB0F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D660-15BE-4E1E-AB60-7E1D1450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64E6-ACE4-4264-B77E-3EAAC34A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12D82-45CF-4D07-A5CD-801B98B1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E2479-2AEC-4C74-A2B0-0353B65F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94C4-B1BD-4F45-B4A1-022285B9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807C-5327-4086-977F-C59D5D21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D25-C6B5-43E5-84DC-59AC3169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65DB-85E4-40ED-BF5E-B64F5B33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468EB-9D5D-4E7F-9DC8-70D79290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1D9C-81FB-4572-804C-3206741A7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1AF2-B026-48E4-BE0B-6C6B493E5D3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A34B-5BFF-44BB-B010-8ACFFA584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99AE-E621-4172-A19D-31841CA26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0FE3-3635-4577-BF05-2307BB56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19D74-8D5B-4629-B792-F9956E000C8F}"/>
              </a:ext>
            </a:extLst>
          </p:cNvPr>
          <p:cNvSpPr/>
          <p:nvPr/>
        </p:nvSpPr>
        <p:spPr>
          <a:xfrm>
            <a:off x="907525" y="0"/>
            <a:ext cx="10515600" cy="407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A7489-F5FE-4973-91E8-39D067B2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37377"/>
              </p:ext>
            </p:extLst>
          </p:nvPr>
        </p:nvGraphicFramePr>
        <p:xfrm>
          <a:off x="907525" y="407093"/>
          <a:ext cx="10515600" cy="1482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785886444"/>
                    </a:ext>
                  </a:extLst>
                </a:gridCol>
              </a:tblGrid>
              <a:tr h="68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Take a deep dive into Azure Databricks, the new Spark offering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5750" marR="285750" marT="285750" marB="14287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3122"/>
                  </a:ext>
                </a:extLst>
              </a:tr>
              <a:tr h="642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Participate in a hands-on lab customized for your use case!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5750" marR="2857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714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A7B0BD-F252-4E46-816B-DAD44810EABD}"/>
              </a:ext>
            </a:extLst>
          </p:cNvPr>
          <p:cNvSpPr txBox="1"/>
          <p:nvPr/>
        </p:nvSpPr>
        <p:spPr>
          <a:xfrm>
            <a:off x="1079405" y="3251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D9063E-D0C7-42AF-A6D7-B8C0D06D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25" y="2306651"/>
            <a:ext cx="10515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Join us for a Cloud Immersion Experience,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Azure Databricks and Spark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. The session will focus on Financial Service use cases and will be delivered by Microsoft Cloud Solution Experts. This event is not to be missed!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Attend this hands-on workshop to: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Get an overview of the Azure Databricks solution and the key differentiators in the market.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Learn about security, RBAC, notebook experience, administration, comparison to other offerings, use cases, and case studies.</a:t>
            </a:r>
            <a:endParaRPr lang="en-US" sz="1600" dirty="0">
              <a:effectLst/>
              <a:ea typeface="Calibri" panose="020F050202020403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Participate in a hands-on lab where you'll load data, connect to Azure Blob Storage, see Machine Learning in Azure Databricks in action, and much more.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505050"/>
              </a:solidFill>
              <a:effectLst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05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E3B93-4313-481C-A4F5-05BC0CA7E5D8}"/>
              </a:ext>
            </a:extLst>
          </p:cNvPr>
          <p:cNvSpPr txBox="1"/>
          <p:nvPr/>
        </p:nvSpPr>
        <p:spPr>
          <a:xfrm>
            <a:off x="907525" y="5970187"/>
            <a:ext cx="1051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b="1" dirty="0">
                <a:solidFill>
                  <a:srgbClr val="50505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NOTE:</a:t>
            </a:r>
            <a:r>
              <a:rPr lang="en-US" altLang="en-US" sz="1100" dirty="0">
                <a:solidFill>
                  <a:srgbClr val="50505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Workshop content requires a 300-level of architectural expertise of infrastructure and solutions design in this domain (even if on another platform). Attendees should be familiar with Spark and at least one programming language (Python/Scala/SQL).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AC4F-AF3D-47DC-995B-02995D13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" y="-15202"/>
            <a:ext cx="1191090" cy="438134"/>
          </a:xfrm>
          <a:prstGeom prst="rect">
            <a:avLst/>
          </a:prstGeom>
        </p:spPr>
      </p:pic>
      <p:pic>
        <p:nvPicPr>
          <p:cNvPr id="10" name="Picture 2" descr="Image result for databricks logo">
            <a:extLst>
              <a:ext uri="{FF2B5EF4-FFF2-40B4-BE49-F238E27FC236}">
                <a16:creationId xmlns:a16="http://schemas.microsoft.com/office/drawing/2014/main" id="{511766A5-C94D-4EC4-A890-F16630A0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74" y="5118971"/>
            <a:ext cx="1836776" cy="31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F7A77F-AD66-498C-8C93-9B712C78A75F}"/>
              </a:ext>
            </a:extLst>
          </p:cNvPr>
          <p:cNvSpPr/>
          <p:nvPr/>
        </p:nvSpPr>
        <p:spPr>
          <a:xfrm>
            <a:off x="907525" y="6450907"/>
            <a:ext cx="10515600" cy="407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42D7BA-C824-4C5D-B0EC-E35301320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87" y="4975128"/>
            <a:ext cx="1653222" cy="608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26D54-E535-4960-928D-10A5D105BE0B}"/>
              </a:ext>
            </a:extLst>
          </p:cNvPr>
          <p:cNvSpPr txBox="1"/>
          <p:nvPr/>
        </p:nvSpPr>
        <p:spPr>
          <a:xfrm>
            <a:off x="5696210" y="5101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0377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Staeben</dc:creator>
  <cp:lastModifiedBy>Jake Wang</cp:lastModifiedBy>
  <cp:revision>5</cp:revision>
  <dcterms:created xsi:type="dcterms:W3CDTF">2019-03-19T18:41:52Z</dcterms:created>
  <dcterms:modified xsi:type="dcterms:W3CDTF">2019-03-20T16:12:10Z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jacwang@microsoft.com</vt:lpwstr>
  </property>
  <property fmtid="{D5CDD505-2E9C-101B-9397-08002B2CF9AE}" pid="5" name="MSIP_Label_f42aa342-8706-4288-bd11-ebb85995028c_SetDate">
    <vt:lpwstr>2019-03-20T16:11:29.5181684Z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084a2932-0f9d-47cd-b84a-605c33d9b736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