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4"/>
    <p:sldMasterId id="2147483817" r:id="rId5"/>
    <p:sldMasterId id="2147483880" r:id="rId6"/>
  </p:sldMasterIdLst>
  <p:notesMasterIdLst>
    <p:notesMasterId r:id="rId23"/>
  </p:notesMasterIdLst>
  <p:sldIdLst>
    <p:sldId id="1720" r:id="rId7"/>
    <p:sldId id="10006" r:id="rId8"/>
    <p:sldId id="319" r:id="rId9"/>
    <p:sldId id="325" r:id="rId10"/>
    <p:sldId id="322" r:id="rId11"/>
    <p:sldId id="9999" r:id="rId12"/>
    <p:sldId id="10005" r:id="rId13"/>
    <p:sldId id="314" r:id="rId14"/>
    <p:sldId id="316" r:id="rId15"/>
    <p:sldId id="317" r:id="rId16"/>
    <p:sldId id="332" r:id="rId17"/>
    <p:sldId id="333" r:id="rId18"/>
    <p:sldId id="341" r:id="rId19"/>
    <p:sldId id="272" r:id="rId20"/>
    <p:sldId id="315" r:id="rId21"/>
    <p:sldId id="31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03" autoAdjust="0"/>
    <p:restoredTop sz="77917" autoAdjust="0"/>
  </p:normalViewPr>
  <p:slideViewPr>
    <p:cSldViewPr snapToGrid="0">
      <p:cViewPr varScale="1">
        <p:scale>
          <a:sx n="125" d="100"/>
          <a:sy n="125" d="100"/>
        </p:scale>
        <p:origin x="7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1E267-6EB4-4BAD-8A01-F66E48F1865D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EF619-CCFD-47CE-B46F-B13FAD99A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25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72DC8-D49D-432C-9D46-A7718B5F54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3/18/2019 11:57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6106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2B9F62-CC03-4294-B282-BBEA7975C66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558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3774A7-865F-46BF-A68E-C86308C6E8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1381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Databricks, founded by the team that created Apache Spark – unified analytics platform that accelerates innovation by unifying data science, engineering &amp; business.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75% of the code committed to Apache Spark comes from Databricks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Unified Runtime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clusters in seconds, dynamically scale them up and down.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They’ve made enhancements to Spark engine to make it 10x faster than open source Spark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Serverless</a:t>
            </a:r>
            <a:r>
              <a:rPr lang="en-US" dirty="0"/>
              <a:t>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Auto-configured multi-user cluster,  Reliable sharing with fault isolation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Unified Collaboration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Overall – a simple &amp; collaborative environment that enables your entire team to use Spark &amp; interact with your data simultaneously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 – Improve ETL performance, zero management clusters. Execute production code from within notebooks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DS - For data scientists, easy data exploration in notebooks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Business SME – interactive dashboards empower teams to create dynamic reports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Enterprise Security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Encryption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Fine grained  Role-based access control (files, clusters, code, application, dashboard)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Compliance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Rest APIs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 </a:t>
            </a:r>
            <a:r>
              <a:rPr lang="mr-IN" dirty="0"/>
              <a:t>–</a:t>
            </a:r>
            <a:r>
              <a:rPr lang="en-US" dirty="0"/>
              <a:t> DBIO, SPARK,</a:t>
            </a:r>
            <a:r>
              <a:rPr lang="en-US" baseline="0" dirty="0"/>
              <a:t> API’s , JOBS</a:t>
            </a:r>
          </a:p>
          <a:p>
            <a:r>
              <a:rPr lang="en-US" baseline="0" dirty="0"/>
              <a:t>DS </a:t>
            </a:r>
            <a:r>
              <a:rPr lang="mr-IN" baseline="0" dirty="0"/>
              <a:t>–</a:t>
            </a:r>
            <a:r>
              <a:rPr lang="en-US" baseline="0" dirty="0"/>
              <a:t> Spark and </a:t>
            </a:r>
            <a:r>
              <a:rPr lang="en-US" baseline="0" dirty="0" err="1"/>
              <a:t>Serverless</a:t>
            </a:r>
            <a:r>
              <a:rPr lang="en-US" baseline="0" dirty="0"/>
              <a:t>, Interactive Data Science</a:t>
            </a:r>
          </a:p>
          <a:p>
            <a:r>
              <a:rPr lang="en-US" baseline="0" dirty="0"/>
              <a:t>Data Products - Everything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Creators of</a:t>
            </a:r>
            <a:r>
              <a:rPr lang="en-US" baseline="0" dirty="0"/>
              <a:t> Spark</a:t>
            </a:r>
          </a:p>
          <a:p>
            <a:r>
              <a:rPr lang="en-US" baseline="0" dirty="0"/>
              <a:t>Training People</a:t>
            </a:r>
          </a:p>
          <a:p>
            <a:r>
              <a:rPr lang="en-US" baseline="0" dirty="0"/>
              <a:t>Number of Customers</a:t>
            </a:r>
          </a:p>
          <a:p>
            <a:endParaRPr lang="en-US" dirty="0"/>
          </a:p>
          <a:p>
            <a:r>
              <a:rPr lang="en-US" dirty="0"/>
              <a:t>Ingest</a:t>
            </a:r>
          </a:p>
          <a:p>
            <a:endParaRPr lang="en-US" dirty="0"/>
          </a:p>
          <a:p>
            <a:r>
              <a:rPr lang="en-US" dirty="0"/>
              <a:t>Workflow</a:t>
            </a:r>
          </a:p>
          <a:p>
            <a:endParaRPr lang="en-US" dirty="0"/>
          </a:p>
          <a:p>
            <a:r>
              <a:rPr lang="en-US" dirty="0"/>
              <a:t>Schedule / Run / Monitor</a:t>
            </a:r>
          </a:p>
          <a:p>
            <a:endParaRPr lang="en-US" dirty="0"/>
          </a:p>
          <a:p>
            <a:r>
              <a:rPr lang="en-US" dirty="0"/>
              <a:t>Execute</a:t>
            </a:r>
          </a:p>
          <a:p>
            <a:endParaRPr lang="en-US" dirty="0"/>
          </a:p>
          <a:p>
            <a:r>
              <a:rPr lang="en-US" dirty="0"/>
              <a:t>Troubleshoot</a:t>
            </a:r>
          </a:p>
          <a:p>
            <a:endParaRPr lang="en-US" dirty="0"/>
          </a:p>
          <a:p>
            <a:r>
              <a:rPr lang="en-US" dirty="0"/>
              <a:t>Debug</a:t>
            </a:r>
          </a:p>
          <a:p>
            <a:endParaRPr lang="en-US" dirty="0"/>
          </a:p>
          <a:p>
            <a:r>
              <a:rPr lang="en-US" dirty="0"/>
              <a:t>Production</a:t>
            </a:r>
            <a:r>
              <a:rPr lang="en-US" baseline="0" dirty="0"/>
              <a:t> Jobs</a:t>
            </a:r>
          </a:p>
          <a:p>
            <a:r>
              <a:rPr lang="en-US" baseline="0" dirty="0"/>
              <a:t>---------</a:t>
            </a:r>
          </a:p>
          <a:p>
            <a:endParaRPr lang="en-US" baseline="0" dirty="0"/>
          </a:p>
          <a:p>
            <a:r>
              <a:rPr lang="en-US" baseline="0" dirty="0"/>
              <a:t>Ingest, ETL, Scheduling, Monitoring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864E82-B42A-F64E-B04D-3584A85182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05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A7F3F5-D59A-43D1-92CE-24AA4D7F25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044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3774A7-865F-46BF-A68E-C86308C6E8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33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2B9F62-CC03-4294-B282-BBEA7975C66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289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540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kinds of data being generated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on-premises and in the cloud – but vast majority in hybrid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Reason over all this data without requiring to move data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want a choice of platform and languages, privacy and security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&lt;Transition&gt; Microsoft’s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offerng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A3B9D-C2ED-4034-BBC9-0734BF8E89B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3649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kinds of data being generated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on-premises and in the cloud – but vast majority in hybrid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Reason over all this data without requiring to move data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want a choice of platform and languages, privacy and security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&lt;Transition&gt; Microsoft’s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offerng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A3B9D-C2ED-4034-BBC9-0734BF8E89B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8689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Databricks features –</a:t>
            </a:r>
            <a:endParaRPr 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Enhance your teams’ productivity</a:t>
            </a:r>
            <a:endParaRPr lang="en-US" dirty="0">
              <a:effectLst/>
            </a:endParaRPr>
          </a:p>
          <a:p>
            <a:pPr lvl="1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started quickly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launching your new Spark environment with one click.</a:t>
            </a:r>
            <a:endParaRPr lang="en-US" dirty="0">
              <a:effectLst/>
            </a:endParaRPr>
          </a:p>
          <a:p>
            <a:pPr lvl="1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 your insights in powerful ways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 rich integration with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PowerBI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>
              <a:effectLst/>
            </a:endParaRPr>
          </a:p>
          <a:p>
            <a:pPr lvl="1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 collaboration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amongst your analytics team through a unified workspace.</a:t>
            </a:r>
            <a:endParaRPr lang="en-US" dirty="0">
              <a:effectLst/>
            </a:endParaRPr>
          </a:p>
          <a:p>
            <a:pPr lvl="1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Innovate faster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native integration with rest of Azure platform.</a:t>
            </a:r>
            <a:endParaRPr lang="en-US" dirty="0">
              <a:effectLst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most compliant and trusted cloud</a:t>
            </a:r>
            <a:endParaRPr lang="en-US" dirty="0">
              <a:effectLst/>
            </a:endParaRPr>
          </a:p>
          <a:p>
            <a:pPr lvl="1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Simplify security and identity control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built-in integration with Active Directory.</a:t>
            </a:r>
            <a:endParaRPr lang="en-US" dirty="0">
              <a:effectLst/>
            </a:endParaRPr>
          </a:p>
          <a:p>
            <a:pPr lvl="1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Regulate access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fine-grained user permissions to Azure Databricks’ notebooks, clusters, jobs and data. </a:t>
            </a:r>
            <a:endParaRPr lang="en-US" dirty="0">
              <a:effectLst/>
            </a:endParaRPr>
          </a:p>
          <a:p>
            <a:pPr lvl="1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with confidence on the trusted cloud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backed by unmatched support, compliance and SLAs.</a:t>
            </a:r>
            <a:endParaRPr lang="en-US" dirty="0">
              <a:effectLst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without limits</a:t>
            </a:r>
            <a:endParaRPr lang="en-US" dirty="0">
              <a:effectLst/>
            </a:endParaRPr>
          </a:p>
          <a:p>
            <a:pPr lvl="1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Operate at massive scale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 limits globally.</a:t>
            </a:r>
            <a:endParaRPr lang="en-US" dirty="0">
              <a:effectLst/>
            </a:endParaRPr>
          </a:p>
          <a:p>
            <a:pPr lvl="1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Accelerate data processing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 fastest Spark engine.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3/18/2019 11:57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2234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build-out of DMSA.  Supports hybrid\on-premises too through ADF \ Blob \ Stretch.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3/18/2019 11:57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2341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849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Envision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8465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849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849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3/18/2019 11:57 AM</a:t>
            </a:fld>
            <a:endParaRPr kumimoji="0" lang="en-US" sz="19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9758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3774A7-865F-46BF-A68E-C86308C6E8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398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2B9F62-CC03-4294-B282-BBEA7975C66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99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0659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93624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61536" y="367689"/>
            <a:ext cx="11487562" cy="549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rgbClr val="3F3F3F"/>
              </a:buClr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65694" y="1094898"/>
            <a:ext cx="3711004" cy="5412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17" marR="0" lvl="0" indent="-6348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/>
              <a:buChar char="•"/>
              <a:defRPr sz="2600" b="0" i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112" marR="0" lvl="1" indent="-5079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687256" marR="0" lvl="2" indent="-65074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914225" marR="0" lvl="3" indent="-63488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144368" marR="0" lvl="4" indent="-65074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709773" marR="0" lvl="5" indent="-74896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sz="788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230" marR="0" lvl="6" indent="-11427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8341" marR="0" lvl="7" indent="-11427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5453" marR="0" lvl="8" indent="-11427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2"/>
          </p:nvPr>
        </p:nvSpPr>
        <p:spPr>
          <a:xfrm>
            <a:off x="4248085" y="1094898"/>
            <a:ext cx="3711004" cy="5412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17" marR="0" lvl="0" indent="-6348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/>
              <a:buChar char="•"/>
              <a:defRPr sz="2600" b="0" i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112" marR="0" lvl="1" indent="-5079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687256" marR="0" lvl="2" indent="-65074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914225" marR="0" lvl="3" indent="-63488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144368" marR="0" lvl="4" indent="-65074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709773" marR="0" lvl="5" indent="-74896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sz="788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230" marR="0" lvl="6" indent="-11427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8341" marR="0" lvl="7" indent="-11427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5453" marR="0" lvl="8" indent="-11427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3"/>
          </p:nvPr>
        </p:nvSpPr>
        <p:spPr>
          <a:xfrm>
            <a:off x="8130475" y="1094898"/>
            <a:ext cx="3711004" cy="5412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17" marR="0" lvl="0" indent="-6348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/>
              <a:buChar char="•"/>
              <a:defRPr sz="2600" b="0" i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112" marR="0" lvl="1" indent="-5079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687256" marR="0" lvl="2" indent="-65074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914225" marR="0" lvl="3" indent="-63488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144368" marR="0" lvl="4" indent="-65074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709773" marR="0" lvl="5" indent="-74896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sz="788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230" marR="0" lvl="6" indent="-11427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8341" marR="0" lvl="7" indent="-11427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5453" marR="0" lvl="8" indent="-11427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11581968" y="6446442"/>
            <a:ext cx="342899" cy="2972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00" smtClean="0">
                <a:solidFill>
                  <a:srgbClr val="26262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pPr algn="r">
                <a:buSzPct val="25000"/>
              </a:pPr>
              <a:t>‹#›</a:t>
            </a:fld>
            <a:endParaRPr lang="en-US" sz="1000">
              <a:solidFill>
                <a:srgbClr val="26262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88775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12279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  <a:lvl2pPr marL="0" indent="0">
              <a:buFontTx/>
              <a:buNone/>
              <a:defRPr sz="1961"/>
            </a:lvl2pPr>
            <a:lvl3pPr marL="223988" indent="0">
              <a:buNone/>
              <a:defRPr/>
            </a:lvl3pPr>
            <a:lvl4pPr marL="447975" indent="0">
              <a:buNone/>
              <a:defRPr/>
            </a:lvl4pPr>
            <a:lvl5pPr marL="6719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211733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Sub |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23328B-C5F1-4431-B4F3-E9DDC5CC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5E480-06E3-466E-AB06-00AD3BF925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9240" y="-541796"/>
            <a:ext cx="11656060" cy="350865"/>
          </a:xfrm>
        </p:spPr>
        <p:txBody>
          <a:bodyPr/>
          <a:lstStyle>
            <a:lvl1pPr>
              <a:defRPr sz="1200" b="0" spc="300">
                <a:latin typeface="+mn-lt"/>
              </a:defRPr>
            </a:lvl1pPr>
          </a:lstStyle>
          <a:p>
            <a:pPr lvl="0"/>
            <a:r>
              <a:rPr lang="en-US" dirty="0"/>
              <a:t>SUBHEAD 16 PT</a:t>
            </a:r>
          </a:p>
        </p:txBody>
      </p:sp>
    </p:spTree>
    <p:extLst>
      <p:ext uri="{BB962C8B-B14F-4D97-AF65-F5344CB8AC3E}">
        <p14:creationId xmlns:p14="http://schemas.microsoft.com/office/powerpoint/2010/main" val="65196571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1" y="3145041"/>
            <a:ext cx="3288506" cy="704445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266127" y="5819468"/>
            <a:ext cx="11659748" cy="88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59" tIns="143409" rIns="179259" bIns="143409"/>
          <a:lstStyle>
            <a:lvl1pPr>
              <a:defRPr>
                <a:solidFill>
                  <a:schemeClr val="tx1"/>
                </a:solidFill>
                <a:latin typeface="Segoe U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5pPr>
            <a:lvl6pPr marL="25146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6pPr>
            <a:lvl7pPr marL="29718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7pPr>
            <a:lvl8pPr marL="34290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8pPr>
            <a:lvl9pPr marL="38862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9pPr>
          </a:lstStyle>
          <a:p>
            <a:pPr defTabSz="913330" fontAlgn="base">
              <a:lnSpc>
                <a:spcPts val="1175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 dirty="0">
                <a:solidFill>
                  <a:srgbClr val="FFFFFF"/>
                </a:solidFill>
              </a:rPr>
              <a:t>© 2017 Microsoft Corporation. All rights reserved. Microsoft, Windows, and other product names are or may be registered trademarks and/or trademarks in the U.S. and/or other countries.</a:t>
            </a:r>
          </a:p>
          <a:p>
            <a:pPr defTabSz="913330" fontAlgn="base">
              <a:lnSpc>
                <a:spcPts val="1175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 dirty="0">
                <a:solidFill>
                  <a:srgbClr val="FFFFFF"/>
                </a:solidFill>
              </a:rPr>
              <a:t>The information herein is for informational purposes only and represents the current view of Microsoft Corporation as of the date of this presentation. Because Microsoft must respond to changing market</a:t>
            </a:r>
          </a:p>
          <a:p>
            <a:pPr defTabSz="913330" fontAlgn="base">
              <a:lnSpc>
                <a:spcPts val="1175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 dirty="0">
                <a:solidFill>
                  <a:srgbClr val="FFFFFF"/>
                </a:solidFill>
              </a:rPr>
              <a:t>conditions, it should not be interpreted to be a commitment on the part of Microsoft, and Microsoft cannot guarantee the accuracy of any information provided after the date of this presentation.</a:t>
            </a:r>
          </a:p>
          <a:p>
            <a:pPr defTabSz="913330" fontAlgn="base">
              <a:lnSpc>
                <a:spcPts val="1175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 dirty="0">
                <a:solidFill>
                  <a:srgbClr val="FFFFFF"/>
                </a:solidFill>
              </a:rPr>
              <a:t>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212501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76BBF407-647E-4A0E-932C-4B9EBA6AC9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08988" y="589607"/>
            <a:ext cx="3200400" cy="457200"/>
          </a:xfrm>
        </p:spPr>
        <p:txBody>
          <a:bodyPr lIns="0" tIns="0" rIns="0" bIns="0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</a:t>
            </a:r>
          </a:p>
        </p:txBody>
      </p:sp>
      <p:pic>
        <p:nvPicPr>
          <p:cNvPr id="8" name="MS logo white - EMF" descr="Microsoft logo white text version">
            <a:extLst>
              <a:ext uri="{FF2B5EF4-FFF2-40B4-BE49-F238E27FC236}">
                <a16:creationId xmlns:a16="http://schemas.microsoft.com/office/drawing/2014/main" id="{F4DDC873-B78F-4A52-9091-6AB1225F43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id="{159B70CA-162C-4108-ACA6-CEEA047F6AE6}"/>
              </a:ext>
            </a:extLst>
          </p:cNvPr>
          <p:cNvSpPr txBox="1"/>
          <p:nvPr userDrawn="1"/>
        </p:nvSpPr>
        <p:spPr bwMode="black">
          <a:xfrm>
            <a:off x="4396015" y="6568123"/>
            <a:ext cx="33999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076976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D8A3-575E-46AE-AE2C-E3FA805CB78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25A-664E-4CB3-8455-DC762378D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32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397016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072D-156A-45DB-B808-CA940560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3CE18-A67C-4B2C-83AD-B0DFBC46A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93DF1-EF5C-482F-807D-3BB00420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F77E-0C2E-4916-A7CA-DEDC529AE0CF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C1759-0278-4665-9D6E-EEA2A57F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0D3D1-B433-427F-9866-D66A9DF0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E3A5-9EEE-4CA4-83F7-DD65D911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408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cap="none" spc="-98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69302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MS logo white - EMF">
            <a:extLst>
              <a:ext uri="{FF2B5EF4-FFF2-40B4-BE49-F238E27FC236}">
                <a16:creationId xmlns:a16="http://schemas.microsoft.com/office/drawing/2014/main" id="{4B2448B7-4736-40F6-B6E5-8B83FDA251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3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93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4"/>
            <a:ext cx="11655840" cy="619444"/>
          </a:xfrm>
        </p:spPr>
        <p:txBody>
          <a:bodyPr/>
          <a:lstStyle>
            <a:lvl1pPr algn="ctr">
              <a:defRPr lang="en-US" sz="2400" b="0" kern="1200" cap="all" spc="800" baseline="0" dirty="0">
                <a:ln w="3175">
                  <a:noFill/>
                </a:ln>
                <a:solidFill>
                  <a:schemeClr val="tx2"/>
                </a:solidFill>
                <a:effectLst/>
                <a:latin typeface="Segoe UI Light" charset="0"/>
                <a:ea typeface="+mn-ea"/>
                <a:cs typeface="Segoe UI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564518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5840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gray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211114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50D8C5-8B94-42F7-99D2-EE6C08F638E0}"/>
              </a:ext>
            </a:extLst>
          </p:cNvPr>
          <p:cNvSpPr/>
          <p:nvPr userDrawn="1"/>
        </p:nvSpPr>
        <p:spPr bwMode="auto">
          <a:xfrm>
            <a:off x="0" y="1458686"/>
            <a:ext cx="12192000" cy="5399314"/>
          </a:xfrm>
          <a:prstGeom prst="rect">
            <a:avLst/>
          </a:prstGeom>
          <a:solidFill>
            <a:srgbClr val="F7F7F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09231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1" y="1189179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11" indent="0">
              <a:buNone/>
              <a:defRPr/>
            </a:lvl3pPr>
            <a:lvl4pPr marL="448021" indent="0">
              <a:buNone/>
              <a:defRPr/>
            </a:lvl4pPr>
            <a:lvl5pPr marL="672032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873285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| Sub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67684" y="963482"/>
            <a:ext cx="11655078" cy="56129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745">
                <a:solidFill>
                  <a:schemeClr val="tx2"/>
                </a:solidFill>
              </a:defRPr>
            </a:lvl1pPr>
            <a:lvl2pPr marL="336080" indent="0">
              <a:buNone/>
              <a:defRPr/>
            </a:lvl2pPr>
            <a:lvl3pPr marL="560134" indent="0">
              <a:buNone/>
              <a:defRPr/>
            </a:lvl3pPr>
            <a:lvl4pPr marL="784187" indent="0">
              <a:buNone/>
              <a:defRPr/>
            </a:lvl4pPr>
            <a:lvl5pPr marL="100824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81033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887516-5404-4D65-815F-4D6F8F24CA8B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alpha val="7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25">
              <a:defRPr/>
            </a:pPr>
            <a:endParaRPr lang="en-US" sz="1800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AA577C-AA69-440E-93ED-785F0922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241" y="289513"/>
            <a:ext cx="5294286" cy="899665"/>
          </a:xfrm>
        </p:spPr>
        <p:txBody>
          <a:bodyPr/>
          <a:lstStyle>
            <a:lvl1pPr>
              <a:defRPr sz="392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0E1E1A-D76F-4736-84AB-EA6B84743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65241" y="1747838"/>
            <a:ext cx="5294285" cy="395814"/>
          </a:xfrm>
        </p:spPr>
        <p:txBody>
          <a:bodyPr/>
          <a:lstStyle>
            <a:lvl1pPr marL="0" marR="0" indent="0" algn="l" defTabSz="914225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2400"/>
              </a:spcAft>
              <a:buClrTx/>
              <a:buSzPct val="90000"/>
              <a:buFont typeface="Arial" pitchFamily="34" charset="0"/>
              <a:buNone/>
              <a:tabLst/>
              <a:defRPr lang="en-US" sz="1372" kern="1200" spc="98" baseline="0" dirty="0" smtClean="0">
                <a:solidFill>
                  <a:schemeClr val="tx1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038871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E3F1-5A51-4B35-B9B4-F3830936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216" y="289513"/>
            <a:ext cx="6421864" cy="899665"/>
          </a:xfrm>
        </p:spPr>
        <p:txBody>
          <a:bodyPr/>
          <a:lstStyle>
            <a:lvl1pPr>
              <a:defRPr lang="en-US" sz="3529" b="0" kern="1200" cap="none" spc="-100" baseline="0" dirty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02D8466-407C-4220-B6A8-8C189F42E00B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1" y="0"/>
            <a:ext cx="530244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82284D3-DBDC-495E-984E-DA902FB7BB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3217" y="1661166"/>
            <a:ext cx="6421863" cy="817794"/>
          </a:xfrm>
        </p:spPr>
        <p:txBody>
          <a:bodyPr/>
          <a:lstStyle>
            <a:lvl1pPr marL="0" indent="0">
              <a:spcBef>
                <a:spcPts val="1765"/>
              </a:spcBef>
              <a:spcAft>
                <a:spcPts val="588"/>
              </a:spcAft>
              <a:buNone/>
              <a:defRPr sz="196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588"/>
              </a:spcAft>
              <a:buNone/>
              <a:defRPr lang="en-US" sz="1568" kern="1200" spc="88" baseline="0" dirty="0" smtClean="0">
                <a:solidFill>
                  <a:schemeClr val="tx1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2pPr>
            <a:lvl3pPr>
              <a:defRPr sz="1176"/>
            </a:lvl3pPr>
            <a:lvl4pPr>
              <a:defRPr sz="1078"/>
            </a:lvl4pPr>
            <a:lvl5pPr>
              <a:defRPr sz="1078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3003620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CD934D-D19B-459D-8517-C593E83402E3}"/>
              </a:ext>
            </a:extLst>
          </p:cNvPr>
          <p:cNvSpPr/>
          <p:nvPr userDrawn="1"/>
        </p:nvSpPr>
        <p:spPr bwMode="auto">
          <a:xfrm>
            <a:off x="-1" y="0"/>
            <a:ext cx="4944533" cy="6858000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ABFFFD4-D3B4-4252-95D9-B98FB4384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64" y="156952"/>
            <a:ext cx="4648722" cy="1592480"/>
          </a:xfrm>
          <a:noFill/>
        </p:spPr>
        <p:txBody>
          <a:bodyPr vert="horz" wrap="square" lIns="146304" tIns="91440" rIns="146304" bIns="91440" rtlCol="0" anchor="t">
            <a:noAutofit/>
          </a:bodyPr>
          <a:lstStyle>
            <a:lvl1pPr>
              <a:defRPr kumimoji="0" lang="en-US" sz="2200" i="0" u="none" strike="noStrike" cap="all" spc="300" normalizeH="0">
                <a:solidFill>
                  <a:srgbClr val="FFFFFF"/>
                </a:solidFill>
                <a:uLnTx/>
                <a:uFillTx/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pPr marL="0" marR="0" lvl="0" indent="0" defTabSz="914367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62C0FC-9202-4B12-A4AE-85A64FB924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2764" y="2060310"/>
            <a:ext cx="4648722" cy="4268132"/>
          </a:xfrm>
        </p:spPr>
        <p:txBody>
          <a:bodyPr lIns="91440" tIns="45720" rIns="91440" bIns="45720"/>
          <a:lstStyle>
            <a:lvl1pPr marL="0" indent="0"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173038" indent="-115888">
              <a:defRPr sz="1200">
                <a:solidFill>
                  <a:schemeClr val="bg1"/>
                </a:solidFill>
              </a:defRPr>
            </a:lvl2pPr>
            <a:lvl3pPr marL="400050" indent="-115888">
              <a:defRPr sz="1100">
                <a:solidFill>
                  <a:schemeClr val="bg1"/>
                </a:solidFill>
              </a:defRPr>
            </a:lvl3pPr>
            <a:lvl4pPr marL="800100" indent="-223838">
              <a:defRPr sz="1050">
                <a:solidFill>
                  <a:schemeClr val="bg1"/>
                </a:solidFill>
              </a:defRPr>
            </a:lvl4pPr>
            <a:lvl5pPr marL="1028700" indent="-223838"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717733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2704911"/>
            <a:ext cx="11653523" cy="849463"/>
          </a:xfrm>
          <a:noFill/>
        </p:spPr>
        <p:txBody>
          <a:bodyPr tIns="91440" bIns="91440" anchor="ctr" anchorCtr="0">
            <a:spAutoFit/>
          </a:bodyPr>
          <a:lstStyle>
            <a:lvl1pPr>
              <a:defRPr sz="4800" cap="all" spc="8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04417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32115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7121EF-EC1D-4673-87A0-44E37FA257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4" t="10319" r="5524" b="10319"/>
          <a:stretch/>
        </p:blipFill>
        <p:spPr>
          <a:xfrm>
            <a:off x="0" y="2656114"/>
            <a:ext cx="4206970" cy="1682300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266127" y="5819469"/>
            <a:ext cx="11659748" cy="88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34" tIns="143389" rIns="179234" bIns="143389"/>
          <a:lstStyle>
            <a:lvl1pPr>
              <a:defRPr>
                <a:solidFill>
                  <a:schemeClr val="tx1"/>
                </a:solidFill>
                <a:latin typeface="Segoe U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5pPr>
            <a:lvl6pPr marL="25146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6pPr>
            <a:lvl7pPr marL="29718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7pPr>
            <a:lvl8pPr marL="34290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8pPr>
            <a:lvl9pPr marL="38862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9pPr>
          </a:lstStyle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 dirty="0">
                <a:solidFill>
                  <a:srgbClr val="FFFFFF"/>
                </a:solidFill>
              </a:rPr>
              <a:t>© 2017 Microsoft Corporation. All rights reserved. Microsoft, Windows, and other product names are or may be registered trademarks and/or trademarks in the U.S. and/or other countries.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 dirty="0">
                <a:solidFill>
                  <a:srgbClr val="FFFFFF"/>
                </a:solidFill>
              </a:rPr>
              <a:t>The information herein is for informational purposes only and represents the current view of Microsoft Corporation as of the date of this presentation. Because Microsoft must respond to changing market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 dirty="0">
                <a:solidFill>
                  <a:srgbClr val="FFFFFF"/>
                </a:solidFill>
              </a:rPr>
              <a:t>conditions, it should not be interpreted to be a commitment on the part of Microsoft, and Microsoft cannot guarantee the accuracy of any information provided after the date of this presentation.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 dirty="0">
                <a:solidFill>
                  <a:srgbClr val="FFFFFF"/>
                </a:solidFill>
              </a:rPr>
              <a:t>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254093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0" name="Group 1819">
            <a:extLst>
              <a:ext uri="{FF2B5EF4-FFF2-40B4-BE49-F238E27FC236}">
                <a16:creationId xmlns:a16="http://schemas.microsoft.com/office/drawing/2014/main" id="{869BE5D7-E829-4961-B1B7-41D71CE1884E}"/>
              </a:ext>
            </a:extLst>
          </p:cNvPr>
          <p:cNvGrpSpPr/>
          <p:nvPr userDrawn="1"/>
        </p:nvGrpSpPr>
        <p:grpSpPr>
          <a:xfrm>
            <a:off x="83663" y="2629143"/>
            <a:ext cx="12009863" cy="176637"/>
            <a:chOff x="83663" y="2532000"/>
            <a:chExt cx="12009863" cy="176637"/>
          </a:xfrm>
        </p:grpSpPr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CCBD172E-16C3-403C-9368-0328FC267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4166227-46D8-4126-BE4E-CF716C373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F496A010-B395-4C51-9623-DA6CD1623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5916D425-6CDB-41B5-8E77-75822A85F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012D95EC-09AB-4721-B118-9BA4766A7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60B0623A-5ABE-4597-85FE-45CE83A41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291EE3F5-F099-4209-940E-84AC8C171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18A93BB8-784F-40C4-939D-AFCAF7AD8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108DA4D1-7460-47F0-A30E-54A8DCEC1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F522BDAA-9591-4786-94F5-82E3C052D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5F9C50EC-F569-443B-85EF-7C5E1EA56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11618BDE-C8F1-4FDF-BCF5-6A2DD760E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0D88A09E-CACD-44DB-B6EB-EAB7D76C3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7F6ACAEE-E6E1-44B7-B6F8-227B118F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65A89059-0D60-4DEE-9B08-00CDB0C3E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066CF743-D39B-4687-8FC2-DF849C855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" name="Freeform 477">
              <a:extLst>
                <a:ext uri="{FF2B5EF4-FFF2-40B4-BE49-F238E27FC236}">
                  <a16:creationId xmlns:a16="http://schemas.microsoft.com/office/drawing/2014/main" id="{CBACD5E4-8FF3-4456-B84A-4E3D9628C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" name="Freeform 478">
              <a:extLst>
                <a:ext uri="{FF2B5EF4-FFF2-40B4-BE49-F238E27FC236}">
                  <a16:creationId xmlns:a16="http://schemas.microsoft.com/office/drawing/2014/main" id="{E44D2C0F-4D6E-4A3B-8922-E8FBDED99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" name="Freeform 479">
              <a:extLst>
                <a:ext uri="{FF2B5EF4-FFF2-40B4-BE49-F238E27FC236}">
                  <a16:creationId xmlns:a16="http://schemas.microsoft.com/office/drawing/2014/main" id="{93E94D2F-3E31-4530-B785-FE1E593A3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" name="Freeform 480">
              <a:extLst>
                <a:ext uri="{FF2B5EF4-FFF2-40B4-BE49-F238E27FC236}">
                  <a16:creationId xmlns:a16="http://schemas.microsoft.com/office/drawing/2014/main" id="{E9FA8B68-98B1-4358-BBCA-6B19E7A1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" name="Freeform 29">
              <a:extLst>
                <a:ext uri="{FF2B5EF4-FFF2-40B4-BE49-F238E27FC236}">
                  <a16:creationId xmlns:a16="http://schemas.microsoft.com/office/drawing/2014/main" id="{415C3169-48A8-4AC5-A000-A7127C39D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2A4F40AE-C31A-4D77-9C89-75874B352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5142232A-1C77-4605-965B-70AD2836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D45B0B9A-BF71-4870-9246-CEECA898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11B583FD-5FBE-4729-9126-00D9ADCBD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024EF891-8DDC-4FA4-8A0E-75CBDF3BD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" name="Freeform 29">
              <a:extLst>
                <a:ext uri="{FF2B5EF4-FFF2-40B4-BE49-F238E27FC236}">
                  <a16:creationId xmlns:a16="http://schemas.microsoft.com/office/drawing/2014/main" id="{ED799D22-D0AC-4014-AA84-E85E3C4A0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" name="Freeform 30">
              <a:extLst>
                <a:ext uri="{FF2B5EF4-FFF2-40B4-BE49-F238E27FC236}">
                  <a16:creationId xmlns:a16="http://schemas.microsoft.com/office/drawing/2014/main" id="{C97C26A2-4463-4835-9537-7D2159CF7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" name="Freeform 31">
              <a:extLst>
                <a:ext uri="{FF2B5EF4-FFF2-40B4-BE49-F238E27FC236}">
                  <a16:creationId xmlns:a16="http://schemas.microsoft.com/office/drawing/2014/main" id="{8E1EEBB4-DACF-49D9-BF85-8078CC861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" name="Freeform 32">
              <a:extLst>
                <a:ext uri="{FF2B5EF4-FFF2-40B4-BE49-F238E27FC236}">
                  <a16:creationId xmlns:a16="http://schemas.microsoft.com/office/drawing/2014/main" id="{06B51FDA-6279-43D8-A952-E0699AC4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" name="Freeform 29">
              <a:extLst>
                <a:ext uri="{FF2B5EF4-FFF2-40B4-BE49-F238E27FC236}">
                  <a16:creationId xmlns:a16="http://schemas.microsoft.com/office/drawing/2014/main" id="{518708C8-E6CE-4A36-AFCA-2C25AEA5D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75492816-856E-43B2-ADF9-DC9B9E29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5BF10B53-E727-48B6-BD89-92DA47E25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F0D56552-E5A7-43CF-8DEA-2FCB0F109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" name="Freeform 29">
              <a:extLst>
                <a:ext uri="{FF2B5EF4-FFF2-40B4-BE49-F238E27FC236}">
                  <a16:creationId xmlns:a16="http://schemas.microsoft.com/office/drawing/2014/main" id="{2E108B6F-B79F-4BAC-9160-22525B59F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" name="Freeform 30">
              <a:extLst>
                <a:ext uri="{FF2B5EF4-FFF2-40B4-BE49-F238E27FC236}">
                  <a16:creationId xmlns:a16="http://schemas.microsoft.com/office/drawing/2014/main" id="{4A741E74-F57F-438F-A7AA-9BF8056ED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" name="Freeform 31">
              <a:extLst>
                <a:ext uri="{FF2B5EF4-FFF2-40B4-BE49-F238E27FC236}">
                  <a16:creationId xmlns:a16="http://schemas.microsoft.com/office/drawing/2014/main" id="{AF9783B9-D24A-45A6-AB36-BE5F72179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" name="Freeform 32">
              <a:extLst>
                <a:ext uri="{FF2B5EF4-FFF2-40B4-BE49-F238E27FC236}">
                  <a16:creationId xmlns:a16="http://schemas.microsoft.com/office/drawing/2014/main" id="{4C5E6AEC-0A32-49D8-AEBD-BE7BBB734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" name="Freeform 499">
              <a:extLst>
                <a:ext uri="{FF2B5EF4-FFF2-40B4-BE49-F238E27FC236}">
                  <a16:creationId xmlns:a16="http://schemas.microsoft.com/office/drawing/2014/main" id="{4F350EC0-231D-425B-83BC-083222A91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" name="Freeform 500">
              <a:extLst>
                <a:ext uri="{FF2B5EF4-FFF2-40B4-BE49-F238E27FC236}">
                  <a16:creationId xmlns:a16="http://schemas.microsoft.com/office/drawing/2014/main" id="{3CBA4DBC-2AB8-4107-84AE-839424F13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" name="Freeform 501">
              <a:extLst>
                <a:ext uri="{FF2B5EF4-FFF2-40B4-BE49-F238E27FC236}">
                  <a16:creationId xmlns:a16="http://schemas.microsoft.com/office/drawing/2014/main" id="{E53A1FBA-56C4-4BF2-B6DA-1216FFEF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" name="Freeform 502">
              <a:extLst>
                <a:ext uri="{FF2B5EF4-FFF2-40B4-BE49-F238E27FC236}">
                  <a16:creationId xmlns:a16="http://schemas.microsoft.com/office/drawing/2014/main" id="{4F211093-459C-48AC-B7BB-2D49045B8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39B16233-3EBE-48D1-800E-BF3CB251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" name="Freeform 31">
              <a:extLst>
                <a:ext uri="{FF2B5EF4-FFF2-40B4-BE49-F238E27FC236}">
                  <a16:creationId xmlns:a16="http://schemas.microsoft.com/office/drawing/2014/main" id="{7CC94C21-6884-4456-B340-96114274B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" name="Freeform 29">
              <a:extLst>
                <a:ext uri="{FF2B5EF4-FFF2-40B4-BE49-F238E27FC236}">
                  <a16:creationId xmlns:a16="http://schemas.microsoft.com/office/drawing/2014/main" id="{7F725FE8-8769-4D43-8EC0-E75FD9589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306A062D-B9AA-4B2F-808D-1E38DB11C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9ED87787-11CD-4341-88DC-D372868B4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" name="Freeform 32">
              <a:extLst>
                <a:ext uri="{FF2B5EF4-FFF2-40B4-BE49-F238E27FC236}">
                  <a16:creationId xmlns:a16="http://schemas.microsoft.com/office/drawing/2014/main" id="{60FE8B75-05EC-45DD-B240-F50477883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" name="Freeform 29">
              <a:extLst>
                <a:ext uri="{FF2B5EF4-FFF2-40B4-BE49-F238E27FC236}">
                  <a16:creationId xmlns:a16="http://schemas.microsoft.com/office/drawing/2014/main" id="{B29EDD4B-995B-4A76-8F4F-EEFF8977D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id="{D0B7A114-1E0F-42C0-A06F-002FAECA8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C7E21293-CF99-4DE4-BC50-8C88B2215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63E2689F-1B2E-407A-94DF-BCC715398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ACF08AAD-25CD-4EAD-88D5-DDCA62AF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53D227F5-24F5-4133-B688-1CE3CE4DC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8C36492D-136D-4944-8295-90556935D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24894DC3-ED0E-4D69-BC29-9C80D94B7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9822D78-886C-45DE-964C-ED98826D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EAFDE785-1593-4030-B8A3-E28F9B7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7ADB6A5E-4343-4DE6-B32F-425A4D7C2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79349E14-3453-4AF4-91FF-41CBD0D17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" name="Freeform 387">
              <a:extLst>
                <a:ext uri="{FF2B5EF4-FFF2-40B4-BE49-F238E27FC236}">
                  <a16:creationId xmlns:a16="http://schemas.microsoft.com/office/drawing/2014/main" id="{921140D9-4822-45E9-A60E-AED916097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" name="Freeform 388">
              <a:extLst>
                <a:ext uri="{FF2B5EF4-FFF2-40B4-BE49-F238E27FC236}">
                  <a16:creationId xmlns:a16="http://schemas.microsoft.com/office/drawing/2014/main" id="{FE3AD08C-AD3E-436B-BB97-FB7C33DE1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" name="Freeform 389">
              <a:extLst>
                <a:ext uri="{FF2B5EF4-FFF2-40B4-BE49-F238E27FC236}">
                  <a16:creationId xmlns:a16="http://schemas.microsoft.com/office/drawing/2014/main" id="{39C0BAE7-EBBB-4CBF-BA1D-0D9A4A186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" name="Freeform 390">
              <a:extLst>
                <a:ext uri="{FF2B5EF4-FFF2-40B4-BE49-F238E27FC236}">
                  <a16:creationId xmlns:a16="http://schemas.microsoft.com/office/drawing/2014/main" id="{41F162C2-D61F-4066-AC29-E526004E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D3D8F3DE-DE89-4F1C-9EEA-BEC6A0837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4033DAC1-3D0E-4F6B-A5A1-4E94E4638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75C22129-CB78-47BA-BAA6-293A233B6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1A009602-8130-4467-B236-C31E56EDB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201C9EC7-5F39-4BCC-931A-C7091A16B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9BEC48DA-611C-400E-908F-148AEBA7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" name="Freeform 397">
              <a:extLst>
                <a:ext uri="{FF2B5EF4-FFF2-40B4-BE49-F238E27FC236}">
                  <a16:creationId xmlns:a16="http://schemas.microsoft.com/office/drawing/2014/main" id="{B6F78119-9F59-4A0C-8FB7-BC39DF061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" name="Freeform 398">
              <a:extLst>
                <a:ext uri="{FF2B5EF4-FFF2-40B4-BE49-F238E27FC236}">
                  <a16:creationId xmlns:a16="http://schemas.microsoft.com/office/drawing/2014/main" id="{AE8ED7F9-EF3A-4FB0-B8A9-72264EB1D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" name="Freeform 399">
              <a:extLst>
                <a:ext uri="{FF2B5EF4-FFF2-40B4-BE49-F238E27FC236}">
                  <a16:creationId xmlns:a16="http://schemas.microsoft.com/office/drawing/2014/main" id="{4138168E-982E-4AFC-8C92-FF3DDB370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" name="Freeform 400">
              <a:extLst>
                <a:ext uri="{FF2B5EF4-FFF2-40B4-BE49-F238E27FC236}">
                  <a16:creationId xmlns:a16="http://schemas.microsoft.com/office/drawing/2014/main" id="{98E761A4-1830-473A-BF95-0212FD10E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21" name="Group 1820">
            <a:extLst>
              <a:ext uri="{FF2B5EF4-FFF2-40B4-BE49-F238E27FC236}">
                <a16:creationId xmlns:a16="http://schemas.microsoft.com/office/drawing/2014/main" id="{541099ED-BB8B-4885-9A17-74E3BE69FE69}"/>
              </a:ext>
            </a:extLst>
          </p:cNvPr>
          <p:cNvGrpSpPr/>
          <p:nvPr userDrawn="1"/>
        </p:nvGrpSpPr>
        <p:grpSpPr>
          <a:xfrm>
            <a:off x="83663" y="2914177"/>
            <a:ext cx="12009864" cy="176637"/>
            <a:chOff x="83663" y="2829776"/>
            <a:chExt cx="12009864" cy="176637"/>
          </a:xfrm>
        </p:grpSpPr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392D5171-716F-4E9C-BF22-4B7104D3B7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" name="Freeform 30">
              <a:extLst>
                <a:ext uri="{FF2B5EF4-FFF2-40B4-BE49-F238E27FC236}">
                  <a16:creationId xmlns:a16="http://schemas.microsoft.com/office/drawing/2014/main" id="{DCEDB26D-2B2C-4A79-84E8-29D5180F45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5FD3B6F3-7F10-4E81-8C9E-8260BAEAAE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079B1FCE-2F35-45CA-AD93-576F409DE1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" name="Freeform 29">
              <a:extLst>
                <a:ext uri="{FF2B5EF4-FFF2-40B4-BE49-F238E27FC236}">
                  <a16:creationId xmlns:a16="http://schemas.microsoft.com/office/drawing/2014/main" id="{8653C7C2-32D9-4ED5-9DAB-D5BB2263F4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" name="Freeform 30">
              <a:extLst>
                <a:ext uri="{FF2B5EF4-FFF2-40B4-BE49-F238E27FC236}">
                  <a16:creationId xmlns:a16="http://schemas.microsoft.com/office/drawing/2014/main" id="{D00E0DE5-59F4-4E4F-A7BC-057006E01A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" name="Freeform 31">
              <a:extLst>
                <a:ext uri="{FF2B5EF4-FFF2-40B4-BE49-F238E27FC236}">
                  <a16:creationId xmlns:a16="http://schemas.microsoft.com/office/drawing/2014/main" id="{9C01E611-D666-425A-A43A-C43D23A950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97953A47-D89F-495A-AFB5-79DE389420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1CB10BF6-B594-4F75-B2B7-E7414DD119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C2ACE534-4295-4F9E-A562-6021A82C91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90A6E9B8-5D7F-43AE-899C-2365797E23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3BA98D26-8488-4CC9-84A8-F3985D4F24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" name="Freeform 29">
              <a:extLst>
                <a:ext uri="{FF2B5EF4-FFF2-40B4-BE49-F238E27FC236}">
                  <a16:creationId xmlns:a16="http://schemas.microsoft.com/office/drawing/2014/main" id="{FFA98111-E386-40D2-8E50-D76EDCD702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" name="Freeform 30">
              <a:extLst>
                <a:ext uri="{FF2B5EF4-FFF2-40B4-BE49-F238E27FC236}">
                  <a16:creationId xmlns:a16="http://schemas.microsoft.com/office/drawing/2014/main" id="{912729D7-A693-410D-9E9E-46EE3FB71C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" name="Freeform 31">
              <a:extLst>
                <a:ext uri="{FF2B5EF4-FFF2-40B4-BE49-F238E27FC236}">
                  <a16:creationId xmlns:a16="http://schemas.microsoft.com/office/drawing/2014/main" id="{A4E052D0-5A95-4818-9A47-5D99615108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" name="Freeform 32">
              <a:extLst>
                <a:ext uri="{FF2B5EF4-FFF2-40B4-BE49-F238E27FC236}">
                  <a16:creationId xmlns:a16="http://schemas.microsoft.com/office/drawing/2014/main" id="{21D30B51-3DD1-4A0B-AB27-1ADD452BEF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" name="Freeform 521">
              <a:extLst>
                <a:ext uri="{FF2B5EF4-FFF2-40B4-BE49-F238E27FC236}">
                  <a16:creationId xmlns:a16="http://schemas.microsoft.com/office/drawing/2014/main" id="{9E5973D7-880B-4444-8EF4-CBD4AE8F7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" name="Freeform 522">
              <a:extLst>
                <a:ext uri="{FF2B5EF4-FFF2-40B4-BE49-F238E27FC236}">
                  <a16:creationId xmlns:a16="http://schemas.microsoft.com/office/drawing/2014/main" id="{D315560E-A118-4E8F-828D-4107FAF7A1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" name="Freeform 523">
              <a:extLst>
                <a:ext uri="{FF2B5EF4-FFF2-40B4-BE49-F238E27FC236}">
                  <a16:creationId xmlns:a16="http://schemas.microsoft.com/office/drawing/2014/main" id="{00311F17-B541-4EFB-802A-4EA0D9EAD6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" name="Freeform 524">
              <a:extLst>
                <a:ext uri="{FF2B5EF4-FFF2-40B4-BE49-F238E27FC236}">
                  <a16:creationId xmlns:a16="http://schemas.microsoft.com/office/drawing/2014/main" id="{8F69C512-5E5D-47B6-9217-0328034381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6FEA9CBB-0677-4F45-95EC-E422E354E8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15949574-D408-47D4-A07D-0867D9E08F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" name="Freeform 29">
              <a:extLst>
                <a:ext uri="{FF2B5EF4-FFF2-40B4-BE49-F238E27FC236}">
                  <a16:creationId xmlns:a16="http://schemas.microsoft.com/office/drawing/2014/main" id="{7446A109-2341-441F-84FD-248EF7A887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" name="Freeform 30">
              <a:extLst>
                <a:ext uri="{FF2B5EF4-FFF2-40B4-BE49-F238E27FC236}">
                  <a16:creationId xmlns:a16="http://schemas.microsoft.com/office/drawing/2014/main" id="{841ED32C-A397-44AE-9ABB-B53E7ABC1C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" name="Freeform 31">
              <a:extLst>
                <a:ext uri="{FF2B5EF4-FFF2-40B4-BE49-F238E27FC236}">
                  <a16:creationId xmlns:a16="http://schemas.microsoft.com/office/drawing/2014/main" id="{51B10CBE-0B0F-4B26-A807-436E08E06E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" name="Freeform 32">
              <a:extLst>
                <a:ext uri="{FF2B5EF4-FFF2-40B4-BE49-F238E27FC236}">
                  <a16:creationId xmlns:a16="http://schemas.microsoft.com/office/drawing/2014/main" id="{E5BCBA0D-52F0-4729-83A3-CE8AFBFA6C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" name="Freeform 29">
              <a:extLst>
                <a:ext uri="{FF2B5EF4-FFF2-40B4-BE49-F238E27FC236}">
                  <a16:creationId xmlns:a16="http://schemas.microsoft.com/office/drawing/2014/main" id="{9B13DDD3-0BB3-42C1-9BB0-CE1BE1BB33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" name="Freeform 30">
              <a:extLst>
                <a:ext uri="{FF2B5EF4-FFF2-40B4-BE49-F238E27FC236}">
                  <a16:creationId xmlns:a16="http://schemas.microsoft.com/office/drawing/2014/main" id="{FCF3C257-8A6C-453E-9854-C2A1726FC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095C4FC6-0599-4414-B78A-D893258045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54BE86A6-25DD-4E30-A39E-6A6D17E129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D5159BF3-46CC-4873-B033-147D962CC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38002703-9597-49E1-B0D0-88FDB381A9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67909967-4B73-406F-BE30-678D64DD5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" name="Freeform 32">
              <a:extLst>
                <a:ext uri="{FF2B5EF4-FFF2-40B4-BE49-F238E27FC236}">
                  <a16:creationId xmlns:a16="http://schemas.microsoft.com/office/drawing/2014/main" id="{88C614BB-C047-40F9-85CF-0893A0FA21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" name="Freeform 29">
              <a:extLst>
                <a:ext uri="{FF2B5EF4-FFF2-40B4-BE49-F238E27FC236}">
                  <a16:creationId xmlns:a16="http://schemas.microsoft.com/office/drawing/2014/main" id="{7BF5FD84-9A4D-4DBC-A1FA-C3205A075E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" name="Freeform 30">
              <a:extLst>
                <a:ext uri="{FF2B5EF4-FFF2-40B4-BE49-F238E27FC236}">
                  <a16:creationId xmlns:a16="http://schemas.microsoft.com/office/drawing/2014/main" id="{407C8742-71A7-4E71-9A5D-D06BB9EEE1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" name="Freeform 31">
              <a:extLst>
                <a:ext uri="{FF2B5EF4-FFF2-40B4-BE49-F238E27FC236}">
                  <a16:creationId xmlns:a16="http://schemas.microsoft.com/office/drawing/2014/main" id="{CBE2FDD1-B43A-41F8-9EDF-A30939285F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41156166-9A63-4FBF-9D3D-3DD9ECEA7A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" name="Freeform 543">
              <a:extLst>
                <a:ext uri="{FF2B5EF4-FFF2-40B4-BE49-F238E27FC236}">
                  <a16:creationId xmlns:a16="http://schemas.microsoft.com/office/drawing/2014/main" id="{0521FBB5-5E11-4227-9C46-7C05BC0540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" name="Freeform 544">
              <a:extLst>
                <a:ext uri="{FF2B5EF4-FFF2-40B4-BE49-F238E27FC236}">
                  <a16:creationId xmlns:a16="http://schemas.microsoft.com/office/drawing/2014/main" id="{DD963703-A5E9-4193-B7AE-D716B7A45C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9" name="Freeform 545">
              <a:extLst>
                <a:ext uri="{FF2B5EF4-FFF2-40B4-BE49-F238E27FC236}">
                  <a16:creationId xmlns:a16="http://schemas.microsoft.com/office/drawing/2014/main" id="{B0E795AF-9183-4BFA-B235-C57F24C856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0" name="Freeform 546">
              <a:extLst>
                <a:ext uri="{FF2B5EF4-FFF2-40B4-BE49-F238E27FC236}">
                  <a16:creationId xmlns:a16="http://schemas.microsoft.com/office/drawing/2014/main" id="{296D1392-E439-4296-9778-4D770C79A2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1" name="Freeform 29">
              <a:extLst>
                <a:ext uri="{FF2B5EF4-FFF2-40B4-BE49-F238E27FC236}">
                  <a16:creationId xmlns:a16="http://schemas.microsoft.com/office/drawing/2014/main" id="{A7DE2403-60C7-4025-AC46-8669B87D92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2" name="Freeform 31">
              <a:extLst>
                <a:ext uri="{FF2B5EF4-FFF2-40B4-BE49-F238E27FC236}">
                  <a16:creationId xmlns:a16="http://schemas.microsoft.com/office/drawing/2014/main" id="{10729E0B-C412-43C5-9E5B-8622F1E24B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EBC16467-A8FC-4767-B479-821C5AACEB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8582C6D7-D089-4BD2-B086-3B28915FD2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" name="Freeform 403">
              <a:extLst>
                <a:ext uri="{FF2B5EF4-FFF2-40B4-BE49-F238E27FC236}">
                  <a16:creationId xmlns:a16="http://schemas.microsoft.com/office/drawing/2014/main" id="{606F5F8A-8CC4-440F-86B9-EA3776B2B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" name="Freeform 404">
              <a:extLst>
                <a:ext uri="{FF2B5EF4-FFF2-40B4-BE49-F238E27FC236}">
                  <a16:creationId xmlns:a16="http://schemas.microsoft.com/office/drawing/2014/main" id="{1528F21E-EB99-4A5A-9E43-FD5D55A545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" name="Freeform 405">
              <a:extLst>
                <a:ext uri="{FF2B5EF4-FFF2-40B4-BE49-F238E27FC236}">
                  <a16:creationId xmlns:a16="http://schemas.microsoft.com/office/drawing/2014/main" id="{4B0EAE85-0C97-4A97-9332-66097D717A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" name="Freeform 406">
              <a:extLst>
                <a:ext uri="{FF2B5EF4-FFF2-40B4-BE49-F238E27FC236}">
                  <a16:creationId xmlns:a16="http://schemas.microsoft.com/office/drawing/2014/main" id="{B2CF78D2-78D4-4FF0-A9CB-63AF612D32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381A07A5-4B99-4ABB-9659-2B16C60BD3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D54498B5-A780-4F4C-A49E-23D947DDD3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816AC04F-87E4-4453-8955-4F5B6AC63B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10180E1-5136-4852-A120-2FA6F99D68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CBB855A4-1E9D-42A6-9F78-FC43E68A63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1B8A5A80-3541-497F-B6C5-D54C9B5543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4A5DA074-0347-42CE-A3CC-05EDDB2F1B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0832DEEF-DDC8-4E3B-9E70-AED27E53E5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B01C2F5E-6796-4EED-854B-917C31A51E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B3E0B317-DD1F-4BEF-874B-EFA24AB154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8384A136-FACA-4243-9386-CEE3B7FF23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30C7A2AD-148E-4F74-82FE-A20AA30DF1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867C3ECA-9BCB-41C1-81F3-13A7FBB3A6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71AF6C65-04D1-44BE-B8F8-455F881F5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3F00F70B-8021-4B4F-A6CA-FB29295786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B4EBCF14-7DA3-4676-91BD-09C9739D49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3C8A097F-DD68-4725-A275-728839BB55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4B6A36A2-898B-4FC6-9109-1231547373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" name="Freeform 425">
              <a:extLst>
                <a:ext uri="{FF2B5EF4-FFF2-40B4-BE49-F238E27FC236}">
                  <a16:creationId xmlns:a16="http://schemas.microsoft.com/office/drawing/2014/main" id="{021DA16D-21AD-463B-AB5E-98D37FC65A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" name="Freeform 426">
              <a:extLst>
                <a:ext uri="{FF2B5EF4-FFF2-40B4-BE49-F238E27FC236}">
                  <a16:creationId xmlns:a16="http://schemas.microsoft.com/office/drawing/2014/main" id="{977918E1-3770-416B-A895-14206573EB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" name="Freeform 427">
              <a:extLst>
                <a:ext uri="{FF2B5EF4-FFF2-40B4-BE49-F238E27FC236}">
                  <a16:creationId xmlns:a16="http://schemas.microsoft.com/office/drawing/2014/main" id="{7A3A3F32-DAF2-4810-A6F3-06D3D1FE82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" name="Freeform 428">
              <a:extLst>
                <a:ext uri="{FF2B5EF4-FFF2-40B4-BE49-F238E27FC236}">
                  <a16:creationId xmlns:a16="http://schemas.microsoft.com/office/drawing/2014/main" id="{E3E01BC9-279B-4F0E-A33E-59F0C08DA4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8D90933B-2F75-4EE8-871B-FD9DC0C82B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DB39CD11-82D9-44CD-9F8B-0B5D50B975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6" name="Group 1805">
            <a:extLst>
              <a:ext uri="{FF2B5EF4-FFF2-40B4-BE49-F238E27FC236}">
                <a16:creationId xmlns:a16="http://schemas.microsoft.com/office/drawing/2014/main" id="{BE72D951-75A4-4DA9-8903-264B4C8AD6CE}"/>
              </a:ext>
            </a:extLst>
          </p:cNvPr>
          <p:cNvGrpSpPr/>
          <p:nvPr userDrawn="1"/>
        </p:nvGrpSpPr>
        <p:grpSpPr>
          <a:xfrm>
            <a:off x="83663" y="3199211"/>
            <a:ext cx="12009863" cy="176637"/>
            <a:chOff x="83663" y="3120085"/>
            <a:chExt cx="12009863" cy="176637"/>
          </a:xfrm>
        </p:grpSpPr>
        <p:sp>
          <p:nvSpPr>
            <p:cNvPr id="183" name="Freeform 29">
              <a:extLst>
                <a:ext uri="{FF2B5EF4-FFF2-40B4-BE49-F238E27FC236}">
                  <a16:creationId xmlns:a16="http://schemas.microsoft.com/office/drawing/2014/main" id="{264AC6E7-01D5-40D8-8743-B48FAE547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4" name="Freeform 30">
              <a:extLst>
                <a:ext uri="{FF2B5EF4-FFF2-40B4-BE49-F238E27FC236}">
                  <a16:creationId xmlns:a16="http://schemas.microsoft.com/office/drawing/2014/main" id="{AF1A290E-9D5C-4D3E-B58F-B8A8F93E7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5" name="Freeform 31">
              <a:extLst>
                <a:ext uri="{FF2B5EF4-FFF2-40B4-BE49-F238E27FC236}">
                  <a16:creationId xmlns:a16="http://schemas.microsoft.com/office/drawing/2014/main" id="{A66BF2C9-ABEB-49A8-9D26-1799DD2BA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6" name="Freeform 32">
              <a:extLst>
                <a:ext uri="{FF2B5EF4-FFF2-40B4-BE49-F238E27FC236}">
                  <a16:creationId xmlns:a16="http://schemas.microsoft.com/office/drawing/2014/main" id="{EFED73C6-3651-46CB-8675-80B071CA7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7" name="Freeform 29">
              <a:extLst>
                <a:ext uri="{FF2B5EF4-FFF2-40B4-BE49-F238E27FC236}">
                  <a16:creationId xmlns:a16="http://schemas.microsoft.com/office/drawing/2014/main" id="{42D6DE5F-4428-42A4-8443-3D7AEB80B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8" name="Freeform 30">
              <a:extLst>
                <a:ext uri="{FF2B5EF4-FFF2-40B4-BE49-F238E27FC236}">
                  <a16:creationId xmlns:a16="http://schemas.microsoft.com/office/drawing/2014/main" id="{77EAB4FC-86D4-4318-80A7-44794FA6B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9" name="Freeform 31">
              <a:extLst>
                <a:ext uri="{FF2B5EF4-FFF2-40B4-BE49-F238E27FC236}">
                  <a16:creationId xmlns:a16="http://schemas.microsoft.com/office/drawing/2014/main" id="{DB3DD124-1B6A-4866-BBFD-7F9A76EB7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3D7A3F88-AAA4-4E6D-8BB1-79ECBB63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1" name="Freeform 29">
              <a:extLst>
                <a:ext uri="{FF2B5EF4-FFF2-40B4-BE49-F238E27FC236}">
                  <a16:creationId xmlns:a16="http://schemas.microsoft.com/office/drawing/2014/main" id="{C7F4F5A3-B635-40FF-90A9-D0FD41B4E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2" name="Freeform 30">
              <a:extLst>
                <a:ext uri="{FF2B5EF4-FFF2-40B4-BE49-F238E27FC236}">
                  <a16:creationId xmlns:a16="http://schemas.microsoft.com/office/drawing/2014/main" id="{83F4EA44-920C-4715-B68B-64BF293BD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3" name="Freeform 31">
              <a:extLst>
                <a:ext uri="{FF2B5EF4-FFF2-40B4-BE49-F238E27FC236}">
                  <a16:creationId xmlns:a16="http://schemas.microsoft.com/office/drawing/2014/main" id="{ACA41A8C-96F8-44FF-9C1A-50DD1B02B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4" name="Freeform 32">
              <a:extLst>
                <a:ext uri="{FF2B5EF4-FFF2-40B4-BE49-F238E27FC236}">
                  <a16:creationId xmlns:a16="http://schemas.microsoft.com/office/drawing/2014/main" id="{9274AA7E-AF9E-4B39-BA51-CA52B0A10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5" name="Freeform 29">
              <a:extLst>
                <a:ext uri="{FF2B5EF4-FFF2-40B4-BE49-F238E27FC236}">
                  <a16:creationId xmlns:a16="http://schemas.microsoft.com/office/drawing/2014/main" id="{1D2111FD-9B98-4E66-B477-669499208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6" name="Freeform 30">
              <a:extLst>
                <a:ext uri="{FF2B5EF4-FFF2-40B4-BE49-F238E27FC236}">
                  <a16:creationId xmlns:a16="http://schemas.microsoft.com/office/drawing/2014/main" id="{6AA312F4-25D1-4D24-B568-08ED8ACA4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7" name="Freeform 31">
              <a:extLst>
                <a:ext uri="{FF2B5EF4-FFF2-40B4-BE49-F238E27FC236}">
                  <a16:creationId xmlns:a16="http://schemas.microsoft.com/office/drawing/2014/main" id="{E87D0181-2200-42D3-8970-991B9930F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8" name="Freeform 32">
              <a:extLst>
                <a:ext uri="{FF2B5EF4-FFF2-40B4-BE49-F238E27FC236}">
                  <a16:creationId xmlns:a16="http://schemas.microsoft.com/office/drawing/2014/main" id="{09443674-B67D-46F8-BCC5-5ED0CA5F6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9" name="Freeform 565">
              <a:extLst>
                <a:ext uri="{FF2B5EF4-FFF2-40B4-BE49-F238E27FC236}">
                  <a16:creationId xmlns:a16="http://schemas.microsoft.com/office/drawing/2014/main" id="{10810694-117B-4425-868B-0E45A3DFC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0" name="Freeform 566">
              <a:extLst>
                <a:ext uri="{FF2B5EF4-FFF2-40B4-BE49-F238E27FC236}">
                  <a16:creationId xmlns:a16="http://schemas.microsoft.com/office/drawing/2014/main" id="{AC606DA5-EC36-49E7-9FD5-59A03F72C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1" name="Freeform 567">
              <a:extLst>
                <a:ext uri="{FF2B5EF4-FFF2-40B4-BE49-F238E27FC236}">
                  <a16:creationId xmlns:a16="http://schemas.microsoft.com/office/drawing/2014/main" id="{5640AFA6-64C6-41DF-B7CE-4EAAA7A39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2" name="Freeform 568">
              <a:extLst>
                <a:ext uri="{FF2B5EF4-FFF2-40B4-BE49-F238E27FC236}">
                  <a16:creationId xmlns:a16="http://schemas.microsoft.com/office/drawing/2014/main" id="{36AAF8C4-4FBE-4DDD-B437-FB23809EF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3" name="Freeform 29">
              <a:extLst>
                <a:ext uri="{FF2B5EF4-FFF2-40B4-BE49-F238E27FC236}">
                  <a16:creationId xmlns:a16="http://schemas.microsoft.com/office/drawing/2014/main" id="{7107F083-C1CA-46E9-AECD-5B7DFF24F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4" name="Freeform 31">
              <a:extLst>
                <a:ext uri="{FF2B5EF4-FFF2-40B4-BE49-F238E27FC236}">
                  <a16:creationId xmlns:a16="http://schemas.microsoft.com/office/drawing/2014/main" id="{662C187E-86A1-4E26-943E-5B32AC167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5" name="Freeform 29">
              <a:extLst>
                <a:ext uri="{FF2B5EF4-FFF2-40B4-BE49-F238E27FC236}">
                  <a16:creationId xmlns:a16="http://schemas.microsoft.com/office/drawing/2014/main" id="{1B5A5D4F-0025-4488-9054-087EAF766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6" name="Freeform 30">
              <a:extLst>
                <a:ext uri="{FF2B5EF4-FFF2-40B4-BE49-F238E27FC236}">
                  <a16:creationId xmlns:a16="http://schemas.microsoft.com/office/drawing/2014/main" id="{30157D0E-8DD5-49D3-B70F-B3C56EEE4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7" name="Freeform 31">
              <a:extLst>
                <a:ext uri="{FF2B5EF4-FFF2-40B4-BE49-F238E27FC236}">
                  <a16:creationId xmlns:a16="http://schemas.microsoft.com/office/drawing/2014/main" id="{BCE73DE1-9D13-42B1-B5A4-EE5D3CC53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8" name="Freeform 32">
              <a:extLst>
                <a:ext uri="{FF2B5EF4-FFF2-40B4-BE49-F238E27FC236}">
                  <a16:creationId xmlns:a16="http://schemas.microsoft.com/office/drawing/2014/main" id="{060FBDA3-C2AE-4610-91C3-35224DD7C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9" name="Freeform 29">
              <a:extLst>
                <a:ext uri="{FF2B5EF4-FFF2-40B4-BE49-F238E27FC236}">
                  <a16:creationId xmlns:a16="http://schemas.microsoft.com/office/drawing/2014/main" id="{6AE82579-1DC0-49FB-9D06-FD9A2B3B7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0" name="Freeform 30">
              <a:extLst>
                <a:ext uri="{FF2B5EF4-FFF2-40B4-BE49-F238E27FC236}">
                  <a16:creationId xmlns:a16="http://schemas.microsoft.com/office/drawing/2014/main" id="{420E8154-BE21-4CDB-A231-44ABDB3F8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1" name="Freeform 31">
              <a:extLst>
                <a:ext uri="{FF2B5EF4-FFF2-40B4-BE49-F238E27FC236}">
                  <a16:creationId xmlns:a16="http://schemas.microsoft.com/office/drawing/2014/main" id="{D0FE40C5-7CA9-4F36-A9E9-DA9E0272D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2" name="Freeform 32">
              <a:extLst>
                <a:ext uri="{FF2B5EF4-FFF2-40B4-BE49-F238E27FC236}">
                  <a16:creationId xmlns:a16="http://schemas.microsoft.com/office/drawing/2014/main" id="{958440EA-219C-4DC4-9A0F-F2CAE4033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3" name="Freeform 29">
              <a:extLst>
                <a:ext uri="{FF2B5EF4-FFF2-40B4-BE49-F238E27FC236}">
                  <a16:creationId xmlns:a16="http://schemas.microsoft.com/office/drawing/2014/main" id="{912864C7-C94E-4178-B058-7D9C60129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4" name="Freeform 30">
              <a:extLst>
                <a:ext uri="{FF2B5EF4-FFF2-40B4-BE49-F238E27FC236}">
                  <a16:creationId xmlns:a16="http://schemas.microsoft.com/office/drawing/2014/main" id="{B1D54496-C029-4D78-B5F8-49FC57F18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5" name="Freeform 31">
              <a:extLst>
                <a:ext uri="{FF2B5EF4-FFF2-40B4-BE49-F238E27FC236}">
                  <a16:creationId xmlns:a16="http://schemas.microsoft.com/office/drawing/2014/main" id="{2C4A7F03-9D2D-4B9A-9AFF-1546D3CE7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6" name="Freeform 32">
              <a:extLst>
                <a:ext uri="{FF2B5EF4-FFF2-40B4-BE49-F238E27FC236}">
                  <a16:creationId xmlns:a16="http://schemas.microsoft.com/office/drawing/2014/main" id="{54AEAF42-949E-47BF-A756-FFADFF645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7" name="Freeform 29">
              <a:extLst>
                <a:ext uri="{FF2B5EF4-FFF2-40B4-BE49-F238E27FC236}">
                  <a16:creationId xmlns:a16="http://schemas.microsoft.com/office/drawing/2014/main" id="{EE9716AB-1338-4D35-BA91-5FC7764BA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8" name="Freeform 30">
              <a:extLst>
                <a:ext uri="{FF2B5EF4-FFF2-40B4-BE49-F238E27FC236}">
                  <a16:creationId xmlns:a16="http://schemas.microsoft.com/office/drawing/2014/main" id="{C1254EB0-1701-4987-A194-B15335DBA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9" name="Freeform 31">
              <a:extLst>
                <a:ext uri="{FF2B5EF4-FFF2-40B4-BE49-F238E27FC236}">
                  <a16:creationId xmlns:a16="http://schemas.microsoft.com/office/drawing/2014/main" id="{3219967A-953E-478C-B3A7-5AA1ABDB7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06751FEE-A520-4794-AAA3-43FAFBDF0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1" name="Freeform 587">
              <a:extLst>
                <a:ext uri="{FF2B5EF4-FFF2-40B4-BE49-F238E27FC236}">
                  <a16:creationId xmlns:a16="http://schemas.microsoft.com/office/drawing/2014/main" id="{B803B876-53D6-47EF-8EDB-C8BF4AC57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2" name="Freeform 588">
              <a:extLst>
                <a:ext uri="{FF2B5EF4-FFF2-40B4-BE49-F238E27FC236}">
                  <a16:creationId xmlns:a16="http://schemas.microsoft.com/office/drawing/2014/main" id="{3377FCAE-9DC2-4C31-8681-215EAEB2D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3" name="Freeform 589">
              <a:extLst>
                <a:ext uri="{FF2B5EF4-FFF2-40B4-BE49-F238E27FC236}">
                  <a16:creationId xmlns:a16="http://schemas.microsoft.com/office/drawing/2014/main" id="{35FD5FA9-B190-4369-BAD8-37DE419F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4" name="Freeform 590">
              <a:extLst>
                <a:ext uri="{FF2B5EF4-FFF2-40B4-BE49-F238E27FC236}">
                  <a16:creationId xmlns:a16="http://schemas.microsoft.com/office/drawing/2014/main" id="{50659306-72E2-4BFC-AA1F-9BE293913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5" name="Freeform 29">
              <a:extLst>
                <a:ext uri="{FF2B5EF4-FFF2-40B4-BE49-F238E27FC236}">
                  <a16:creationId xmlns:a16="http://schemas.microsoft.com/office/drawing/2014/main" id="{10FBB27E-3BF1-4B8D-A95A-27CDC99A9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6" name="Freeform 31">
              <a:extLst>
                <a:ext uri="{FF2B5EF4-FFF2-40B4-BE49-F238E27FC236}">
                  <a16:creationId xmlns:a16="http://schemas.microsoft.com/office/drawing/2014/main" id="{EAB0B7C8-1754-44D3-882E-BCE44C4EE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0AD6B4A6-A022-4041-A253-C2627DDB9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E726031E-1FDB-4B06-9342-3DB20D51A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5DD153F4-03E1-4492-B4FF-B57D2A35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A97A57AF-D73C-4BAB-9043-D4B24F7CE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98C0FBE8-7B60-48B1-AEBB-00CADC8D8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BAB26855-72E4-4045-A04B-89CE4592D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37F28AE2-76CE-46D3-87C8-0A828CB8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0032E565-2EAF-46C5-8D3A-FA351AD94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ABF213DD-D002-4A5B-8BE9-33377A66A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FF34AD78-195F-4EE6-BCD6-E29D80756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510FD556-9E82-43BD-98BF-6FD725780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88FF55CB-8A40-4125-8509-3940A2CFE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0B2EA9E0-6B38-4CCA-8FEC-DDB2DFC5B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6590C83B-81BE-4F45-9071-4B356A51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7D25CFE3-F8F8-4324-B6D1-0D8A0955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FDD53A37-0841-4263-9A35-8EAAE340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" name="Freeform 447">
              <a:extLst>
                <a:ext uri="{FF2B5EF4-FFF2-40B4-BE49-F238E27FC236}">
                  <a16:creationId xmlns:a16="http://schemas.microsoft.com/office/drawing/2014/main" id="{B7EED427-4F31-4F93-9A9C-BC12C2A6D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" name="Freeform 448">
              <a:extLst>
                <a:ext uri="{FF2B5EF4-FFF2-40B4-BE49-F238E27FC236}">
                  <a16:creationId xmlns:a16="http://schemas.microsoft.com/office/drawing/2014/main" id="{E4F8E918-F1EC-4F0E-9C84-89A22F563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" name="Freeform 449">
              <a:extLst>
                <a:ext uri="{FF2B5EF4-FFF2-40B4-BE49-F238E27FC236}">
                  <a16:creationId xmlns:a16="http://schemas.microsoft.com/office/drawing/2014/main" id="{AB2BD2ED-0180-429D-BB39-EDB70D8EA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" name="Freeform 450">
              <a:extLst>
                <a:ext uri="{FF2B5EF4-FFF2-40B4-BE49-F238E27FC236}">
                  <a16:creationId xmlns:a16="http://schemas.microsoft.com/office/drawing/2014/main" id="{53C041EC-3C93-4E73-97D5-E87F5F365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9915E8AC-529E-40C2-A835-572C41FCC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B6E49029-E29C-4351-A323-6ADA8C61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78C37C65-A53C-4CFE-AE9A-670B395F0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E81C5765-632E-4790-B5E3-B12F3C13A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33266C91-BE44-495A-B2DE-C01555E89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2EBFC1DA-E5F9-4849-856D-130B49736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" name="Freeform 29">
              <a:extLst>
                <a:ext uri="{FF2B5EF4-FFF2-40B4-BE49-F238E27FC236}">
                  <a16:creationId xmlns:a16="http://schemas.microsoft.com/office/drawing/2014/main" id="{5DFE573A-8316-435B-AF08-76701ABB0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" name="Freeform 30">
              <a:extLst>
                <a:ext uri="{FF2B5EF4-FFF2-40B4-BE49-F238E27FC236}">
                  <a16:creationId xmlns:a16="http://schemas.microsoft.com/office/drawing/2014/main" id="{19E0B935-74E8-4408-9D05-D3E37D093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" name="Freeform 31">
              <a:extLst>
                <a:ext uri="{FF2B5EF4-FFF2-40B4-BE49-F238E27FC236}">
                  <a16:creationId xmlns:a16="http://schemas.microsoft.com/office/drawing/2014/main" id="{9EFBB459-365A-4566-B129-395F6CCAE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" name="Freeform 32">
              <a:extLst>
                <a:ext uri="{FF2B5EF4-FFF2-40B4-BE49-F238E27FC236}">
                  <a16:creationId xmlns:a16="http://schemas.microsoft.com/office/drawing/2014/main" id="{80E07E11-BBDF-46B3-84A2-2F40AF03F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4" name="Group 1803">
            <a:extLst>
              <a:ext uri="{FF2B5EF4-FFF2-40B4-BE49-F238E27FC236}">
                <a16:creationId xmlns:a16="http://schemas.microsoft.com/office/drawing/2014/main" id="{2FFD6C10-FC4C-4F41-B7FF-62886559664D}"/>
              </a:ext>
            </a:extLst>
          </p:cNvPr>
          <p:cNvGrpSpPr/>
          <p:nvPr userDrawn="1"/>
        </p:nvGrpSpPr>
        <p:grpSpPr>
          <a:xfrm>
            <a:off x="83664" y="1774041"/>
            <a:ext cx="12009863" cy="176637"/>
            <a:chOff x="83664" y="1663922"/>
            <a:chExt cx="12009863" cy="176637"/>
          </a:xfrm>
        </p:grpSpPr>
        <p:sp>
          <p:nvSpPr>
            <p:cNvPr id="319" name="Freeform 29">
              <a:extLst>
                <a:ext uri="{FF2B5EF4-FFF2-40B4-BE49-F238E27FC236}">
                  <a16:creationId xmlns:a16="http://schemas.microsoft.com/office/drawing/2014/main" id="{A1FF5F7A-8C3F-4A83-9768-8CB2443068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0" name="Freeform 30">
              <a:extLst>
                <a:ext uri="{FF2B5EF4-FFF2-40B4-BE49-F238E27FC236}">
                  <a16:creationId xmlns:a16="http://schemas.microsoft.com/office/drawing/2014/main" id="{CDE63646-4BE1-445A-853E-1CCC62FDD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1" name="Freeform 31">
              <a:extLst>
                <a:ext uri="{FF2B5EF4-FFF2-40B4-BE49-F238E27FC236}">
                  <a16:creationId xmlns:a16="http://schemas.microsoft.com/office/drawing/2014/main" id="{841BDC01-2683-4555-898B-32B6E2C82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2" name="Freeform 32">
              <a:extLst>
                <a:ext uri="{FF2B5EF4-FFF2-40B4-BE49-F238E27FC236}">
                  <a16:creationId xmlns:a16="http://schemas.microsoft.com/office/drawing/2014/main" id="{6FFE5B64-24C7-4D9A-BB64-4C41F7E4D0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3" name="Freeform 29">
              <a:extLst>
                <a:ext uri="{FF2B5EF4-FFF2-40B4-BE49-F238E27FC236}">
                  <a16:creationId xmlns:a16="http://schemas.microsoft.com/office/drawing/2014/main" id="{AEAC90F6-0D91-4EF2-8AEF-C6D2F58C5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4" name="Freeform 30">
              <a:extLst>
                <a:ext uri="{FF2B5EF4-FFF2-40B4-BE49-F238E27FC236}">
                  <a16:creationId xmlns:a16="http://schemas.microsoft.com/office/drawing/2014/main" id="{FDB19BD2-BB72-4304-9ADA-D846D162AC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5" name="Freeform 31">
              <a:extLst>
                <a:ext uri="{FF2B5EF4-FFF2-40B4-BE49-F238E27FC236}">
                  <a16:creationId xmlns:a16="http://schemas.microsoft.com/office/drawing/2014/main" id="{2081742D-10AB-4F41-BB2C-E6ED079A83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6" name="Freeform 32">
              <a:extLst>
                <a:ext uri="{FF2B5EF4-FFF2-40B4-BE49-F238E27FC236}">
                  <a16:creationId xmlns:a16="http://schemas.microsoft.com/office/drawing/2014/main" id="{6F7424D8-E38A-44A6-92FB-1F915121F4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7" name="Freeform 29">
              <a:extLst>
                <a:ext uri="{FF2B5EF4-FFF2-40B4-BE49-F238E27FC236}">
                  <a16:creationId xmlns:a16="http://schemas.microsoft.com/office/drawing/2014/main" id="{EC2B0569-BF87-4448-8F49-9B156BE052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8" name="Freeform 30">
              <a:extLst>
                <a:ext uri="{FF2B5EF4-FFF2-40B4-BE49-F238E27FC236}">
                  <a16:creationId xmlns:a16="http://schemas.microsoft.com/office/drawing/2014/main" id="{44766838-FC45-443E-B58B-B535CC20E6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9" name="Freeform 31">
              <a:extLst>
                <a:ext uri="{FF2B5EF4-FFF2-40B4-BE49-F238E27FC236}">
                  <a16:creationId xmlns:a16="http://schemas.microsoft.com/office/drawing/2014/main" id="{6DA4BF52-653C-41FB-BE9F-F96C7606CE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0" name="Freeform 32">
              <a:extLst>
                <a:ext uri="{FF2B5EF4-FFF2-40B4-BE49-F238E27FC236}">
                  <a16:creationId xmlns:a16="http://schemas.microsoft.com/office/drawing/2014/main" id="{0F036587-61CF-4602-B41D-A6AAB5938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1" name="Freeform 29">
              <a:extLst>
                <a:ext uri="{FF2B5EF4-FFF2-40B4-BE49-F238E27FC236}">
                  <a16:creationId xmlns:a16="http://schemas.microsoft.com/office/drawing/2014/main" id="{EA7C30F3-78F4-4BFE-8EAA-F3DA4B319B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2" name="Freeform 30">
              <a:extLst>
                <a:ext uri="{FF2B5EF4-FFF2-40B4-BE49-F238E27FC236}">
                  <a16:creationId xmlns:a16="http://schemas.microsoft.com/office/drawing/2014/main" id="{342E3715-3D9A-4944-9423-0B03669A4C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3" name="Freeform 31">
              <a:extLst>
                <a:ext uri="{FF2B5EF4-FFF2-40B4-BE49-F238E27FC236}">
                  <a16:creationId xmlns:a16="http://schemas.microsoft.com/office/drawing/2014/main" id="{45F6F329-3D55-4F1F-B4DF-31394C4C76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4" name="Freeform 32">
              <a:extLst>
                <a:ext uri="{FF2B5EF4-FFF2-40B4-BE49-F238E27FC236}">
                  <a16:creationId xmlns:a16="http://schemas.microsoft.com/office/drawing/2014/main" id="{1659BEF7-8541-41AE-AFCC-8944287FB8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5" name="Freeform 477">
              <a:extLst>
                <a:ext uri="{FF2B5EF4-FFF2-40B4-BE49-F238E27FC236}">
                  <a16:creationId xmlns:a16="http://schemas.microsoft.com/office/drawing/2014/main" id="{0DCFA3D4-9ED4-496F-A899-1B1F5375DC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6" name="Freeform 478">
              <a:extLst>
                <a:ext uri="{FF2B5EF4-FFF2-40B4-BE49-F238E27FC236}">
                  <a16:creationId xmlns:a16="http://schemas.microsoft.com/office/drawing/2014/main" id="{0905BE28-EC14-4542-9B0E-3AF5D62D2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7" name="Freeform 479">
              <a:extLst>
                <a:ext uri="{FF2B5EF4-FFF2-40B4-BE49-F238E27FC236}">
                  <a16:creationId xmlns:a16="http://schemas.microsoft.com/office/drawing/2014/main" id="{FD1307AA-13C2-4EC1-A12F-227BE61E50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8" name="Freeform 480">
              <a:extLst>
                <a:ext uri="{FF2B5EF4-FFF2-40B4-BE49-F238E27FC236}">
                  <a16:creationId xmlns:a16="http://schemas.microsoft.com/office/drawing/2014/main" id="{10F5362D-A5D0-4703-AA2A-204A04FF0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9" name="Freeform 29">
              <a:extLst>
                <a:ext uri="{FF2B5EF4-FFF2-40B4-BE49-F238E27FC236}">
                  <a16:creationId xmlns:a16="http://schemas.microsoft.com/office/drawing/2014/main" id="{68334580-81FA-48C5-B0D2-8A78F79BB3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0" name="Freeform 31">
              <a:extLst>
                <a:ext uri="{FF2B5EF4-FFF2-40B4-BE49-F238E27FC236}">
                  <a16:creationId xmlns:a16="http://schemas.microsoft.com/office/drawing/2014/main" id="{3549D2BD-CB3B-4332-B394-3118785ED2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1" name="Freeform 29">
              <a:extLst>
                <a:ext uri="{FF2B5EF4-FFF2-40B4-BE49-F238E27FC236}">
                  <a16:creationId xmlns:a16="http://schemas.microsoft.com/office/drawing/2014/main" id="{502327BD-77CB-4FE5-9AF0-1119286362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2" name="Freeform 30">
              <a:extLst>
                <a:ext uri="{FF2B5EF4-FFF2-40B4-BE49-F238E27FC236}">
                  <a16:creationId xmlns:a16="http://schemas.microsoft.com/office/drawing/2014/main" id="{C2476F8F-93FA-4A9B-953C-2E13A906A3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3" name="Freeform 31">
              <a:extLst>
                <a:ext uri="{FF2B5EF4-FFF2-40B4-BE49-F238E27FC236}">
                  <a16:creationId xmlns:a16="http://schemas.microsoft.com/office/drawing/2014/main" id="{75A34BDE-D4E1-4BC0-956C-9C65982940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4" name="Freeform 32">
              <a:extLst>
                <a:ext uri="{FF2B5EF4-FFF2-40B4-BE49-F238E27FC236}">
                  <a16:creationId xmlns:a16="http://schemas.microsoft.com/office/drawing/2014/main" id="{43B05AED-2EA1-4CB7-9103-93FA99D69E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5" name="Freeform 29">
              <a:extLst>
                <a:ext uri="{FF2B5EF4-FFF2-40B4-BE49-F238E27FC236}">
                  <a16:creationId xmlns:a16="http://schemas.microsoft.com/office/drawing/2014/main" id="{09CC8A84-607A-4144-8398-2C5386C2F4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6" name="Freeform 30">
              <a:extLst>
                <a:ext uri="{FF2B5EF4-FFF2-40B4-BE49-F238E27FC236}">
                  <a16:creationId xmlns:a16="http://schemas.microsoft.com/office/drawing/2014/main" id="{87155829-EDBE-4F63-8502-09657BD623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7" name="Freeform 31">
              <a:extLst>
                <a:ext uri="{FF2B5EF4-FFF2-40B4-BE49-F238E27FC236}">
                  <a16:creationId xmlns:a16="http://schemas.microsoft.com/office/drawing/2014/main" id="{425EF920-E2AB-4F7C-8C6C-62AF4A250A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8" name="Freeform 32">
              <a:extLst>
                <a:ext uri="{FF2B5EF4-FFF2-40B4-BE49-F238E27FC236}">
                  <a16:creationId xmlns:a16="http://schemas.microsoft.com/office/drawing/2014/main" id="{9571A7A8-F372-425F-BD0B-59A1E09D3D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9" name="Freeform 29">
              <a:extLst>
                <a:ext uri="{FF2B5EF4-FFF2-40B4-BE49-F238E27FC236}">
                  <a16:creationId xmlns:a16="http://schemas.microsoft.com/office/drawing/2014/main" id="{1FCD8FCF-6471-4230-B7B8-4978EB62C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0" name="Freeform 30">
              <a:extLst>
                <a:ext uri="{FF2B5EF4-FFF2-40B4-BE49-F238E27FC236}">
                  <a16:creationId xmlns:a16="http://schemas.microsoft.com/office/drawing/2014/main" id="{45362D78-19AB-48B7-A84D-16D6CD4CDA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1" name="Freeform 31">
              <a:extLst>
                <a:ext uri="{FF2B5EF4-FFF2-40B4-BE49-F238E27FC236}">
                  <a16:creationId xmlns:a16="http://schemas.microsoft.com/office/drawing/2014/main" id="{272E49C9-4DDD-4D81-9CA4-0EE03FB0F6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2" name="Freeform 32">
              <a:extLst>
                <a:ext uri="{FF2B5EF4-FFF2-40B4-BE49-F238E27FC236}">
                  <a16:creationId xmlns:a16="http://schemas.microsoft.com/office/drawing/2014/main" id="{F22645B0-6477-4DB6-950C-A4B4F93E13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3" name="Freeform 29">
              <a:extLst>
                <a:ext uri="{FF2B5EF4-FFF2-40B4-BE49-F238E27FC236}">
                  <a16:creationId xmlns:a16="http://schemas.microsoft.com/office/drawing/2014/main" id="{09B994B1-7A8B-46BB-9C64-B3AD463971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4" name="Freeform 30">
              <a:extLst>
                <a:ext uri="{FF2B5EF4-FFF2-40B4-BE49-F238E27FC236}">
                  <a16:creationId xmlns:a16="http://schemas.microsoft.com/office/drawing/2014/main" id="{7972DAD1-31C4-48BA-A462-D1FD8DA3C3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5" name="Freeform 31">
              <a:extLst>
                <a:ext uri="{FF2B5EF4-FFF2-40B4-BE49-F238E27FC236}">
                  <a16:creationId xmlns:a16="http://schemas.microsoft.com/office/drawing/2014/main" id="{64CC8350-60C8-49B3-9488-67DAF38054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6" name="Freeform 32">
              <a:extLst>
                <a:ext uri="{FF2B5EF4-FFF2-40B4-BE49-F238E27FC236}">
                  <a16:creationId xmlns:a16="http://schemas.microsoft.com/office/drawing/2014/main" id="{725F749E-C060-4467-AFCB-F01D8E6B3F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7" name="Freeform 499">
              <a:extLst>
                <a:ext uri="{FF2B5EF4-FFF2-40B4-BE49-F238E27FC236}">
                  <a16:creationId xmlns:a16="http://schemas.microsoft.com/office/drawing/2014/main" id="{A5929FEF-2958-4E24-A181-9366FF3669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8" name="Freeform 500">
              <a:extLst>
                <a:ext uri="{FF2B5EF4-FFF2-40B4-BE49-F238E27FC236}">
                  <a16:creationId xmlns:a16="http://schemas.microsoft.com/office/drawing/2014/main" id="{94A8D840-28B0-49AA-A1EF-55A8030AD8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9" name="Freeform 501">
              <a:extLst>
                <a:ext uri="{FF2B5EF4-FFF2-40B4-BE49-F238E27FC236}">
                  <a16:creationId xmlns:a16="http://schemas.microsoft.com/office/drawing/2014/main" id="{410F1B08-1AE0-42A2-9C2B-A2542A82EE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0" name="Freeform 502">
              <a:extLst>
                <a:ext uri="{FF2B5EF4-FFF2-40B4-BE49-F238E27FC236}">
                  <a16:creationId xmlns:a16="http://schemas.microsoft.com/office/drawing/2014/main" id="{20E66824-37C1-43D0-AA34-FDE99F19BE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1" name="Freeform 29">
              <a:extLst>
                <a:ext uri="{FF2B5EF4-FFF2-40B4-BE49-F238E27FC236}">
                  <a16:creationId xmlns:a16="http://schemas.microsoft.com/office/drawing/2014/main" id="{189EC206-8EFB-4C2B-807C-BBDE78828A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2" name="Freeform 31">
              <a:extLst>
                <a:ext uri="{FF2B5EF4-FFF2-40B4-BE49-F238E27FC236}">
                  <a16:creationId xmlns:a16="http://schemas.microsoft.com/office/drawing/2014/main" id="{551BEA87-303C-4C90-9B82-763E98AF2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9" name="Freeform 29">
              <a:extLst>
                <a:ext uri="{FF2B5EF4-FFF2-40B4-BE49-F238E27FC236}">
                  <a16:creationId xmlns:a16="http://schemas.microsoft.com/office/drawing/2014/main" id="{6333BBC6-F1E1-497C-AB64-9D4DB667CF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0" name="Freeform 30">
              <a:extLst>
                <a:ext uri="{FF2B5EF4-FFF2-40B4-BE49-F238E27FC236}">
                  <a16:creationId xmlns:a16="http://schemas.microsoft.com/office/drawing/2014/main" id="{6C4018FE-3A89-4961-90B2-649DD278FA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1" name="Freeform 31">
              <a:extLst>
                <a:ext uri="{FF2B5EF4-FFF2-40B4-BE49-F238E27FC236}">
                  <a16:creationId xmlns:a16="http://schemas.microsoft.com/office/drawing/2014/main" id="{C9CFAEF6-A908-4704-886C-4A068C982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73B083C5-25A1-43B2-B0A7-3CD495E2E8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3" name="Freeform 29">
              <a:extLst>
                <a:ext uri="{FF2B5EF4-FFF2-40B4-BE49-F238E27FC236}">
                  <a16:creationId xmlns:a16="http://schemas.microsoft.com/office/drawing/2014/main" id="{DAB884E2-CE71-4DDE-A735-E37DCC5A53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4" name="Freeform 30">
              <a:extLst>
                <a:ext uri="{FF2B5EF4-FFF2-40B4-BE49-F238E27FC236}">
                  <a16:creationId xmlns:a16="http://schemas.microsoft.com/office/drawing/2014/main" id="{EF568FE2-3565-47CD-ADC4-B04DAA7488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5" name="Freeform 31">
              <a:extLst>
                <a:ext uri="{FF2B5EF4-FFF2-40B4-BE49-F238E27FC236}">
                  <a16:creationId xmlns:a16="http://schemas.microsoft.com/office/drawing/2014/main" id="{3F475107-6FC4-4179-B06A-8BF6B5F902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6" name="Freeform 32">
              <a:extLst>
                <a:ext uri="{FF2B5EF4-FFF2-40B4-BE49-F238E27FC236}">
                  <a16:creationId xmlns:a16="http://schemas.microsoft.com/office/drawing/2014/main" id="{3C96DC24-7E5F-4906-830F-6227C03342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7" name="Freeform 29">
              <a:extLst>
                <a:ext uri="{FF2B5EF4-FFF2-40B4-BE49-F238E27FC236}">
                  <a16:creationId xmlns:a16="http://schemas.microsoft.com/office/drawing/2014/main" id="{2DB41DF8-8259-4627-838C-DEAF6FCA52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8" name="Freeform 30">
              <a:extLst>
                <a:ext uri="{FF2B5EF4-FFF2-40B4-BE49-F238E27FC236}">
                  <a16:creationId xmlns:a16="http://schemas.microsoft.com/office/drawing/2014/main" id="{3098C31F-8477-481C-B1B1-A82DACCA32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9" name="Freeform 31">
              <a:extLst>
                <a:ext uri="{FF2B5EF4-FFF2-40B4-BE49-F238E27FC236}">
                  <a16:creationId xmlns:a16="http://schemas.microsoft.com/office/drawing/2014/main" id="{D983920F-5530-4960-BADE-CAF034760A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0" name="Freeform 32">
              <a:extLst>
                <a:ext uri="{FF2B5EF4-FFF2-40B4-BE49-F238E27FC236}">
                  <a16:creationId xmlns:a16="http://schemas.microsoft.com/office/drawing/2014/main" id="{D9F4251F-E860-4F45-9E51-D20B1B8D50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1" name="Freeform 29">
              <a:extLst>
                <a:ext uri="{FF2B5EF4-FFF2-40B4-BE49-F238E27FC236}">
                  <a16:creationId xmlns:a16="http://schemas.microsoft.com/office/drawing/2014/main" id="{37FC472F-3180-4603-8DAD-6764456D2B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2" name="Freeform 30">
              <a:extLst>
                <a:ext uri="{FF2B5EF4-FFF2-40B4-BE49-F238E27FC236}">
                  <a16:creationId xmlns:a16="http://schemas.microsoft.com/office/drawing/2014/main" id="{C531C4E4-297D-4124-84BC-25B9E439FA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3" name="Freeform 31">
              <a:extLst>
                <a:ext uri="{FF2B5EF4-FFF2-40B4-BE49-F238E27FC236}">
                  <a16:creationId xmlns:a16="http://schemas.microsoft.com/office/drawing/2014/main" id="{02DAF02D-D608-4F3F-A2B1-381E5462E6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4" name="Freeform 32">
              <a:extLst>
                <a:ext uri="{FF2B5EF4-FFF2-40B4-BE49-F238E27FC236}">
                  <a16:creationId xmlns:a16="http://schemas.microsoft.com/office/drawing/2014/main" id="{8C7D28A3-C382-45FC-B132-AC3CB6D5D1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5" name="Freeform 387">
              <a:extLst>
                <a:ext uri="{FF2B5EF4-FFF2-40B4-BE49-F238E27FC236}">
                  <a16:creationId xmlns:a16="http://schemas.microsoft.com/office/drawing/2014/main" id="{C16632E5-2CA3-4E7D-A11E-9A529C40A4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6" name="Freeform 388">
              <a:extLst>
                <a:ext uri="{FF2B5EF4-FFF2-40B4-BE49-F238E27FC236}">
                  <a16:creationId xmlns:a16="http://schemas.microsoft.com/office/drawing/2014/main" id="{B647CA16-4512-4A8A-8CD0-DBD07891ED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7" name="Freeform 389">
              <a:extLst>
                <a:ext uri="{FF2B5EF4-FFF2-40B4-BE49-F238E27FC236}">
                  <a16:creationId xmlns:a16="http://schemas.microsoft.com/office/drawing/2014/main" id="{577326F0-060E-4758-9639-9DBDB1B8C4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8" name="Freeform 390">
              <a:extLst>
                <a:ext uri="{FF2B5EF4-FFF2-40B4-BE49-F238E27FC236}">
                  <a16:creationId xmlns:a16="http://schemas.microsoft.com/office/drawing/2014/main" id="{8631742D-93A8-43E6-8CBA-66BCEE1AB9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9" name="Freeform 29">
              <a:extLst>
                <a:ext uri="{FF2B5EF4-FFF2-40B4-BE49-F238E27FC236}">
                  <a16:creationId xmlns:a16="http://schemas.microsoft.com/office/drawing/2014/main" id="{E0DD1B22-EC27-454E-96AA-1162EECA0E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0" name="Freeform 31">
              <a:extLst>
                <a:ext uri="{FF2B5EF4-FFF2-40B4-BE49-F238E27FC236}">
                  <a16:creationId xmlns:a16="http://schemas.microsoft.com/office/drawing/2014/main" id="{3FC7C8BE-C066-4AA2-869D-B678A04D0A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1" name="Freeform 29">
              <a:extLst>
                <a:ext uri="{FF2B5EF4-FFF2-40B4-BE49-F238E27FC236}">
                  <a16:creationId xmlns:a16="http://schemas.microsoft.com/office/drawing/2014/main" id="{EDD192E1-3D1F-4DA4-A720-2F4E239C0C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2" name="Freeform 30">
              <a:extLst>
                <a:ext uri="{FF2B5EF4-FFF2-40B4-BE49-F238E27FC236}">
                  <a16:creationId xmlns:a16="http://schemas.microsoft.com/office/drawing/2014/main" id="{23BAE904-AA11-4B82-9E9B-E6ADC474C4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3" name="Freeform 31">
              <a:extLst>
                <a:ext uri="{FF2B5EF4-FFF2-40B4-BE49-F238E27FC236}">
                  <a16:creationId xmlns:a16="http://schemas.microsoft.com/office/drawing/2014/main" id="{7585F738-7F93-4052-9702-2D558ACE3B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4" name="Freeform 32">
              <a:extLst>
                <a:ext uri="{FF2B5EF4-FFF2-40B4-BE49-F238E27FC236}">
                  <a16:creationId xmlns:a16="http://schemas.microsoft.com/office/drawing/2014/main" id="{A3ABF0FF-013C-48E6-B6E9-70CBF6253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5" name="Freeform 397">
              <a:extLst>
                <a:ext uri="{FF2B5EF4-FFF2-40B4-BE49-F238E27FC236}">
                  <a16:creationId xmlns:a16="http://schemas.microsoft.com/office/drawing/2014/main" id="{636DD28C-CEE0-4B23-B6DA-9B6AE2C43C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6" name="Freeform 398">
              <a:extLst>
                <a:ext uri="{FF2B5EF4-FFF2-40B4-BE49-F238E27FC236}">
                  <a16:creationId xmlns:a16="http://schemas.microsoft.com/office/drawing/2014/main" id="{79DA7F26-9507-44CF-A6F0-D6EC5B5B45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7" name="Freeform 399">
              <a:extLst>
                <a:ext uri="{FF2B5EF4-FFF2-40B4-BE49-F238E27FC236}">
                  <a16:creationId xmlns:a16="http://schemas.microsoft.com/office/drawing/2014/main" id="{D495619C-D13F-4826-98C1-9C0FC1CFC9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8" name="Freeform 400">
              <a:extLst>
                <a:ext uri="{FF2B5EF4-FFF2-40B4-BE49-F238E27FC236}">
                  <a16:creationId xmlns:a16="http://schemas.microsoft.com/office/drawing/2014/main" id="{85903CF0-FCCB-42A3-B0C2-497B3066DF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5" name="Group 1804">
            <a:extLst>
              <a:ext uri="{FF2B5EF4-FFF2-40B4-BE49-F238E27FC236}">
                <a16:creationId xmlns:a16="http://schemas.microsoft.com/office/drawing/2014/main" id="{175F517F-E574-43AC-BCC9-20114D6375CB}"/>
              </a:ext>
            </a:extLst>
          </p:cNvPr>
          <p:cNvGrpSpPr/>
          <p:nvPr userDrawn="1"/>
        </p:nvGrpSpPr>
        <p:grpSpPr>
          <a:xfrm>
            <a:off x="83663" y="2059075"/>
            <a:ext cx="12009864" cy="176637"/>
            <a:chOff x="83663" y="1961698"/>
            <a:chExt cx="12009864" cy="176637"/>
          </a:xfrm>
        </p:grpSpPr>
        <p:sp>
          <p:nvSpPr>
            <p:cNvPr id="363" name="Freeform 29">
              <a:extLst>
                <a:ext uri="{FF2B5EF4-FFF2-40B4-BE49-F238E27FC236}">
                  <a16:creationId xmlns:a16="http://schemas.microsoft.com/office/drawing/2014/main" id="{EC7DB8EF-FBB0-4C0A-8DC8-E07F9A78A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4" name="Freeform 30">
              <a:extLst>
                <a:ext uri="{FF2B5EF4-FFF2-40B4-BE49-F238E27FC236}">
                  <a16:creationId xmlns:a16="http://schemas.microsoft.com/office/drawing/2014/main" id="{F4037115-A375-4861-B05A-B088C53D4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5" name="Freeform 31">
              <a:extLst>
                <a:ext uri="{FF2B5EF4-FFF2-40B4-BE49-F238E27FC236}">
                  <a16:creationId xmlns:a16="http://schemas.microsoft.com/office/drawing/2014/main" id="{F71B764F-BBC1-4903-82BF-E8F6BEEC0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6" name="Freeform 32">
              <a:extLst>
                <a:ext uri="{FF2B5EF4-FFF2-40B4-BE49-F238E27FC236}">
                  <a16:creationId xmlns:a16="http://schemas.microsoft.com/office/drawing/2014/main" id="{5B4D083D-0E63-46C1-8BD1-B68FB7974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7" name="Freeform 29">
              <a:extLst>
                <a:ext uri="{FF2B5EF4-FFF2-40B4-BE49-F238E27FC236}">
                  <a16:creationId xmlns:a16="http://schemas.microsoft.com/office/drawing/2014/main" id="{07F263A1-1052-42EF-BE2E-CBEC0776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8" name="Freeform 30">
              <a:extLst>
                <a:ext uri="{FF2B5EF4-FFF2-40B4-BE49-F238E27FC236}">
                  <a16:creationId xmlns:a16="http://schemas.microsoft.com/office/drawing/2014/main" id="{0AF9870C-099E-4FC4-B9F3-04E82B06B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9" name="Freeform 31">
              <a:extLst>
                <a:ext uri="{FF2B5EF4-FFF2-40B4-BE49-F238E27FC236}">
                  <a16:creationId xmlns:a16="http://schemas.microsoft.com/office/drawing/2014/main" id="{A5763AC5-2EB8-4033-A2F4-E64BC95E5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0" name="Freeform 32">
              <a:extLst>
                <a:ext uri="{FF2B5EF4-FFF2-40B4-BE49-F238E27FC236}">
                  <a16:creationId xmlns:a16="http://schemas.microsoft.com/office/drawing/2014/main" id="{A73BC0D5-4387-4AC6-A592-7C4A03AC8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1" name="Freeform 29">
              <a:extLst>
                <a:ext uri="{FF2B5EF4-FFF2-40B4-BE49-F238E27FC236}">
                  <a16:creationId xmlns:a16="http://schemas.microsoft.com/office/drawing/2014/main" id="{9A7B8048-FD3A-4FE1-9ABB-1F97F186A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2" name="Freeform 30">
              <a:extLst>
                <a:ext uri="{FF2B5EF4-FFF2-40B4-BE49-F238E27FC236}">
                  <a16:creationId xmlns:a16="http://schemas.microsoft.com/office/drawing/2014/main" id="{8E705442-3A03-4393-AD7C-5ECD2614D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3" name="Freeform 31">
              <a:extLst>
                <a:ext uri="{FF2B5EF4-FFF2-40B4-BE49-F238E27FC236}">
                  <a16:creationId xmlns:a16="http://schemas.microsoft.com/office/drawing/2014/main" id="{1BFB06A1-FDB8-43AF-9A28-3E1C806BB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4" name="Freeform 32">
              <a:extLst>
                <a:ext uri="{FF2B5EF4-FFF2-40B4-BE49-F238E27FC236}">
                  <a16:creationId xmlns:a16="http://schemas.microsoft.com/office/drawing/2014/main" id="{D4C3DB7E-A3A4-4629-86E4-0A6CFB52C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5" name="Freeform 29">
              <a:extLst>
                <a:ext uri="{FF2B5EF4-FFF2-40B4-BE49-F238E27FC236}">
                  <a16:creationId xmlns:a16="http://schemas.microsoft.com/office/drawing/2014/main" id="{2ED5AD39-DD67-4A6C-9F4F-8AEBE7C64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6" name="Freeform 30">
              <a:extLst>
                <a:ext uri="{FF2B5EF4-FFF2-40B4-BE49-F238E27FC236}">
                  <a16:creationId xmlns:a16="http://schemas.microsoft.com/office/drawing/2014/main" id="{6AB28ED1-CA10-4C14-81CE-430DCF8FE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7" name="Freeform 31">
              <a:extLst>
                <a:ext uri="{FF2B5EF4-FFF2-40B4-BE49-F238E27FC236}">
                  <a16:creationId xmlns:a16="http://schemas.microsoft.com/office/drawing/2014/main" id="{F706576C-DE7A-41FD-8CCC-060283248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8" name="Freeform 32">
              <a:extLst>
                <a:ext uri="{FF2B5EF4-FFF2-40B4-BE49-F238E27FC236}">
                  <a16:creationId xmlns:a16="http://schemas.microsoft.com/office/drawing/2014/main" id="{561CB93A-8653-4AD8-B4B6-EA001CA79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9" name="Freeform 521">
              <a:extLst>
                <a:ext uri="{FF2B5EF4-FFF2-40B4-BE49-F238E27FC236}">
                  <a16:creationId xmlns:a16="http://schemas.microsoft.com/office/drawing/2014/main" id="{2CB5CF9D-4ABD-44F9-ADEE-9B04A5EEC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0" name="Freeform 522">
              <a:extLst>
                <a:ext uri="{FF2B5EF4-FFF2-40B4-BE49-F238E27FC236}">
                  <a16:creationId xmlns:a16="http://schemas.microsoft.com/office/drawing/2014/main" id="{737A4EFC-4138-4498-A9F7-84DF70DFF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1" name="Freeform 523">
              <a:extLst>
                <a:ext uri="{FF2B5EF4-FFF2-40B4-BE49-F238E27FC236}">
                  <a16:creationId xmlns:a16="http://schemas.microsoft.com/office/drawing/2014/main" id="{529A9722-170F-4D12-A489-780BCCFAA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2" name="Freeform 524">
              <a:extLst>
                <a:ext uri="{FF2B5EF4-FFF2-40B4-BE49-F238E27FC236}">
                  <a16:creationId xmlns:a16="http://schemas.microsoft.com/office/drawing/2014/main" id="{17B43C9F-DB77-40EA-AD93-0BFC53043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3" name="Freeform 29">
              <a:extLst>
                <a:ext uri="{FF2B5EF4-FFF2-40B4-BE49-F238E27FC236}">
                  <a16:creationId xmlns:a16="http://schemas.microsoft.com/office/drawing/2014/main" id="{1B85B179-5587-404E-B9FB-BFF498A9F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4" name="Freeform 31">
              <a:extLst>
                <a:ext uri="{FF2B5EF4-FFF2-40B4-BE49-F238E27FC236}">
                  <a16:creationId xmlns:a16="http://schemas.microsoft.com/office/drawing/2014/main" id="{E7BA6F5E-DC13-4AF4-9F49-EEF05A8F2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5" name="Freeform 29">
              <a:extLst>
                <a:ext uri="{FF2B5EF4-FFF2-40B4-BE49-F238E27FC236}">
                  <a16:creationId xmlns:a16="http://schemas.microsoft.com/office/drawing/2014/main" id="{7AC21222-F53B-49F4-B120-4142E8959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6" name="Freeform 30">
              <a:extLst>
                <a:ext uri="{FF2B5EF4-FFF2-40B4-BE49-F238E27FC236}">
                  <a16:creationId xmlns:a16="http://schemas.microsoft.com/office/drawing/2014/main" id="{1D769113-2D5C-4319-B3A0-1445FC2FE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7" name="Freeform 31">
              <a:extLst>
                <a:ext uri="{FF2B5EF4-FFF2-40B4-BE49-F238E27FC236}">
                  <a16:creationId xmlns:a16="http://schemas.microsoft.com/office/drawing/2014/main" id="{CF76F5D2-8EBF-4BBF-BAC0-A598831B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8" name="Freeform 32">
              <a:extLst>
                <a:ext uri="{FF2B5EF4-FFF2-40B4-BE49-F238E27FC236}">
                  <a16:creationId xmlns:a16="http://schemas.microsoft.com/office/drawing/2014/main" id="{79DF8DA3-0D96-46EC-9297-EC7B5CFF9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9" name="Freeform 29">
              <a:extLst>
                <a:ext uri="{FF2B5EF4-FFF2-40B4-BE49-F238E27FC236}">
                  <a16:creationId xmlns:a16="http://schemas.microsoft.com/office/drawing/2014/main" id="{0F27AB28-22A8-415C-B6D0-94ADD1E60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0" name="Freeform 30">
              <a:extLst>
                <a:ext uri="{FF2B5EF4-FFF2-40B4-BE49-F238E27FC236}">
                  <a16:creationId xmlns:a16="http://schemas.microsoft.com/office/drawing/2014/main" id="{D765D90F-EA0F-452A-A34B-3D776168B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1" name="Freeform 31">
              <a:extLst>
                <a:ext uri="{FF2B5EF4-FFF2-40B4-BE49-F238E27FC236}">
                  <a16:creationId xmlns:a16="http://schemas.microsoft.com/office/drawing/2014/main" id="{DD19005B-BC1E-494D-A8C5-649947858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2" name="Freeform 32">
              <a:extLst>
                <a:ext uri="{FF2B5EF4-FFF2-40B4-BE49-F238E27FC236}">
                  <a16:creationId xmlns:a16="http://schemas.microsoft.com/office/drawing/2014/main" id="{B91B9304-73B8-4185-8D11-481474B8C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3" name="Freeform 29">
              <a:extLst>
                <a:ext uri="{FF2B5EF4-FFF2-40B4-BE49-F238E27FC236}">
                  <a16:creationId xmlns:a16="http://schemas.microsoft.com/office/drawing/2014/main" id="{E0E23F06-6E0C-4B21-BB6B-EDAFF0375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4" name="Freeform 30">
              <a:extLst>
                <a:ext uri="{FF2B5EF4-FFF2-40B4-BE49-F238E27FC236}">
                  <a16:creationId xmlns:a16="http://schemas.microsoft.com/office/drawing/2014/main" id="{19AA63C5-39A7-41EE-8AB5-23D2AF665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5" name="Freeform 31">
              <a:extLst>
                <a:ext uri="{FF2B5EF4-FFF2-40B4-BE49-F238E27FC236}">
                  <a16:creationId xmlns:a16="http://schemas.microsoft.com/office/drawing/2014/main" id="{C265C136-7F01-4228-9566-BAF8D3CE6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6" name="Freeform 32">
              <a:extLst>
                <a:ext uri="{FF2B5EF4-FFF2-40B4-BE49-F238E27FC236}">
                  <a16:creationId xmlns:a16="http://schemas.microsoft.com/office/drawing/2014/main" id="{CE73E6DC-43ED-4A25-BED4-F78B6AECC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7" name="Freeform 29">
              <a:extLst>
                <a:ext uri="{FF2B5EF4-FFF2-40B4-BE49-F238E27FC236}">
                  <a16:creationId xmlns:a16="http://schemas.microsoft.com/office/drawing/2014/main" id="{E83598B8-DFA4-43D6-9DD0-0E3A9EADE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8" name="Freeform 30">
              <a:extLst>
                <a:ext uri="{FF2B5EF4-FFF2-40B4-BE49-F238E27FC236}">
                  <a16:creationId xmlns:a16="http://schemas.microsoft.com/office/drawing/2014/main" id="{ECAAA4F9-BAE9-4CF4-BB8F-D8BBC0A97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9" name="Freeform 31">
              <a:extLst>
                <a:ext uri="{FF2B5EF4-FFF2-40B4-BE49-F238E27FC236}">
                  <a16:creationId xmlns:a16="http://schemas.microsoft.com/office/drawing/2014/main" id="{17500CAF-9B1D-442B-BBE2-105CF5384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0" name="Freeform 32">
              <a:extLst>
                <a:ext uri="{FF2B5EF4-FFF2-40B4-BE49-F238E27FC236}">
                  <a16:creationId xmlns:a16="http://schemas.microsoft.com/office/drawing/2014/main" id="{A48C472F-EA7C-4B21-9F73-16B2616ED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1" name="Freeform 543">
              <a:extLst>
                <a:ext uri="{FF2B5EF4-FFF2-40B4-BE49-F238E27FC236}">
                  <a16:creationId xmlns:a16="http://schemas.microsoft.com/office/drawing/2014/main" id="{CEDC84EA-1A73-4988-B17D-FA9D4BBAB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2" name="Freeform 544">
              <a:extLst>
                <a:ext uri="{FF2B5EF4-FFF2-40B4-BE49-F238E27FC236}">
                  <a16:creationId xmlns:a16="http://schemas.microsoft.com/office/drawing/2014/main" id="{B0FAC11E-D51E-408E-A483-C3BF5B414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3" name="Freeform 545">
              <a:extLst>
                <a:ext uri="{FF2B5EF4-FFF2-40B4-BE49-F238E27FC236}">
                  <a16:creationId xmlns:a16="http://schemas.microsoft.com/office/drawing/2014/main" id="{A16AE418-38DB-4A77-AB1D-6D568C3FC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4" name="Freeform 546">
              <a:extLst>
                <a:ext uri="{FF2B5EF4-FFF2-40B4-BE49-F238E27FC236}">
                  <a16:creationId xmlns:a16="http://schemas.microsoft.com/office/drawing/2014/main" id="{14C68599-C497-4BF8-AF9A-1C07AC063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5" name="Freeform 29">
              <a:extLst>
                <a:ext uri="{FF2B5EF4-FFF2-40B4-BE49-F238E27FC236}">
                  <a16:creationId xmlns:a16="http://schemas.microsoft.com/office/drawing/2014/main" id="{B360B77C-F788-4D77-8D09-E35CCE523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6" name="Freeform 31">
              <a:extLst>
                <a:ext uri="{FF2B5EF4-FFF2-40B4-BE49-F238E27FC236}">
                  <a16:creationId xmlns:a16="http://schemas.microsoft.com/office/drawing/2014/main" id="{2707CBB0-54FD-4855-9208-E3453FCA1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9" name="Freeform 30">
              <a:extLst>
                <a:ext uri="{FF2B5EF4-FFF2-40B4-BE49-F238E27FC236}">
                  <a16:creationId xmlns:a16="http://schemas.microsoft.com/office/drawing/2014/main" id="{999F113B-BDFD-4EFD-B098-A10DDFF42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0" name="Freeform 32">
              <a:extLst>
                <a:ext uri="{FF2B5EF4-FFF2-40B4-BE49-F238E27FC236}">
                  <a16:creationId xmlns:a16="http://schemas.microsoft.com/office/drawing/2014/main" id="{939ADE80-13C0-4FB3-830A-0081EC377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1" name="Freeform 403">
              <a:extLst>
                <a:ext uri="{FF2B5EF4-FFF2-40B4-BE49-F238E27FC236}">
                  <a16:creationId xmlns:a16="http://schemas.microsoft.com/office/drawing/2014/main" id="{51BF8E6F-80B4-4611-B309-FBC92351C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2" name="Freeform 404">
              <a:extLst>
                <a:ext uri="{FF2B5EF4-FFF2-40B4-BE49-F238E27FC236}">
                  <a16:creationId xmlns:a16="http://schemas.microsoft.com/office/drawing/2014/main" id="{C1745FD0-455D-411D-A2DF-FD1C75C92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3" name="Freeform 405">
              <a:extLst>
                <a:ext uri="{FF2B5EF4-FFF2-40B4-BE49-F238E27FC236}">
                  <a16:creationId xmlns:a16="http://schemas.microsoft.com/office/drawing/2014/main" id="{63720F32-8B89-4D67-B1C4-D727F55BE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4" name="Freeform 406">
              <a:extLst>
                <a:ext uri="{FF2B5EF4-FFF2-40B4-BE49-F238E27FC236}">
                  <a16:creationId xmlns:a16="http://schemas.microsoft.com/office/drawing/2014/main" id="{467ED7CC-B742-44A7-873C-BB650D336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5" name="Freeform 29">
              <a:extLst>
                <a:ext uri="{FF2B5EF4-FFF2-40B4-BE49-F238E27FC236}">
                  <a16:creationId xmlns:a16="http://schemas.microsoft.com/office/drawing/2014/main" id="{783111E6-E0F7-422E-B6AF-A849EA2F7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6" name="Freeform 31">
              <a:extLst>
                <a:ext uri="{FF2B5EF4-FFF2-40B4-BE49-F238E27FC236}">
                  <a16:creationId xmlns:a16="http://schemas.microsoft.com/office/drawing/2014/main" id="{90CFDFDC-52CB-400B-8EB9-6283B7C48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7" name="Freeform 29">
              <a:extLst>
                <a:ext uri="{FF2B5EF4-FFF2-40B4-BE49-F238E27FC236}">
                  <a16:creationId xmlns:a16="http://schemas.microsoft.com/office/drawing/2014/main" id="{8CD146FA-E7C7-4224-9559-EDD4DCC58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8" name="Freeform 30">
              <a:extLst>
                <a:ext uri="{FF2B5EF4-FFF2-40B4-BE49-F238E27FC236}">
                  <a16:creationId xmlns:a16="http://schemas.microsoft.com/office/drawing/2014/main" id="{2174C9C3-2746-4B71-8A52-BF8B8068F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9" name="Freeform 31">
              <a:extLst>
                <a:ext uri="{FF2B5EF4-FFF2-40B4-BE49-F238E27FC236}">
                  <a16:creationId xmlns:a16="http://schemas.microsoft.com/office/drawing/2014/main" id="{75E0E226-D2E8-43AD-98F2-86EF2ACA2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0" name="Freeform 32">
              <a:extLst>
                <a:ext uri="{FF2B5EF4-FFF2-40B4-BE49-F238E27FC236}">
                  <a16:creationId xmlns:a16="http://schemas.microsoft.com/office/drawing/2014/main" id="{83948B78-814E-4831-9B16-0604E9CE3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1" name="Freeform 29">
              <a:extLst>
                <a:ext uri="{FF2B5EF4-FFF2-40B4-BE49-F238E27FC236}">
                  <a16:creationId xmlns:a16="http://schemas.microsoft.com/office/drawing/2014/main" id="{51B32215-1903-4EA9-96FB-619750A9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2" name="Freeform 30">
              <a:extLst>
                <a:ext uri="{FF2B5EF4-FFF2-40B4-BE49-F238E27FC236}">
                  <a16:creationId xmlns:a16="http://schemas.microsoft.com/office/drawing/2014/main" id="{5BB32B74-3902-4897-9A5A-125FE9459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3" name="Freeform 31">
              <a:extLst>
                <a:ext uri="{FF2B5EF4-FFF2-40B4-BE49-F238E27FC236}">
                  <a16:creationId xmlns:a16="http://schemas.microsoft.com/office/drawing/2014/main" id="{E113C86A-13B3-41D6-8F14-9B1D2D492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4" name="Freeform 32">
              <a:extLst>
                <a:ext uri="{FF2B5EF4-FFF2-40B4-BE49-F238E27FC236}">
                  <a16:creationId xmlns:a16="http://schemas.microsoft.com/office/drawing/2014/main" id="{46595F4E-EC0D-4920-B9EF-822431702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5" name="Freeform 29">
              <a:extLst>
                <a:ext uri="{FF2B5EF4-FFF2-40B4-BE49-F238E27FC236}">
                  <a16:creationId xmlns:a16="http://schemas.microsoft.com/office/drawing/2014/main" id="{3609A740-7A32-4857-905F-257EDB416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6" name="Freeform 30">
              <a:extLst>
                <a:ext uri="{FF2B5EF4-FFF2-40B4-BE49-F238E27FC236}">
                  <a16:creationId xmlns:a16="http://schemas.microsoft.com/office/drawing/2014/main" id="{A2D4536C-13C0-4568-977F-47B90CA3B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7" name="Freeform 31">
              <a:extLst>
                <a:ext uri="{FF2B5EF4-FFF2-40B4-BE49-F238E27FC236}">
                  <a16:creationId xmlns:a16="http://schemas.microsoft.com/office/drawing/2014/main" id="{79C472D0-62B1-43DF-95FE-BDAC0C25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8" name="Freeform 32">
              <a:extLst>
                <a:ext uri="{FF2B5EF4-FFF2-40B4-BE49-F238E27FC236}">
                  <a16:creationId xmlns:a16="http://schemas.microsoft.com/office/drawing/2014/main" id="{23CBCA76-32B2-4F01-B3DB-D143F21CC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9" name="Freeform 29">
              <a:extLst>
                <a:ext uri="{FF2B5EF4-FFF2-40B4-BE49-F238E27FC236}">
                  <a16:creationId xmlns:a16="http://schemas.microsoft.com/office/drawing/2014/main" id="{0B372109-EBA7-4A0E-AD5E-0BEBE69B3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0" name="Freeform 30">
              <a:extLst>
                <a:ext uri="{FF2B5EF4-FFF2-40B4-BE49-F238E27FC236}">
                  <a16:creationId xmlns:a16="http://schemas.microsoft.com/office/drawing/2014/main" id="{5D04DD70-90F6-4E74-BE74-AEA71B0C1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1" name="Freeform 31">
              <a:extLst>
                <a:ext uri="{FF2B5EF4-FFF2-40B4-BE49-F238E27FC236}">
                  <a16:creationId xmlns:a16="http://schemas.microsoft.com/office/drawing/2014/main" id="{D8BE9966-EC0B-45DB-A058-5D1B67C94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2" name="Freeform 32">
              <a:extLst>
                <a:ext uri="{FF2B5EF4-FFF2-40B4-BE49-F238E27FC236}">
                  <a16:creationId xmlns:a16="http://schemas.microsoft.com/office/drawing/2014/main" id="{7F4E4CDD-D68D-4602-9EB7-4C64438A5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3" name="Freeform 425">
              <a:extLst>
                <a:ext uri="{FF2B5EF4-FFF2-40B4-BE49-F238E27FC236}">
                  <a16:creationId xmlns:a16="http://schemas.microsoft.com/office/drawing/2014/main" id="{26F919EB-B32A-4217-BDCB-E417FEEC3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4" name="Freeform 426">
              <a:extLst>
                <a:ext uri="{FF2B5EF4-FFF2-40B4-BE49-F238E27FC236}">
                  <a16:creationId xmlns:a16="http://schemas.microsoft.com/office/drawing/2014/main" id="{7BCBBF09-063A-42BB-89C3-1D036AADB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5" name="Freeform 427">
              <a:extLst>
                <a:ext uri="{FF2B5EF4-FFF2-40B4-BE49-F238E27FC236}">
                  <a16:creationId xmlns:a16="http://schemas.microsoft.com/office/drawing/2014/main" id="{D5B21899-49BE-40DD-9994-4342A92F9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6" name="Freeform 428">
              <a:extLst>
                <a:ext uri="{FF2B5EF4-FFF2-40B4-BE49-F238E27FC236}">
                  <a16:creationId xmlns:a16="http://schemas.microsoft.com/office/drawing/2014/main" id="{C29A755D-D1E5-428E-9DB2-4A3D05952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7" name="Freeform 29">
              <a:extLst>
                <a:ext uri="{FF2B5EF4-FFF2-40B4-BE49-F238E27FC236}">
                  <a16:creationId xmlns:a16="http://schemas.microsoft.com/office/drawing/2014/main" id="{B68678C1-2426-4B80-877E-B7DB6EDFE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8" name="Freeform 31">
              <a:extLst>
                <a:ext uri="{FF2B5EF4-FFF2-40B4-BE49-F238E27FC236}">
                  <a16:creationId xmlns:a16="http://schemas.microsoft.com/office/drawing/2014/main" id="{2E9ECE0B-8B8D-42B5-B7EB-3B49B57B4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0" name="Group 1809">
            <a:extLst>
              <a:ext uri="{FF2B5EF4-FFF2-40B4-BE49-F238E27FC236}">
                <a16:creationId xmlns:a16="http://schemas.microsoft.com/office/drawing/2014/main" id="{6B1C29B7-1E4C-42E9-BFF5-AFA071F0966B}"/>
              </a:ext>
            </a:extLst>
          </p:cNvPr>
          <p:cNvGrpSpPr/>
          <p:nvPr userDrawn="1"/>
        </p:nvGrpSpPr>
        <p:grpSpPr>
          <a:xfrm>
            <a:off x="83664" y="2344109"/>
            <a:ext cx="12009863" cy="176637"/>
            <a:chOff x="83664" y="2252007"/>
            <a:chExt cx="12009863" cy="176637"/>
          </a:xfrm>
        </p:grpSpPr>
        <p:sp>
          <p:nvSpPr>
            <p:cNvPr id="407" name="Freeform 29">
              <a:extLst>
                <a:ext uri="{FF2B5EF4-FFF2-40B4-BE49-F238E27FC236}">
                  <a16:creationId xmlns:a16="http://schemas.microsoft.com/office/drawing/2014/main" id="{30334EE7-DCA7-4D60-B28C-8481DA7BC5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8" name="Freeform 30">
              <a:extLst>
                <a:ext uri="{FF2B5EF4-FFF2-40B4-BE49-F238E27FC236}">
                  <a16:creationId xmlns:a16="http://schemas.microsoft.com/office/drawing/2014/main" id="{6A60ACAA-F66E-49DE-8A9C-F4642E7E6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9" name="Freeform 31">
              <a:extLst>
                <a:ext uri="{FF2B5EF4-FFF2-40B4-BE49-F238E27FC236}">
                  <a16:creationId xmlns:a16="http://schemas.microsoft.com/office/drawing/2014/main" id="{12DD950A-B306-416B-92C1-5BF4522454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0" name="Freeform 32">
              <a:extLst>
                <a:ext uri="{FF2B5EF4-FFF2-40B4-BE49-F238E27FC236}">
                  <a16:creationId xmlns:a16="http://schemas.microsoft.com/office/drawing/2014/main" id="{3C1D0DDA-F080-4134-A0D1-1694C1CB51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1" name="Freeform 29">
              <a:extLst>
                <a:ext uri="{FF2B5EF4-FFF2-40B4-BE49-F238E27FC236}">
                  <a16:creationId xmlns:a16="http://schemas.microsoft.com/office/drawing/2014/main" id="{E65E316F-C983-4FB6-89C7-382A5840C0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2" name="Freeform 30">
              <a:extLst>
                <a:ext uri="{FF2B5EF4-FFF2-40B4-BE49-F238E27FC236}">
                  <a16:creationId xmlns:a16="http://schemas.microsoft.com/office/drawing/2014/main" id="{5260D3E2-7E08-4EA8-90C4-4B246107DC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3" name="Freeform 31">
              <a:extLst>
                <a:ext uri="{FF2B5EF4-FFF2-40B4-BE49-F238E27FC236}">
                  <a16:creationId xmlns:a16="http://schemas.microsoft.com/office/drawing/2014/main" id="{59BC0DF5-D0B0-4696-ACB0-41E6139ABF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4" name="Freeform 32">
              <a:extLst>
                <a:ext uri="{FF2B5EF4-FFF2-40B4-BE49-F238E27FC236}">
                  <a16:creationId xmlns:a16="http://schemas.microsoft.com/office/drawing/2014/main" id="{9A7FD932-2299-4707-A101-DD80FE3C99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5" name="Freeform 29">
              <a:extLst>
                <a:ext uri="{FF2B5EF4-FFF2-40B4-BE49-F238E27FC236}">
                  <a16:creationId xmlns:a16="http://schemas.microsoft.com/office/drawing/2014/main" id="{FE9F9FA4-42D4-4350-BC60-DA5E52668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6" name="Freeform 30">
              <a:extLst>
                <a:ext uri="{FF2B5EF4-FFF2-40B4-BE49-F238E27FC236}">
                  <a16:creationId xmlns:a16="http://schemas.microsoft.com/office/drawing/2014/main" id="{811FE3E0-620A-430A-8EBE-EBFC93957B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7" name="Freeform 31">
              <a:extLst>
                <a:ext uri="{FF2B5EF4-FFF2-40B4-BE49-F238E27FC236}">
                  <a16:creationId xmlns:a16="http://schemas.microsoft.com/office/drawing/2014/main" id="{C32C85E2-DC7D-4483-842D-244D9C32F7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8" name="Freeform 32">
              <a:extLst>
                <a:ext uri="{FF2B5EF4-FFF2-40B4-BE49-F238E27FC236}">
                  <a16:creationId xmlns:a16="http://schemas.microsoft.com/office/drawing/2014/main" id="{F27C982D-C977-48C0-91D0-7F54E46E77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9" name="Freeform 29">
              <a:extLst>
                <a:ext uri="{FF2B5EF4-FFF2-40B4-BE49-F238E27FC236}">
                  <a16:creationId xmlns:a16="http://schemas.microsoft.com/office/drawing/2014/main" id="{E5756FA2-BA3C-4241-BB1E-E977E6D6A6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0" name="Freeform 30">
              <a:extLst>
                <a:ext uri="{FF2B5EF4-FFF2-40B4-BE49-F238E27FC236}">
                  <a16:creationId xmlns:a16="http://schemas.microsoft.com/office/drawing/2014/main" id="{D96DF0F1-FDCD-4CFC-8B01-67CAF12490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1" name="Freeform 31">
              <a:extLst>
                <a:ext uri="{FF2B5EF4-FFF2-40B4-BE49-F238E27FC236}">
                  <a16:creationId xmlns:a16="http://schemas.microsoft.com/office/drawing/2014/main" id="{E8861389-832B-4D82-951A-67AD1E4112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2" name="Freeform 32">
              <a:extLst>
                <a:ext uri="{FF2B5EF4-FFF2-40B4-BE49-F238E27FC236}">
                  <a16:creationId xmlns:a16="http://schemas.microsoft.com/office/drawing/2014/main" id="{3513E007-9819-4501-856E-42C4E17E57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3" name="Freeform 565">
              <a:extLst>
                <a:ext uri="{FF2B5EF4-FFF2-40B4-BE49-F238E27FC236}">
                  <a16:creationId xmlns:a16="http://schemas.microsoft.com/office/drawing/2014/main" id="{7D37D513-F032-4B60-9DB1-75C9CA301F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4" name="Freeform 566">
              <a:extLst>
                <a:ext uri="{FF2B5EF4-FFF2-40B4-BE49-F238E27FC236}">
                  <a16:creationId xmlns:a16="http://schemas.microsoft.com/office/drawing/2014/main" id="{CFD414C9-0F46-40C2-B953-8E3E2A1388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5" name="Freeform 567">
              <a:extLst>
                <a:ext uri="{FF2B5EF4-FFF2-40B4-BE49-F238E27FC236}">
                  <a16:creationId xmlns:a16="http://schemas.microsoft.com/office/drawing/2014/main" id="{38D52FCD-C432-4288-BC92-5F6643708E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6" name="Freeform 568">
              <a:extLst>
                <a:ext uri="{FF2B5EF4-FFF2-40B4-BE49-F238E27FC236}">
                  <a16:creationId xmlns:a16="http://schemas.microsoft.com/office/drawing/2014/main" id="{79759CE5-9DDE-4350-A9B6-D1C1D81CF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7" name="Freeform 29">
              <a:extLst>
                <a:ext uri="{FF2B5EF4-FFF2-40B4-BE49-F238E27FC236}">
                  <a16:creationId xmlns:a16="http://schemas.microsoft.com/office/drawing/2014/main" id="{C400C638-EF37-4263-8DBD-7A93CE5FBB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8" name="Freeform 31">
              <a:extLst>
                <a:ext uri="{FF2B5EF4-FFF2-40B4-BE49-F238E27FC236}">
                  <a16:creationId xmlns:a16="http://schemas.microsoft.com/office/drawing/2014/main" id="{D609565C-29D3-4ACB-832E-A7773BC523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9" name="Freeform 29">
              <a:extLst>
                <a:ext uri="{FF2B5EF4-FFF2-40B4-BE49-F238E27FC236}">
                  <a16:creationId xmlns:a16="http://schemas.microsoft.com/office/drawing/2014/main" id="{69DFA549-08C0-4D50-B468-0C165355FE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0" name="Freeform 30">
              <a:extLst>
                <a:ext uri="{FF2B5EF4-FFF2-40B4-BE49-F238E27FC236}">
                  <a16:creationId xmlns:a16="http://schemas.microsoft.com/office/drawing/2014/main" id="{40C600C1-0579-4448-A24F-80681719E9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1" name="Freeform 31">
              <a:extLst>
                <a:ext uri="{FF2B5EF4-FFF2-40B4-BE49-F238E27FC236}">
                  <a16:creationId xmlns:a16="http://schemas.microsoft.com/office/drawing/2014/main" id="{C73ABC56-87CF-4709-9458-BBA629B112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2" name="Freeform 32">
              <a:extLst>
                <a:ext uri="{FF2B5EF4-FFF2-40B4-BE49-F238E27FC236}">
                  <a16:creationId xmlns:a16="http://schemas.microsoft.com/office/drawing/2014/main" id="{4B63C02D-BE29-4577-8C2B-1E1C6C4D72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3" name="Freeform 29">
              <a:extLst>
                <a:ext uri="{FF2B5EF4-FFF2-40B4-BE49-F238E27FC236}">
                  <a16:creationId xmlns:a16="http://schemas.microsoft.com/office/drawing/2014/main" id="{75D2C754-7240-45B0-9373-48800CB5B0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4" name="Freeform 30">
              <a:extLst>
                <a:ext uri="{FF2B5EF4-FFF2-40B4-BE49-F238E27FC236}">
                  <a16:creationId xmlns:a16="http://schemas.microsoft.com/office/drawing/2014/main" id="{EBB3EEC1-6A5E-40A7-9238-B7643D781D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5" name="Freeform 31">
              <a:extLst>
                <a:ext uri="{FF2B5EF4-FFF2-40B4-BE49-F238E27FC236}">
                  <a16:creationId xmlns:a16="http://schemas.microsoft.com/office/drawing/2014/main" id="{CB19B347-1146-4EC7-94DC-540DF73F1B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6" name="Freeform 32">
              <a:extLst>
                <a:ext uri="{FF2B5EF4-FFF2-40B4-BE49-F238E27FC236}">
                  <a16:creationId xmlns:a16="http://schemas.microsoft.com/office/drawing/2014/main" id="{AB132B5E-B5E6-4128-A9BF-BE52102616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7" name="Freeform 29">
              <a:extLst>
                <a:ext uri="{FF2B5EF4-FFF2-40B4-BE49-F238E27FC236}">
                  <a16:creationId xmlns:a16="http://schemas.microsoft.com/office/drawing/2014/main" id="{9C6A4B57-10C1-48E5-B3C8-8115925768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8" name="Freeform 30">
              <a:extLst>
                <a:ext uri="{FF2B5EF4-FFF2-40B4-BE49-F238E27FC236}">
                  <a16:creationId xmlns:a16="http://schemas.microsoft.com/office/drawing/2014/main" id="{90245AB8-D8C8-4C8F-8D9D-8450BBC529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9" name="Freeform 31">
              <a:extLst>
                <a:ext uri="{FF2B5EF4-FFF2-40B4-BE49-F238E27FC236}">
                  <a16:creationId xmlns:a16="http://schemas.microsoft.com/office/drawing/2014/main" id="{1F778E81-D780-4588-82A4-116A76B28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0" name="Freeform 32">
              <a:extLst>
                <a:ext uri="{FF2B5EF4-FFF2-40B4-BE49-F238E27FC236}">
                  <a16:creationId xmlns:a16="http://schemas.microsoft.com/office/drawing/2014/main" id="{DF3ADE49-1E81-470A-9CE0-DD30FFCF6F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1" name="Freeform 29">
              <a:extLst>
                <a:ext uri="{FF2B5EF4-FFF2-40B4-BE49-F238E27FC236}">
                  <a16:creationId xmlns:a16="http://schemas.microsoft.com/office/drawing/2014/main" id="{F6F9D2CC-0104-403D-9ABE-8FAC4C01FE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2" name="Freeform 30">
              <a:extLst>
                <a:ext uri="{FF2B5EF4-FFF2-40B4-BE49-F238E27FC236}">
                  <a16:creationId xmlns:a16="http://schemas.microsoft.com/office/drawing/2014/main" id="{979D1D8B-D906-480E-A68A-2F36085C53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3" name="Freeform 31">
              <a:extLst>
                <a:ext uri="{FF2B5EF4-FFF2-40B4-BE49-F238E27FC236}">
                  <a16:creationId xmlns:a16="http://schemas.microsoft.com/office/drawing/2014/main" id="{C33B33A1-D0AF-4F66-9071-F0964ECB52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4" name="Freeform 32">
              <a:extLst>
                <a:ext uri="{FF2B5EF4-FFF2-40B4-BE49-F238E27FC236}">
                  <a16:creationId xmlns:a16="http://schemas.microsoft.com/office/drawing/2014/main" id="{F5955873-F5FA-4EBC-8E60-75B926B621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5" name="Freeform 587">
              <a:extLst>
                <a:ext uri="{FF2B5EF4-FFF2-40B4-BE49-F238E27FC236}">
                  <a16:creationId xmlns:a16="http://schemas.microsoft.com/office/drawing/2014/main" id="{C4F39140-419D-4139-A000-7BCC360E69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6" name="Freeform 588">
              <a:extLst>
                <a:ext uri="{FF2B5EF4-FFF2-40B4-BE49-F238E27FC236}">
                  <a16:creationId xmlns:a16="http://schemas.microsoft.com/office/drawing/2014/main" id="{15CBCD50-9FBC-4B05-BE35-A026686F16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7" name="Freeform 589">
              <a:extLst>
                <a:ext uri="{FF2B5EF4-FFF2-40B4-BE49-F238E27FC236}">
                  <a16:creationId xmlns:a16="http://schemas.microsoft.com/office/drawing/2014/main" id="{B6AEF22C-40E9-434E-9AD0-5AEC85543C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8" name="Freeform 590">
              <a:extLst>
                <a:ext uri="{FF2B5EF4-FFF2-40B4-BE49-F238E27FC236}">
                  <a16:creationId xmlns:a16="http://schemas.microsoft.com/office/drawing/2014/main" id="{0F205094-1E27-460C-BB2C-F9DBD68843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9" name="Freeform 29">
              <a:extLst>
                <a:ext uri="{FF2B5EF4-FFF2-40B4-BE49-F238E27FC236}">
                  <a16:creationId xmlns:a16="http://schemas.microsoft.com/office/drawing/2014/main" id="{97D0200D-3F06-45C8-AFC2-42F18A240E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0" name="Freeform 31">
              <a:extLst>
                <a:ext uri="{FF2B5EF4-FFF2-40B4-BE49-F238E27FC236}">
                  <a16:creationId xmlns:a16="http://schemas.microsoft.com/office/drawing/2014/main" id="{DB4992C4-AB4F-4EE6-A461-6FDCB6A0DB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9" name="Freeform 29">
              <a:extLst>
                <a:ext uri="{FF2B5EF4-FFF2-40B4-BE49-F238E27FC236}">
                  <a16:creationId xmlns:a16="http://schemas.microsoft.com/office/drawing/2014/main" id="{94ECFFDB-6147-4CAF-B17A-A86057CDED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0" name="Freeform 30">
              <a:extLst>
                <a:ext uri="{FF2B5EF4-FFF2-40B4-BE49-F238E27FC236}">
                  <a16:creationId xmlns:a16="http://schemas.microsoft.com/office/drawing/2014/main" id="{C9EA763E-17FA-4882-B97C-B030430622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1" name="Freeform 31">
              <a:extLst>
                <a:ext uri="{FF2B5EF4-FFF2-40B4-BE49-F238E27FC236}">
                  <a16:creationId xmlns:a16="http://schemas.microsoft.com/office/drawing/2014/main" id="{058B2F3F-4B1E-4A7B-87C7-18F9FB1FE5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2" name="Freeform 32">
              <a:extLst>
                <a:ext uri="{FF2B5EF4-FFF2-40B4-BE49-F238E27FC236}">
                  <a16:creationId xmlns:a16="http://schemas.microsoft.com/office/drawing/2014/main" id="{8691A76A-85E2-4A5F-BC18-3E4285958F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3" name="Freeform 29">
              <a:extLst>
                <a:ext uri="{FF2B5EF4-FFF2-40B4-BE49-F238E27FC236}">
                  <a16:creationId xmlns:a16="http://schemas.microsoft.com/office/drawing/2014/main" id="{CB523568-76FF-4073-99A2-D78D676CA8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4" name="Freeform 30">
              <a:extLst>
                <a:ext uri="{FF2B5EF4-FFF2-40B4-BE49-F238E27FC236}">
                  <a16:creationId xmlns:a16="http://schemas.microsoft.com/office/drawing/2014/main" id="{A8F99454-55AE-431A-A3C5-C47DA7483A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5" name="Freeform 31">
              <a:extLst>
                <a:ext uri="{FF2B5EF4-FFF2-40B4-BE49-F238E27FC236}">
                  <a16:creationId xmlns:a16="http://schemas.microsoft.com/office/drawing/2014/main" id="{8F0FDA01-8DAA-4CD0-80A6-E8D3A81432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6" name="Freeform 32">
              <a:extLst>
                <a:ext uri="{FF2B5EF4-FFF2-40B4-BE49-F238E27FC236}">
                  <a16:creationId xmlns:a16="http://schemas.microsoft.com/office/drawing/2014/main" id="{9CEF7F35-A1B1-43F3-8A04-5E72C03686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7" name="Freeform 29">
              <a:extLst>
                <a:ext uri="{FF2B5EF4-FFF2-40B4-BE49-F238E27FC236}">
                  <a16:creationId xmlns:a16="http://schemas.microsoft.com/office/drawing/2014/main" id="{D13E7C3E-E4C8-429D-922F-192978A009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8" name="Freeform 30">
              <a:extLst>
                <a:ext uri="{FF2B5EF4-FFF2-40B4-BE49-F238E27FC236}">
                  <a16:creationId xmlns:a16="http://schemas.microsoft.com/office/drawing/2014/main" id="{E0E374F6-FF36-4B21-84DB-AFE073667A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9" name="Freeform 31">
              <a:extLst>
                <a:ext uri="{FF2B5EF4-FFF2-40B4-BE49-F238E27FC236}">
                  <a16:creationId xmlns:a16="http://schemas.microsoft.com/office/drawing/2014/main" id="{8C22C2CF-C025-4B53-8DD9-CD692B130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0" name="Freeform 32">
              <a:extLst>
                <a:ext uri="{FF2B5EF4-FFF2-40B4-BE49-F238E27FC236}">
                  <a16:creationId xmlns:a16="http://schemas.microsoft.com/office/drawing/2014/main" id="{1D453FBC-0C7C-4A0B-91D6-4D374DDEB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1" name="Freeform 29">
              <a:extLst>
                <a:ext uri="{FF2B5EF4-FFF2-40B4-BE49-F238E27FC236}">
                  <a16:creationId xmlns:a16="http://schemas.microsoft.com/office/drawing/2014/main" id="{8F950A3A-5B59-48B9-8724-5E2485738B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2" name="Freeform 30">
              <a:extLst>
                <a:ext uri="{FF2B5EF4-FFF2-40B4-BE49-F238E27FC236}">
                  <a16:creationId xmlns:a16="http://schemas.microsoft.com/office/drawing/2014/main" id="{06287C92-C071-4E52-8008-C5A16C0A6C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3" name="Freeform 31">
              <a:extLst>
                <a:ext uri="{FF2B5EF4-FFF2-40B4-BE49-F238E27FC236}">
                  <a16:creationId xmlns:a16="http://schemas.microsoft.com/office/drawing/2014/main" id="{F259D4AF-67CD-40FD-BFDD-834B595137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4" name="Freeform 32">
              <a:extLst>
                <a:ext uri="{FF2B5EF4-FFF2-40B4-BE49-F238E27FC236}">
                  <a16:creationId xmlns:a16="http://schemas.microsoft.com/office/drawing/2014/main" id="{A1242AF8-F250-4088-A15B-8F269BB4D5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5" name="Freeform 447">
              <a:extLst>
                <a:ext uri="{FF2B5EF4-FFF2-40B4-BE49-F238E27FC236}">
                  <a16:creationId xmlns:a16="http://schemas.microsoft.com/office/drawing/2014/main" id="{EF327593-8E3D-4561-BFBC-581F498E34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6" name="Freeform 448">
              <a:extLst>
                <a:ext uri="{FF2B5EF4-FFF2-40B4-BE49-F238E27FC236}">
                  <a16:creationId xmlns:a16="http://schemas.microsoft.com/office/drawing/2014/main" id="{69190830-FE3A-48D0-9715-89622CBD0C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7" name="Freeform 449">
              <a:extLst>
                <a:ext uri="{FF2B5EF4-FFF2-40B4-BE49-F238E27FC236}">
                  <a16:creationId xmlns:a16="http://schemas.microsoft.com/office/drawing/2014/main" id="{1BEF2E53-1E1E-48BB-8744-C68CCA2EA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8" name="Freeform 450">
              <a:extLst>
                <a:ext uri="{FF2B5EF4-FFF2-40B4-BE49-F238E27FC236}">
                  <a16:creationId xmlns:a16="http://schemas.microsoft.com/office/drawing/2014/main" id="{9B292CAB-0FE5-4528-BCCC-C15FCFD3D9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3484EF0C-EC7E-4422-BF44-3C8EFA75DA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0" name="Freeform 31">
              <a:extLst>
                <a:ext uri="{FF2B5EF4-FFF2-40B4-BE49-F238E27FC236}">
                  <a16:creationId xmlns:a16="http://schemas.microsoft.com/office/drawing/2014/main" id="{6CA7C5FB-4991-4DAD-BB72-A31DD8F8B4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1" name="Freeform 29">
              <a:extLst>
                <a:ext uri="{FF2B5EF4-FFF2-40B4-BE49-F238E27FC236}">
                  <a16:creationId xmlns:a16="http://schemas.microsoft.com/office/drawing/2014/main" id="{71EAC17D-AC60-48CB-B898-538DC14BB4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2" name="Freeform 30">
              <a:extLst>
                <a:ext uri="{FF2B5EF4-FFF2-40B4-BE49-F238E27FC236}">
                  <a16:creationId xmlns:a16="http://schemas.microsoft.com/office/drawing/2014/main" id="{51E05D79-CFDA-4A7B-BD87-3B4ACEBEB9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3" name="Freeform 31">
              <a:extLst>
                <a:ext uri="{FF2B5EF4-FFF2-40B4-BE49-F238E27FC236}">
                  <a16:creationId xmlns:a16="http://schemas.microsoft.com/office/drawing/2014/main" id="{776AEBED-0BC1-433E-8F7E-A738394286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4" name="Freeform 32">
              <a:extLst>
                <a:ext uri="{FF2B5EF4-FFF2-40B4-BE49-F238E27FC236}">
                  <a16:creationId xmlns:a16="http://schemas.microsoft.com/office/drawing/2014/main" id="{6848562B-16FD-47CF-A3A0-438E48D637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5" name="Freeform 29">
              <a:extLst>
                <a:ext uri="{FF2B5EF4-FFF2-40B4-BE49-F238E27FC236}">
                  <a16:creationId xmlns:a16="http://schemas.microsoft.com/office/drawing/2014/main" id="{AF2205AF-95CE-422F-8277-283A578422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6" name="Freeform 30">
              <a:extLst>
                <a:ext uri="{FF2B5EF4-FFF2-40B4-BE49-F238E27FC236}">
                  <a16:creationId xmlns:a16="http://schemas.microsoft.com/office/drawing/2014/main" id="{737A3A5E-14AF-4D90-A13F-15C858F952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7" name="Freeform 31">
              <a:extLst>
                <a:ext uri="{FF2B5EF4-FFF2-40B4-BE49-F238E27FC236}">
                  <a16:creationId xmlns:a16="http://schemas.microsoft.com/office/drawing/2014/main" id="{D4789729-3BCE-4B1D-ACB7-C6E0F0F438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8" name="Freeform 32">
              <a:extLst>
                <a:ext uri="{FF2B5EF4-FFF2-40B4-BE49-F238E27FC236}">
                  <a16:creationId xmlns:a16="http://schemas.microsoft.com/office/drawing/2014/main" id="{BDC3E4DE-455B-44F9-8756-E2D3F04A6D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798" name="Group 1797">
            <a:extLst>
              <a:ext uri="{FF2B5EF4-FFF2-40B4-BE49-F238E27FC236}">
                <a16:creationId xmlns:a16="http://schemas.microsoft.com/office/drawing/2014/main" id="{5F02200C-C22A-4A75-B14B-3B600A54815C}"/>
              </a:ext>
            </a:extLst>
          </p:cNvPr>
          <p:cNvGrpSpPr/>
          <p:nvPr userDrawn="1"/>
        </p:nvGrpSpPr>
        <p:grpSpPr>
          <a:xfrm>
            <a:off x="83663" y="918939"/>
            <a:ext cx="12009863" cy="176637"/>
            <a:chOff x="83663" y="795844"/>
            <a:chExt cx="12009863" cy="176637"/>
          </a:xfrm>
        </p:grpSpPr>
        <p:sp>
          <p:nvSpPr>
            <p:cNvPr id="543" name="Freeform 29">
              <a:extLst>
                <a:ext uri="{FF2B5EF4-FFF2-40B4-BE49-F238E27FC236}">
                  <a16:creationId xmlns:a16="http://schemas.microsoft.com/office/drawing/2014/main" id="{6848065B-1377-4A23-8465-C03CED970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4" name="Freeform 30">
              <a:extLst>
                <a:ext uri="{FF2B5EF4-FFF2-40B4-BE49-F238E27FC236}">
                  <a16:creationId xmlns:a16="http://schemas.microsoft.com/office/drawing/2014/main" id="{5FC7E91F-C2CD-4879-9041-52792503E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5" name="Freeform 31">
              <a:extLst>
                <a:ext uri="{FF2B5EF4-FFF2-40B4-BE49-F238E27FC236}">
                  <a16:creationId xmlns:a16="http://schemas.microsoft.com/office/drawing/2014/main" id="{48D46C1F-B0AB-48F1-97F5-F23DA1134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6" name="Freeform 32">
              <a:extLst>
                <a:ext uri="{FF2B5EF4-FFF2-40B4-BE49-F238E27FC236}">
                  <a16:creationId xmlns:a16="http://schemas.microsoft.com/office/drawing/2014/main" id="{A570722E-36D8-4DE7-99C6-793A112D8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7" name="Freeform 29">
              <a:extLst>
                <a:ext uri="{FF2B5EF4-FFF2-40B4-BE49-F238E27FC236}">
                  <a16:creationId xmlns:a16="http://schemas.microsoft.com/office/drawing/2014/main" id="{FA7A1E9E-6726-421A-A64F-6DB8A7D14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8" name="Freeform 30">
              <a:extLst>
                <a:ext uri="{FF2B5EF4-FFF2-40B4-BE49-F238E27FC236}">
                  <a16:creationId xmlns:a16="http://schemas.microsoft.com/office/drawing/2014/main" id="{E98FE030-8CD4-40ED-8497-2D1A677F6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9" name="Freeform 31">
              <a:extLst>
                <a:ext uri="{FF2B5EF4-FFF2-40B4-BE49-F238E27FC236}">
                  <a16:creationId xmlns:a16="http://schemas.microsoft.com/office/drawing/2014/main" id="{F732A4A6-A4DB-4DB5-9C07-855566567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0" name="Freeform 32">
              <a:extLst>
                <a:ext uri="{FF2B5EF4-FFF2-40B4-BE49-F238E27FC236}">
                  <a16:creationId xmlns:a16="http://schemas.microsoft.com/office/drawing/2014/main" id="{653D0EB4-D0DE-4CEE-AAAC-1DD6D85E8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1" name="Freeform 29">
              <a:extLst>
                <a:ext uri="{FF2B5EF4-FFF2-40B4-BE49-F238E27FC236}">
                  <a16:creationId xmlns:a16="http://schemas.microsoft.com/office/drawing/2014/main" id="{9DEBC409-18DD-4BBD-8159-B2736BC84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2" name="Freeform 30">
              <a:extLst>
                <a:ext uri="{FF2B5EF4-FFF2-40B4-BE49-F238E27FC236}">
                  <a16:creationId xmlns:a16="http://schemas.microsoft.com/office/drawing/2014/main" id="{C1FA6741-C9AE-4D5E-B0D3-214C3A019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3" name="Freeform 31">
              <a:extLst>
                <a:ext uri="{FF2B5EF4-FFF2-40B4-BE49-F238E27FC236}">
                  <a16:creationId xmlns:a16="http://schemas.microsoft.com/office/drawing/2014/main" id="{D4EFDCE7-A1F5-47A4-88FB-1F920149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4" name="Freeform 32">
              <a:extLst>
                <a:ext uri="{FF2B5EF4-FFF2-40B4-BE49-F238E27FC236}">
                  <a16:creationId xmlns:a16="http://schemas.microsoft.com/office/drawing/2014/main" id="{F90D7821-4C40-4FB5-AB2E-1B5DB393F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5" name="Freeform 29">
              <a:extLst>
                <a:ext uri="{FF2B5EF4-FFF2-40B4-BE49-F238E27FC236}">
                  <a16:creationId xmlns:a16="http://schemas.microsoft.com/office/drawing/2014/main" id="{B154F13F-C320-452A-8B9C-56F572730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6" name="Freeform 30">
              <a:extLst>
                <a:ext uri="{FF2B5EF4-FFF2-40B4-BE49-F238E27FC236}">
                  <a16:creationId xmlns:a16="http://schemas.microsoft.com/office/drawing/2014/main" id="{DF2F6850-9CF8-4F0A-A390-57B080FB2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7" name="Freeform 31">
              <a:extLst>
                <a:ext uri="{FF2B5EF4-FFF2-40B4-BE49-F238E27FC236}">
                  <a16:creationId xmlns:a16="http://schemas.microsoft.com/office/drawing/2014/main" id="{32B42DA3-F9EF-4D3F-AA6F-07CC87376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8" name="Freeform 32">
              <a:extLst>
                <a:ext uri="{FF2B5EF4-FFF2-40B4-BE49-F238E27FC236}">
                  <a16:creationId xmlns:a16="http://schemas.microsoft.com/office/drawing/2014/main" id="{D4090B04-88A6-4201-8717-68D0A8FC2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9" name="Freeform 477">
              <a:extLst>
                <a:ext uri="{FF2B5EF4-FFF2-40B4-BE49-F238E27FC236}">
                  <a16:creationId xmlns:a16="http://schemas.microsoft.com/office/drawing/2014/main" id="{EE5BDC09-C71F-4891-B663-0BB915350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0" name="Freeform 478">
              <a:extLst>
                <a:ext uri="{FF2B5EF4-FFF2-40B4-BE49-F238E27FC236}">
                  <a16:creationId xmlns:a16="http://schemas.microsoft.com/office/drawing/2014/main" id="{FF3FEFCC-6161-4383-9A8E-86D884068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1" name="Freeform 479">
              <a:extLst>
                <a:ext uri="{FF2B5EF4-FFF2-40B4-BE49-F238E27FC236}">
                  <a16:creationId xmlns:a16="http://schemas.microsoft.com/office/drawing/2014/main" id="{120C69E0-06DB-41BB-9B9A-F5319301C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2" name="Freeform 480">
              <a:extLst>
                <a:ext uri="{FF2B5EF4-FFF2-40B4-BE49-F238E27FC236}">
                  <a16:creationId xmlns:a16="http://schemas.microsoft.com/office/drawing/2014/main" id="{3D13074E-4582-46CD-96C9-9CE6E75BD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3" name="Freeform 29">
              <a:extLst>
                <a:ext uri="{FF2B5EF4-FFF2-40B4-BE49-F238E27FC236}">
                  <a16:creationId xmlns:a16="http://schemas.microsoft.com/office/drawing/2014/main" id="{6FFA26B9-D9F0-4D99-A70C-555B908F4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4" name="Freeform 31">
              <a:extLst>
                <a:ext uri="{FF2B5EF4-FFF2-40B4-BE49-F238E27FC236}">
                  <a16:creationId xmlns:a16="http://schemas.microsoft.com/office/drawing/2014/main" id="{6F280A6F-F67F-4DE7-8050-B8F2E2AE2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5" name="Freeform 29">
              <a:extLst>
                <a:ext uri="{FF2B5EF4-FFF2-40B4-BE49-F238E27FC236}">
                  <a16:creationId xmlns:a16="http://schemas.microsoft.com/office/drawing/2014/main" id="{C8E90094-69DE-4651-9545-A71340266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6" name="Freeform 30">
              <a:extLst>
                <a:ext uri="{FF2B5EF4-FFF2-40B4-BE49-F238E27FC236}">
                  <a16:creationId xmlns:a16="http://schemas.microsoft.com/office/drawing/2014/main" id="{830570CB-E4A4-4603-B75E-205A81F40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7" name="Freeform 31">
              <a:extLst>
                <a:ext uri="{FF2B5EF4-FFF2-40B4-BE49-F238E27FC236}">
                  <a16:creationId xmlns:a16="http://schemas.microsoft.com/office/drawing/2014/main" id="{BDC7470C-762D-4D12-AE23-6BD7A63DC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8" name="Freeform 32">
              <a:extLst>
                <a:ext uri="{FF2B5EF4-FFF2-40B4-BE49-F238E27FC236}">
                  <a16:creationId xmlns:a16="http://schemas.microsoft.com/office/drawing/2014/main" id="{5EB80833-126E-4ADE-8495-0389BC2E6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9" name="Freeform 29">
              <a:extLst>
                <a:ext uri="{FF2B5EF4-FFF2-40B4-BE49-F238E27FC236}">
                  <a16:creationId xmlns:a16="http://schemas.microsoft.com/office/drawing/2014/main" id="{5DF22FA4-E31F-46C8-AE8E-92FDD8F80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0" name="Freeform 30">
              <a:extLst>
                <a:ext uri="{FF2B5EF4-FFF2-40B4-BE49-F238E27FC236}">
                  <a16:creationId xmlns:a16="http://schemas.microsoft.com/office/drawing/2014/main" id="{E29D7A71-2F96-40DD-AD08-E7D5B8E6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1" name="Freeform 31">
              <a:extLst>
                <a:ext uri="{FF2B5EF4-FFF2-40B4-BE49-F238E27FC236}">
                  <a16:creationId xmlns:a16="http://schemas.microsoft.com/office/drawing/2014/main" id="{74D10B8E-94AC-4D0F-A6A2-03CB3E835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2" name="Freeform 32">
              <a:extLst>
                <a:ext uri="{FF2B5EF4-FFF2-40B4-BE49-F238E27FC236}">
                  <a16:creationId xmlns:a16="http://schemas.microsoft.com/office/drawing/2014/main" id="{3547FE03-F7E4-45C4-A772-3DB66F006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3" name="Freeform 29">
              <a:extLst>
                <a:ext uri="{FF2B5EF4-FFF2-40B4-BE49-F238E27FC236}">
                  <a16:creationId xmlns:a16="http://schemas.microsoft.com/office/drawing/2014/main" id="{EFB07733-17B8-4D5C-AA17-430A38595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4" name="Freeform 30">
              <a:extLst>
                <a:ext uri="{FF2B5EF4-FFF2-40B4-BE49-F238E27FC236}">
                  <a16:creationId xmlns:a16="http://schemas.microsoft.com/office/drawing/2014/main" id="{1FDD120E-1E30-4649-820F-F2F3B22F2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5" name="Freeform 31">
              <a:extLst>
                <a:ext uri="{FF2B5EF4-FFF2-40B4-BE49-F238E27FC236}">
                  <a16:creationId xmlns:a16="http://schemas.microsoft.com/office/drawing/2014/main" id="{8673633B-3700-42F4-9F1F-432DBEE43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6" name="Freeform 32">
              <a:extLst>
                <a:ext uri="{FF2B5EF4-FFF2-40B4-BE49-F238E27FC236}">
                  <a16:creationId xmlns:a16="http://schemas.microsoft.com/office/drawing/2014/main" id="{1698314C-BA3D-4E44-B141-914E665A2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7" name="Freeform 29">
              <a:extLst>
                <a:ext uri="{FF2B5EF4-FFF2-40B4-BE49-F238E27FC236}">
                  <a16:creationId xmlns:a16="http://schemas.microsoft.com/office/drawing/2014/main" id="{7EDA0B9E-A1ED-4440-BB8F-DE634006E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8" name="Freeform 30">
              <a:extLst>
                <a:ext uri="{FF2B5EF4-FFF2-40B4-BE49-F238E27FC236}">
                  <a16:creationId xmlns:a16="http://schemas.microsoft.com/office/drawing/2014/main" id="{0097BC4C-2BB1-4042-9475-9C9DE56DF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9" name="Freeform 31">
              <a:extLst>
                <a:ext uri="{FF2B5EF4-FFF2-40B4-BE49-F238E27FC236}">
                  <a16:creationId xmlns:a16="http://schemas.microsoft.com/office/drawing/2014/main" id="{43F4B269-502C-47F2-8FC1-E233F0E29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0" name="Freeform 32">
              <a:extLst>
                <a:ext uri="{FF2B5EF4-FFF2-40B4-BE49-F238E27FC236}">
                  <a16:creationId xmlns:a16="http://schemas.microsoft.com/office/drawing/2014/main" id="{8955CC37-2F33-4FA4-ABF9-B6BDCE7B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1" name="Freeform 499">
              <a:extLst>
                <a:ext uri="{FF2B5EF4-FFF2-40B4-BE49-F238E27FC236}">
                  <a16:creationId xmlns:a16="http://schemas.microsoft.com/office/drawing/2014/main" id="{B20879FB-09D0-499D-879C-29A57451B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2" name="Freeform 500">
              <a:extLst>
                <a:ext uri="{FF2B5EF4-FFF2-40B4-BE49-F238E27FC236}">
                  <a16:creationId xmlns:a16="http://schemas.microsoft.com/office/drawing/2014/main" id="{8CEB450C-35EC-4096-8312-A9B375940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3" name="Freeform 501">
              <a:extLst>
                <a:ext uri="{FF2B5EF4-FFF2-40B4-BE49-F238E27FC236}">
                  <a16:creationId xmlns:a16="http://schemas.microsoft.com/office/drawing/2014/main" id="{BDDC4AAF-9C76-45F7-AB73-A516457D7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4" name="Freeform 502">
              <a:extLst>
                <a:ext uri="{FF2B5EF4-FFF2-40B4-BE49-F238E27FC236}">
                  <a16:creationId xmlns:a16="http://schemas.microsoft.com/office/drawing/2014/main" id="{FD54AED2-E9B5-4FC6-96B1-FAF4C6234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5" name="Freeform 29">
              <a:extLst>
                <a:ext uri="{FF2B5EF4-FFF2-40B4-BE49-F238E27FC236}">
                  <a16:creationId xmlns:a16="http://schemas.microsoft.com/office/drawing/2014/main" id="{EE5D6E7A-922C-44ED-808C-E65F1CAC7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6" name="Freeform 31">
              <a:extLst>
                <a:ext uri="{FF2B5EF4-FFF2-40B4-BE49-F238E27FC236}">
                  <a16:creationId xmlns:a16="http://schemas.microsoft.com/office/drawing/2014/main" id="{5EE629D9-E857-4627-BCED-E00747F75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3" name="Freeform 29">
              <a:extLst>
                <a:ext uri="{FF2B5EF4-FFF2-40B4-BE49-F238E27FC236}">
                  <a16:creationId xmlns:a16="http://schemas.microsoft.com/office/drawing/2014/main" id="{E355B6B8-705C-4486-89C5-CD9DFDC03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4" name="Freeform 30">
              <a:extLst>
                <a:ext uri="{FF2B5EF4-FFF2-40B4-BE49-F238E27FC236}">
                  <a16:creationId xmlns:a16="http://schemas.microsoft.com/office/drawing/2014/main" id="{71EAB415-2CE4-471A-9A0C-D149846D4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5" name="Freeform 31">
              <a:extLst>
                <a:ext uri="{FF2B5EF4-FFF2-40B4-BE49-F238E27FC236}">
                  <a16:creationId xmlns:a16="http://schemas.microsoft.com/office/drawing/2014/main" id="{61E2BB8F-020F-4E90-92A9-7C1156D75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6" name="Freeform 32">
              <a:extLst>
                <a:ext uri="{FF2B5EF4-FFF2-40B4-BE49-F238E27FC236}">
                  <a16:creationId xmlns:a16="http://schemas.microsoft.com/office/drawing/2014/main" id="{F063538C-31A5-4E90-9726-36359D7BF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7" name="Freeform 29">
              <a:extLst>
                <a:ext uri="{FF2B5EF4-FFF2-40B4-BE49-F238E27FC236}">
                  <a16:creationId xmlns:a16="http://schemas.microsoft.com/office/drawing/2014/main" id="{C9269EA8-7774-4BE6-A632-185043052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8" name="Freeform 30">
              <a:extLst>
                <a:ext uri="{FF2B5EF4-FFF2-40B4-BE49-F238E27FC236}">
                  <a16:creationId xmlns:a16="http://schemas.microsoft.com/office/drawing/2014/main" id="{6FA9F760-D8B0-4A2D-8664-BA5901232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9" name="Freeform 31">
              <a:extLst>
                <a:ext uri="{FF2B5EF4-FFF2-40B4-BE49-F238E27FC236}">
                  <a16:creationId xmlns:a16="http://schemas.microsoft.com/office/drawing/2014/main" id="{EAE5F1D5-3A1A-4098-9716-DC42B4CD8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0" name="Freeform 32">
              <a:extLst>
                <a:ext uri="{FF2B5EF4-FFF2-40B4-BE49-F238E27FC236}">
                  <a16:creationId xmlns:a16="http://schemas.microsoft.com/office/drawing/2014/main" id="{A0CD98C8-DEDC-413C-AAE0-B8664482B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1" name="Freeform 29">
              <a:extLst>
                <a:ext uri="{FF2B5EF4-FFF2-40B4-BE49-F238E27FC236}">
                  <a16:creationId xmlns:a16="http://schemas.microsoft.com/office/drawing/2014/main" id="{C780E0D8-60FD-4EDD-9CD8-7E16BA808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2" name="Freeform 30">
              <a:extLst>
                <a:ext uri="{FF2B5EF4-FFF2-40B4-BE49-F238E27FC236}">
                  <a16:creationId xmlns:a16="http://schemas.microsoft.com/office/drawing/2014/main" id="{68C5F65A-2091-40BE-9ABE-356F14609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3" name="Freeform 31">
              <a:extLst>
                <a:ext uri="{FF2B5EF4-FFF2-40B4-BE49-F238E27FC236}">
                  <a16:creationId xmlns:a16="http://schemas.microsoft.com/office/drawing/2014/main" id="{8CE0C39C-EB67-4F43-9EB6-0A980D570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4" name="Freeform 32">
              <a:extLst>
                <a:ext uri="{FF2B5EF4-FFF2-40B4-BE49-F238E27FC236}">
                  <a16:creationId xmlns:a16="http://schemas.microsoft.com/office/drawing/2014/main" id="{4D40A3C6-5940-45E8-939D-03C382285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5" name="Freeform 29">
              <a:extLst>
                <a:ext uri="{FF2B5EF4-FFF2-40B4-BE49-F238E27FC236}">
                  <a16:creationId xmlns:a16="http://schemas.microsoft.com/office/drawing/2014/main" id="{2D070B8F-D388-42F8-9060-AC85AA317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6" name="Freeform 30">
              <a:extLst>
                <a:ext uri="{FF2B5EF4-FFF2-40B4-BE49-F238E27FC236}">
                  <a16:creationId xmlns:a16="http://schemas.microsoft.com/office/drawing/2014/main" id="{D0680CB7-6B1B-496C-B4C3-66F5C290F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7" name="Freeform 31">
              <a:extLst>
                <a:ext uri="{FF2B5EF4-FFF2-40B4-BE49-F238E27FC236}">
                  <a16:creationId xmlns:a16="http://schemas.microsoft.com/office/drawing/2014/main" id="{07E75AAD-D078-4D04-B62F-4FE20DF5B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8" name="Freeform 32">
              <a:extLst>
                <a:ext uri="{FF2B5EF4-FFF2-40B4-BE49-F238E27FC236}">
                  <a16:creationId xmlns:a16="http://schemas.microsoft.com/office/drawing/2014/main" id="{752AA88E-2254-434E-A3A6-8F35D541F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9" name="Freeform 387">
              <a:extLst>
                <a:ext uri="{FF2B5EF4-FFF2-40B4-BE49-F238E27FC236}">
                  <a16:creationId xmlns:a16="http://schemas.microsoft.com/office/drawing/2014/main" id="{91AFAD3B-76EF-49F8-AF4E-F79B155B5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0" name="Freeform 388">
              <a:extLst>
                <a:ext uri="{FF2B5EF4-FFF2-40B4-BE49-F238E27FC236}">
                  <a16:creationId xmlns:a16="http://schemas.microsoft.com/office/drawing/2014/main" id="{AD4AE479-698B-4F3F-9106-2D1E55471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1" name="Freeform 389">
              <a:extLst>
                <a:ext uri="{FF2B5EF4-FFF2-40B4-BE49-F238E27FC236}">
                  <a16:creationId xmlns:a16="http://schemas.microsoft.com/office/drawing/2014/main" id="{3D200F2D-46A1-4FAB-9BFA-7822CAB97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2" name="Freeform 390">
              <a:extLst>
                <a:ext uri="{FF2B5EF4-FFF2-40B4-BE49-F238E27FC236}">
                  <a16:creationId xmlns:a16="http://schemas.microsoft.com/office/drawing/2014/main" id="{29DAC8BE-02CE-460E-AA58-7F00B180F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3" name="Freeform 29">
              <a:extLst>
                <a:ext uri="{FF2B5EF4-FFF2-40B4-BE49-F238E27FC236}">
                  <a16:creationId xmlns:a16="http://schemas.microsoft.com/office/drawing/2014/main" id="{E373CEA0-3971-46E0-B00A-838759A15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4" name="Freeform 31">
              <a:extLst>
                <a:ext uri="{FF2B5EF4-FFF2-40B4-BE49-F238E27FC236}">
                  <a16:creationId xmlns:a16="http://schemas.microsoft.com/office/drawing/2014/main" id="{712BDDB2-BAAF-46E0-A930-8E2D26181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5" name="Freeform 29">
              <a:extLst>
                <a:ext uri="{FF2B5EF4-FFF2-40B4-BE49-F238E27FC236}">
                  <a16:creationId xmlns:a16="http://schemas.microsoft.com/office/drawing/2014/main" id="{53A68A05-9B0D-4E89-8166-04B1059EB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6" name="Freeform 30">
              <a:extLst>
                <a:ext uri="{FF2B5EF4-FFF2-40B4-BE49-F238E27FC236}">
                  <a16:creationId xmlns:a16="http://schemas.microsoft.com/office/drawing/2014/main" id="{28C34594-F466-44D8-81DB-C6168625D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7" name="Freeform 31">
              <a:extLst>
                <a:ext uri="{FF2B5EF4-FFF2-40B4-BE49-F238E27FC236}">
                  <a16:creationId xmlns:a16="http://schemas.microsoft.com/office/drawing/2014/main" id="{05F1A90C-5F99-4981-B4F0-40D673DC2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8" name="Freeform 32">
              <a:extLst>
                <a:ext uri="{FF2B5EF4-FFF2-40B4-BE49-F238E27FC236}">
                  <a16:creationId xmlns:a16="http://schemas.microsoft.com/office/drawing/2014/main" id="{580AC64F-5593-4181-A0A2-082CB86C0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9" name="Freeform 397">
              <a:extLst>
                <a:ext uri="{FF2B5EF4-FFF2-40B4-BE49-F238E27FC236}">
                  <a16:creationId xmlns:a16="http://schemas.microsoft.com/office/drawing/2014/main" id="{05A42094-8C7E-481A-A6A8-05C295C8F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0" name="Freeform 398">
              <a:extLst>
                <a:ext uri="{FF2B5EF4-FFF2-40B4-BE49-F238E27FC236}">
                  <a16:creationId xmlns:a16="http://schemas.microsoft.com/office/drawing/2014/main" id="{432208F0-F6FB-4FD7-AFFA-7C0E6257F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1" name="Freeform 399">
              <a:extLst>
                <a:ext uri="{FF2B5EF4-FFF2-40B4-BE49-F238E27FC236}">
                  <a16:creationId xmlns:a16="http://schemas.microsoft.com/office/drawing/2014/main" id="{52302EEC-BC83-4C40-B335-379B0B3C7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2" name="Freeform 400">
              <a:extLst>
                <a:ext uri="{FF2B5EF4-FFF2-40B4-BE49-F238E27FC236}">
                  <a16:creationId xmlns:a16="http://schemas.microsoft.com/office/drawing/2014/main" id="{DA9C0D33-F413-48F7-BA12-7E9DC9E16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8" name="Group 1807">
            <a:extLst>
              <a:ext uri="{FF2B5EF4-FFF2-40B4-BE49-F238E27FC236}">
                <a16:creationId xmlns:a16="http://schemas.microsoft.com/office/drawing/2014/main" id="{F97B1388-E461-4A38-9B09-B364514CB632}"/>
              </a:ext>
            </a:extLst>
          </p:cNvPr>
          <p:cNvGrpSpPr/>
          <p:nvPr userDrawn="1"/>
        </p:nvGrpSpPr>
        <p:grpSpPr>
          <a:xfrm>
            <a:off x="83663" y="1203973"/>
            <a:ext cx="12009864" cy="176637"/>
            <a:chOff x="83663" y="1093620"/>
            <a:chExt cx="12009864" cy="176637"/>
          </a:xfrm>
        </p:grpSpPr>
        <p:sp>
          <p:nvSpPr>
            <p:cNvPr id="587" name="Freeform 29">
              <a:extLst>
                <a:ext uri="{FF2B5EF4-FFF2-40B4-BE49-F238E27FC236}">
                  <a16:creationId xmlns:a16="http://schemas.microsoft.com/office/drawing/2014/main" id="{36B162BB-7163-4D21-B3A9-C8C41569AC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8" name="Freeform 30">
              <a:extLst>
                <a:ext uri="{FF2B5EF4-FFF2-40B4-BE49-F238E27FC236}">
                  <a16:creationId xmlns:a16="http://schemas.microsoft.com/office/drawing/2014/main" id="{697E87B2-E6B5-49F6-AC2D-2C41C8927D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9" name="Freeform 31">
              <a:extLst>
                <a:ext uri="{FF2B5EF4-FFF2-40B4-BE49-F238E27FC236}">
                  <a16:creationId xmlns:a16="http://schemas.microsoft.com/office/drawing/2014/main" id="{867C8C9E-A4EC-40C3-82BE-A1E95DD29A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0" name="Freeform 32">
              <a:extLst>
                <a:ext uri="{FF2B5EF4-FFF2-40B4-BE49-F238E27FC236}">
                  <a16:creationId xmlns:a16="http://schemas.microsoft.com/office/drawing/2014/main" id="{E6581502-05A8-44D2-A397-CB6D4AEBAF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1" name="Freeform 29">
              <a:extLst>
                <a:ext uri="{FF2B5EF4-FFF2-40B4-BE49-F238E27FC236}">
                  <a16:creationId xmlns:a16="http://schemas.microsoft.com/office/drawing/2014/main" id="{E84CA57F-FCA6-4C7B-8760-905E893F0B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2" name="Freeform 30">
              <a:extLst>
                <a:ext uri="{FF2B5EF4-FFF2-40B4-BE49-F238E27FC236}">
                  <a16:creationId xmlns:a16="http://schemas.microsoft.com/office/drawing/2014/main" id="{04B23132-24D5-45D5-8D5D-ABFCF82AEF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3" name="Freeform 31">
              <a:extLst>
                <a:ext uri="{FF2B5EF4-FFF2-40B4-BE49-F238E27FC236}">
                  <a16:creationId xmlns:a16="http://schemas.microsoft.com/office/drawing/2014/main" id="{1BFE2D4E-2F01-4812-91E4-4A3DCD0675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4" name="Freeform 32">
              <a:extLst>
                <a:ext uri="{FF2B5EF4-FFF2-40B4-BE49-F238E27FC236}">
                  <a16:creationId xmlns:a16="http://schemas.microsoft.com/office/drawing/2014/main" id="{616787D7-48DF-4F58-88DE-FDCF48065F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5" name="Freeform 29">
              <a:extLst>
                <a:ext uri="{FF2B5EF4-FFF2-40B4-BE49-F238E27FC236}">
                  <a16:creationId xmlns:a16="http://schemas.microsoft.com/office/drawing/2014/main" id="{239E8565-CEDA-40B3-A95D-9C053AF7C6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6" name="Freeform 30">
              <a:extLst>
                <a:ext uri="{FF2B5EF4-FFF2-40B4-BE49-F238E27FC236}">
                  <a16:creationId xmlns:a16="http://schemas.microsoft.com/office/drawing/2014/main" id="{75726EFC-E202-4C6E-A623-182690D5C6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7" name="Freeform 31">
              <a:extLst>
                <a:ext uri="{FF2B5EF4-FFF2-40B4-BE49-F238E27FC236}">
                  <a16:creationId xmlns:a16="http://schemas.microsoft.com/office/drawing/2014/main" id="{AE07D73F-0FBB-4CC6-AAE5-FCE5AE42A8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8" name="Freeform 32">
              <a:extLst>
                <a:ext uri="{FF2B5EF4-FFF2-40B4-BE49-F238E27FC236}">
                  <a16:creationId xmlns:a16="http://schemas.microsoft.com/office/drawing/2014/main" id="{14C1270F-0E67-42B6-AC5A-672BA742CC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9" name="Freeform 29">
              <a:extLst>
                <a:ext uri="{FF2B5EF4-FFF2-40B4-BE49-F238E27FC236}">
                  <a16:creationId xmlns:a16="http://schemas.microsoft.com/office/drawing/2014/main" id="{534CAF96-30DC-4EB7-A93A-50DA5A4F2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0" name="Freeform 30">
              <a:extLst>
                <a:ext uri="{FF2B5EF4-FFF2-40B4-BE49-F238E27FC236}">
                  <a16:creationId xmlns:a16="http://schemas.microsoft.com/office/drawing/2014/main" id="{125C76F1-16D6-4905-B7FB-B5218F83B8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1" name="Freeform 31">
              <a:extLst>
                <a:ext uri="{FF2B5EF4-FFF2-40B4-BE49-F238E27FC236}">
                  <a16:creationId xmlns:a16="http://schemas.microsoft.com/office/drawing/2014/main" id="{B3E03C26-E907-4B62-B931-C3A78968B5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2" name="Freeform 32">
              <a:extLst>
                <a:ext uri="{FF2B5EF4-FFF2-40B4-BE49-F238E27FC236}">
                  <a16:creationId xmlns:a16="http://schemas.microsoft.com/office/drawing/2014/main" id="{E1FC75F6-8CC4-485B-BC78-7D2330B3BB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3" name="Freeform 521">
              <a:extLst>
                <a:ext uri="{FF2B5EF4-FFF2-40B4-BE49-F238E27FC236}">
                  <a16:creationId xmlns:a16="http://schemas.microsoft.com/office/drawing/2014/main" id="{970F6CC9-D98B-41E8-B148-FACF62CDB5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4" name="Freeform 522">
              <a:extLst>
                <a:ext uri="{FF2B5EF4-FFF2-40B4-BE49-F238E27FC236}">
                  <a16:creationId xmlns:a16="http://schemas.microsoft.com/office/drawing/2014/main" id="{39471E83-CC9B-45BE-AAA7-F4A58772E0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5" name="Freeform 523">
              <a:extLst>
                <a:ext uri="{FF2B5EF4-FFF2-40B4-BE49-F238E27FC236}">
                  <a16:creationId xmlns:a16="http://schemas.microsoft.com/office/drawing/2014/main" id="{9A221B38-7190-4F41-B393-A22B6DF3E6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6" name="Freeform 524">
              <a:extLst>
                <a:ext uri="{FF2B5EF4-FFF2-40B4-BE49-F238E27FC236}">
                  <a16:creationId xmlns:a16="http://schemas.microsoft.com/office/drawing/2014/main" id="{1F59ACC4-4494-4672-ACC1-8A2C02F7B8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7" name="Freeform 29">
              <a:extLst>
                <a:ext uri="{FF2B5EF4-FFF2-40B4-BE49-F238E27FC236}">
                  <a16:creationId xmlns:a16="http://schemas.microsoft.com/office/drawing/2014/main" id="{1AFC02B4-5C47-4F76-B5CE-2F12F0B9A1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8" name="Freeform 31">
              <a:extLst>
                <a:ext uri="{FF2B5EF4-FFF2-40B4-BE49-F238E27FC236}">
                  <a16:creationId xmlns:a16="http://schemas.microsoft.com/office/drawing/2014/main" id="{3C8F2F10-339A-4BC5-B9B5-2CB5F4C569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9" name="Freeform 29">
              <a:extLst>
                <a:ext uri="{FF2B5EF4-FFF2-40B4-BE49-F238E27FC236}">
                  <a16:creationId xmlns:a16="http://schemas.microsoft.com/office/drawing/2014/main" id="{B57197C2-DCE7-408C-9419-70B75E96EA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0" name="Freeform 30">
              <a:extLst>
                <a:ext uri="{FF2B5EF4-FFF2-40B4-BE49-F238E27FC236}">
                  <a16:creationId xmlns:a16="http://schemas.microsoft.com/office/drawing/2014/main" id="{30EB9B17-B68D-4FE2-BF0E-6F6798D527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1" name="Freeform 31">
              <a:extLst>
                <a:ext uri="{FF2B5EF4-FFF2-40B4-BE49-F238E27FC236}">
                  <a16:creationId xmlns:a16="http://schemas.microsoft.com/office/drawing/2014/main" id="{86B1E483-6FE2-43E3-AB5F-039CED079D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2" name="Freeform 32">
              <a:extLst>
                <a:ext uri="{FF2B5EF4-FFF2-40B4-BE49-F238E27FC236}">
                  <a16:creationId xmlns:a16="http://schemas.microsoft.com/office/drawing/2014/main" id="{FA62A1BF-A571-46C9-A11C-5AEE1C4178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3" name="Freeform 29">
              <a:extLst>
                <a:ext uri="{FF2B5EF4-FFF2-40B4-BE49-F238E27FC236}">
                  <a16:creationId xmlns:a16="http://schemas.microsoft.com/office/drawing/2014/main" id="{2768E451-7777-4880-845E-F7B6BE7FA8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4" name="Freeform 30">
              <a:extLst>
                <a:ext uri="{FF2B5EF4-FFF2-40B4-BE49-F238E27FC236}">
                  <a16:creationId xmlns:a16="http://schemas.microsoft.com/office/drawing/2014/main" id="{6AAA3D23-B21A-4993-A356-986EA1DE28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5" name="Freeform 31">
              <a:extLst>
                <a:ext uri="{FF2B5EF4-FFF2-40B4-BE49-F238E27FC236}">
                  <a16:creationId xmlns:a16="http://schemas.microsoft.com/office/drawing/2014/main" id="{F81C0D60-08CF-4B7F-A6C3-4C964E21CC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6" name="Freeform 32">
              <a:extLst>
                <a:ext uri="{FF2B5EF4-FFF2-40B4-BE49-F238E27FC236}">
                  <a16:creationId xmlns:a16="http://schemas.microsoft.com/office/drawing/2014/main" id="{C779632A-3F99-4EEE-8779-C94FFD483C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7" name="Freeform 29">
              <a:extLst>
                <a:ext uri="{FF2B5EF4-FFF2-40B4-BE49-F238E27FC236}">
                  <a16:creationId xmlns:a16="http://schemas.microsoft.com/office/drawing/2014/main" id="{88635CBC-DAAE-463A-A7FA-BDF471C234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8" name="Freeform 30">
              <a:extLst>
                <a:ext uri="{FF2B5EF4-FFF2-40B4-BE49-F238E27FC236}">
                  <a16:creationId xmlns:a16="http://schemas.microsoft.com/office/drawing/2014/main" id="{98EF7E55-704F-4D85-A12C-D8E593AD2D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9" name="Freeform 31">
              <a:extLst>
                <a:ext uri="{FF2B5EF4-FFF2-40B4-BE49-F238E27FC236}">
                  <a16:creationId xmlns:a16="http://schemas.microsoft.com/office/drawing/2014/main" id="{CFBBF037-13CE-44D7-B7F7-2EA00F92D0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0" name="Freeform 32">
              <a:extLst>
                <a:ext uri="{FF2B5EF4-FFF2-40B4-BE49-F238E27FC236}">
                  <a16:creationId xmlns:a16="http://schemas.microsoft.com/office/drawing/2014/main" id="{36C3D6C6-8C25-48FB-99D7-CDD4DA0E2D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1" name="Freeform 29">
              <a:extLst>
                <a:ext uri="{FF2B5EF4-FFF2-40B4-BE49-F238E27FC236}">
                  <a16:creationId xmlns:a16="http://schemas.microsoft.com/office/drawing/2014/main" id="{BE4E4866-79AD-496A-B825-4FCF74DC73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2" name="Freeform 30">
              <a:extLst>
                <a:ext uri="{FF2B5EF4-FFF2-40B4-BE49-F238E27FC236}">
                  <a16:creationId xmlns:a16="http://schemas.microsoft.com/office/drawing/2014/main" id="{37624B24-B1BF-4103-8468-856B7D2F10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3" name="Freeform 31">
              <a:extLst>
                <a:ext uri="{FF2B5EF4-FFF2-40B4-BE49-F238E27FC236}">
                  <a16:creationId xmlns:a16="http://schemas.microsoft.com/office/drawing/2014/main" id="{285A91E1-96BC-42C3-AF9D-B9F2EDC3F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4" name="Freeform 32">
              <a:extLst>
                <a:ext uri="{FF2B5EF4-FFF2-40B4-BE49-F238E27FC236}">
                  <a16:creationId xmlns:a16="http://schemas.microsoft.com/office/drawing/2014/main" id="{5B40AAB1-E0F8-4AC8-B294-77D343A3C2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5" name="Freeform 543">
              <a:extLst>
                <a:ext uri="{FF2B5EF4-FFF2-40B4-BE49-F238E27FC236}">
                  <a16:creationId xmlns:a16="http://schemas.microsoft.com/office/drawing/2014/main" id="{15B45575-B0A8-4E1A-A502-6FBA948C5B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6" name="Freeform 544">
              <a:extLst>
                <a:ext uri="{FF2B5EF4-FFF2-40B4-BE49-F238E27FC236}">
                  <a16:creationId xmlns:a16="http://schemas.microsoft.com/office/drawing/2014/main" id="{F00C7CD9-4664-4851-B7E8-F320B38B6C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7" name="Freeform 545">
              <a:extLst>
                <a:ext uri="{FF2B5EF4-FFF2-40B4-BE49-F238E27FC236}">
                  <a16:creationId xmlns:a16="http://schemas.microsoft.com/office/drawing/2014/main" id="{79E7243C-3F48-4917-A35D-F6B4760E0C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8" name="Freeform 546">
              <a:extLst>
                <a:ext uri="{FF2B5EF4-FFF2-40B4-BE49-F238E27FC236}">
                  <a16:creationId xmlns:a16="http://schemas.microsoft.com/office/drawing/2014/main" id="{0E06BBDA-92F4-4670-8013-AA005C5D46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9" name="Freeform 29">
              <a:extLst>
                <a:ext uri="{FF2B5EF4-FFF2-40B4-BE49-F238E27FC236}">
                  <a16:creationId xmlns:a16="http://schemas.microsoft.com/office/drawing/2014/main" id="{AC7FC873-6A15-4A31-B5E9-3D3D3ED770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0" name="Freeform 31">
              <a:extLst>
                <a:ext uri="{FF2B5EF4-FFF2-40B4-BE49-F238E27FC236}">
                  <a16:creationId xmlns:a16="http://schemas.microsoft.com/office/drawing/2014/main" id="{F0A21B7E-B68B-43D9-A348-6A37C83E13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3" name="Freeform 30">
              <a:extLst>
                <a:ext uri="{FF2B5EF4-FFF2-40B4-BE49-F238E27FC236}">
                  <a16:creationId xmlns:a16="http://schemas.microsoft.com/office/drawing/2014/main" id="{0505EC1E-71A0-4757-AA67-CB06689800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4" name="Freeform 32">
              <a:extLst>
                <a:ext uri="{FF2B5EF4-FFF2-40B4-BE49-F238E27FC236}">
                  <a16:creationId xmlns:a16="http://schemas.microsoft.com/office/drawing/2014/main" id="{5552218F-8F2F-4BED-818B-B48D43F0B1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5" name="Freeform 403">
              <a:extLst>
                <a:ext uri="{FF2B5EF4-FFF2-40B4-BE49-F238E27FC236}">
                  <a16:creationId xmlns:a16="http://schemas.microsoft.com/office/drawing/2014/main" id="{D1FB006D-7447-48B6-BC17-46267D0B9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6" name="Freeform 404">
              <a:extLst>
                <a:ext uri="{FF2B5EF4-FFF2-40B4-BE49-F238E27FC236}">
                  <a16:creationId xmlns:a16="http://schemas.microsoft.com/office/drawing/2014/main" id="{61FF96BF-D17A-4E41-8CF2-1C39CBCA39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7" name="Freeform 405">
              <a:extLst>
                <a:ext uri="{FF2B5EF4-FFF2-40B4-BE49-F238E27FC236}">
                  <a16:creationId xmlns:a16="http://schemas.microsoft.com/office/drawing/2014/main" id="{F69EA0B0-D8F2-484D-8C6B-3E65F52003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8" name="Freeform 406">
              <a:extLst>
                <a:ext uri="{FF2B5EF4-FFF2-40B4-BE49-F238E27FC236}">
                  <a16:creationId xmlns:a16="http://schemas.microsoft.com/office/drawing/2014/main" id="{077EC9E4-3943-4C91-BEB3-C0C8473599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9" name="Freeform 29">
              <a:extLst>
                <a:ext uri="{FF2B5EF4-FFF2-40B4-BE49-F238E27FC236}">
                  <a16:creationId xmlns:a16="http://schemas.microsoft.com/office/drawing/2014/main" id="{C772453A-CA0A-4192-809C-1BBC4B26C8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0" name="Freeform 31">
              <a:extLst>
                <a:ext uri="{FF2B5EF4-FFF2-40B4-BE49-F238E27FC236}">
                  <a16:creationId xmlns:a16="http://schemas.microsoft.com/office/drawing/2014/main" id="{A505ED5C-83DB-45E9-9B45-09451403E1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1" name="Freeform 29">
              <a:extLst>
                <a:ext uri="{FF2B5EF4-FFF2-40B4-BE49-F238E27FC236}">
                  <a16:creationId xmlns:a16="http://schemas.microsoft.com/office/drawing/2014/main" id="{57C850A7-ACFC-4CDD-8757-A3229D5DB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2" name="Freeform 30">
              <a:extLst>
                <a:ext uri="{FF2B5EF4-FFF2-40B4-BE49-F238E27FC236}">
                  <a16:creationId xmlns:a16="http://schemas.microsoft.com/office/drawing/2014/main" id="{A8588D13-D9C9-4760-A976-F6E680ADCA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3" name="Freeform 31">
              <a:extLst>
                <a:ext uri="{FF2B5EF4-FFF2-40B4-BE49-F238E27FC236}">
                  <a16:creationId xmlns:a16="http://schemas.microsoft.com/office/drawing/2014/main" id="{180833DC-1CFB-41CA-90B2-2CCE86E83D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4" name="Freeform 32">
              <a:extLst>
                <a:ext uri="{FF2B5EF4-FFF2-40B4-BE49-F238E27FC236}">
                  <a16:creationId xmlns:a16="http://schemas.microsoft.com/office/drawing/2014/main" id="{7D64AF77-4D5D-4817-B827-B11D44AAD2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5" name="Freeform 29">
              <a:extLst>
                <a:ext uri="{FF2B5EF4-FFF2-40B4-BE49-F238E27FC236}">
                  <a16:creationId xmlns:a16="http://schemas.microsoft.com/office/drawing/2014/main" id="{1EBE0504-4F94-4B68-B004-7CE88CA86B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6" name="Freeform 30">
              <a:extLst>
                <a:ext uri="{FF2B5EF4-FFF2-40B4-BE49-F238E27FC236}">
                  <a16:creationId xmlns:a16="http://schemas.microsoft.com/office/drawing/2014/main" id="{A3F3D72F-364F-4F43-BDC8-5796172351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7" name="Freeform 31">
              <a:extLst>
                <a:ext uri="{FF2B5EF4-FFF2-40B4-BE49-F238E27FC236}">
                  <a16:creationId xmlns:a16="http://schemas.microsoft.com/office/drawing/2014/main" id="{A5E0DE00-7E2C-43F3-A74D-D9BBABA1A6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8" name="Freeform 32">
              <a:extLst>
                <a:ext uri="{FF2B5EF4-FFF2-40B4-BE49-F238E27FC236}">
                  <a16:creationId xmlns:a16="http://schemas.microsoft.com/office/drawing/2014/main" id="{3CB09C05-AFE1-4043-9CEA-554A825CB4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9" name="Freeform 29">
              <a:extLst>
                <a:ext uri="{FF2B5EF4-FFF2-40B4-BE49-F238E27FC236}">
                  <a16:creationId xmlns:a16="http://schemas.microsoft.com/office/drawing/2014/main" id="{32F82255-1C6C-4F2D-AFF6-0DEFB9BB38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0" name="Freeform 30">
              <a:extLst>
                <a:ext uri="{FF2B5EF4-FFF2-40B4-BE49-F238E27FC236}">
                  <a16:creationId xmlns:a16="http://schemas.microsoft.com/office/drawing/2014/main" id="{90ED368B-C56C-4638-BDED-57AAE97B44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1" name="Freeform 31">
              <a:extLst>
                <a:ext uri="{FF2B5EF4-FFF2-40B4-BE49-F238E27FC236}">
                  <a16:creationId xmlns:a16="http://schemas.microsoft.com/office/drawing/2014/main" id="{F78D68BB-3538-45D3-877E-773442DC11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2" name="Freeform 32">
              <a:extLst>
                <a:ext uri="{FF2B5EF4-FFF2-40B4-BE49-F238E27FC236}">
                  <a16:creationId xmlns:a16="http://schemas.microsoft.com/office/drawing/2014/main" id="{DE8D0B18-51B4-4B08-B7EC-C0CAEC9919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3" name="Freeform 29">
              <a:extLst>
                <a:ext uri="{FF2B5EF4-FFF2-40B4-BE49-F238E27FC236}">
                  <a16:creationId xmlns:a16="http://schemas.microsoft.com/office/drawing/2014/main" id="{FE69D609-E608-42DA-848F-C13313CA2E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4" name="Freeform 30">
              <a:extLst>
                <a:ext uri="{FF2B5EF4-FFF2-40B4-BE49-F238E27FC236}">
                  <a16:creationId xmlns:a16="http://schemas.microsoft.com/office/drawing/2014/main" id="{AE2C51F5-C918-4FEB-9816-FB44F80065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5" name="Freeform 31">
              <a:extLst>
                <a:ext uri="{FF2B5EF4-FFF2-40B4-BE49-F238E27FC236}">
                  <a16:creationId xmlns:a16="http://schemas.microsoft.com/office/drawing/2014/main" id="{BDA39113-B17F-4E4F-A0A5-142A76BF7D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6" name="Freeform 32">
              <a:extLst>
                <a:ext uri="{FF2B5EF4-FFF2-40B4-BE49-F238E27FC236}">
                  <a16:creationId xmlns:a16="http://schemas.microsoft.com/office/drawing/2014/main" id="{0549CF8D-2955-4DCF-89C6-A4A5D9D945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7" name="Freeform 425">
              <a:extLst>
                <a:ext uri="{FF2B5EF4-FFF2-40B4-BE49-F238E27FC236}">
                  <a16:creationId xmlns:a16="http://schemas.microsoft.com/office/drawing/2014/main" id="{C27AE4E9-D86B-4032-BEF1-8302F2A984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8" name="Freeform 426">
              <a:extLst>
                <a:ext uri="{FF2B5EF4-FFF2-40B4-BE49-F238E27FC236}">
                  <a16:creationId xmlns:a16="http://schemas.microsoft.com/office/drawing/2014/main" id="{9B59B0E4-B884-4807-B731-5DD8C8318F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9" name="Freeform 427">
              <a:extLst>
                <a:ext uri="{FF2B5EF4-FFF2-40B4-BE49-F238E27FC236}">
                  <a16:creationId xmlns:a16="http://schemas.microsoft.com/office/drawing/2014/main" id="{421DA6DF-1688-4B28-8A93-CF30836F58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0" name="Freeform 428">
              <a:extLst>
                <a:ext uri="{FF2B5EF4-FFF2-40B4-BE49-F238E27FC236}">
                  <a16:creationId xmlns:a16="http://schemas.microsoft.com/office/drawing/2014/main" id="{7DBC9D7A-990D-4EB3-BB41-AF524D863D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1" name="Freeform 29">
              <a:extLst>
                <a:ext uri="{FF2B5EF4-FFF2-40B4-BE49-F238E27FC236}">
                  <a16:creationId xmlns:a16="http://schemas.microsoft.com/office/drawing/2014/main" id="{CD10BADB-C74B-4DDC-BC8A-370CF75C6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2" name="Freeform 31">
              <a:extLst>
                <a:ext uri="{FF2B5EF4-FFF2-40B4-BE49-F238E27FC236}">
                  <a16:creationId xmlns:a16="http://schemas.microsoft.com/office/drawing/2014/main" id="{36CD42B8-8600-48C7-88C2-93E307AF60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9" name="Group 1808">
            <a:extLst>
              <a:ext uri="{FF2B5EF4-FFF2-40B4-BE49-F238E27FC236}">
                <a16:creationId xmlns:a16="http://schemas.microsoft.com/office/drawing/2014/main" id="{800BFD97-21DF-408D-9CD6-4059272BD1AA}"/>
              </a:ext>
            </a:extLst>
          </p:cNvPr>
          <p:cNvGrpSpPr/>
          <p:nvPr userDrawn="1"/>
        </p:nvGrpSpPr>
        <p:grpSpPr>
          <a:xfrm>
            <a:off x="83663" y="1489007"/>
            <a:ext cx="12009863" cy="176637"/>
            <a:chOff x="83663" y="1383929"/>
            <a:chExt cx="12009863" cy="176637"/>
          </a:xfrm>
        </p:grpSpPr>
        <p:sp>
          <p:nvSpPr>
            <p:cNvPr id="631" name="Freeform 29">
              <a:extLst>
                <a:ext uri="{FF2B5EF4-FFF2-40B4-BE49-F238E27FC236}">
                  <a16:creationId xmlns:a16="http://schemas.microsoft.com/office/drawing/2014/main" id="{275AE894-5F57-4756-B8B0-F6732601D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2" name="Freeform 30">
              <a:extLst>
                <a:ext uri="{FF2B5EF4-FFF2-40B4-BE49-F238E27FC236}">
                  <a16:creationId xmlns:a16="http://schemas.microsoft.com/office/drawing/2014/main" id="{0166BA60-A5D3-4D55-9706-8973748CF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3" name="Freeform 31">
              <a:extLst>
                <a:ext uri="{FF2B5EF4-FFF2-40B4-BE49-F238E27FC236}">
                  <a16:creationId xmlns:a16="http://schemas.microsoft.com/office/drawing/2014/main" id="{3BD0BB31-B483-4368-8B7D-0FEFA5ED3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4" name="Freeform 32">
              <a:extLst>
                <a:ext uri="{FF2B5EF4-FFF2-40B4-BE49-F238E27FC236}">
                  <a16:creationId xmlns:a16="http://schemas.microsoft.com/office/drawing/2014/main" id="{3856F6D3-7640-48C3-9083-930CF8B7F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5" name="Freeform 29">
              <a:extLst>
                <a:ext uri="{FF2B5EF4-FFF2-40B4-BE49-F238E27FC236}">
                  <a16:creationId xmlns:a16="http://schemas.microsoft.com/office/drawing/2014/main" id="{598B339C-C84C-4965-95AF-9B5CC64EF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6" name="Freeform 30">
              <a:extLst>
                <a:ext uri="{FF2B5EF4-FFF2-40B4-BE49-F238E27FC236}">
                  <a16:creationId xmlns:a16="http://schemas.microsoft.com/office/drawing/2014/main" id="{5EED12BE-03A9-4E74-8A0C-FE0F8C41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7" name="Freeform 31">
              <a:extLst>
                <a:ext uri="{FF2B5EF4-FFF2-40B4-BE49-F238E27FC236}">
                  <a16:creationId xmlns:a16="http://schemas.microsoft.com/office/drawing/2014/main" id="{6A6AFD3A-377D-4963-ADA2-D5ABA7D2F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8" name="Freeform 32">
              <a:extLst>
                <a:ext uri="{FF2B5EF4-FFF2-40B4-BE49-F238E27FC236}">
                  <a16:creationId xmlns:a16="http://schemas.microsoft.com/office/drawing/2014/main" id="{792AFD11-4544-4C5B-B631-6C472C82A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9" name="Freeform 29">
              <a:extLst>
                <a:ext uri="{FF2B5EF4-FFF2-40B4-BE49-F238E27FC236}">
                  <a16:creationId xmlns:a16="http://schemas.microsoft.com/office/drawing/2014/main" id="{A3D52F42-FAFE-4C52-BFC5-14C28EB0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0" name="Freeform 30">
              <a:extLst>
                <a:ext uri="{FF2B5EF4-FFF2-40B4-BE49-F238E27FC236}">
                  <a16:creationId xmlns:a16="http://schemas.microsoft.com/office/drawing/2014/main" id="{A4E994EF-C8B5-4CD5-8E60-619E0312D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1" name="Freeform 31">
              <a:extLst>
                <a:ext uri="{FF2B5EF4-FFF2-40B4-BE49-F238E27FC236}">
                  <a16:creationId xmlns:a16="http://schemas.microsoft.com/office/drawing/2014/main" id="{CB58488A-5B2A-468A-9126-1CA4120C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2" name="Freeform 32">
              <a:extLst>
                <a:ext uri="{FF2B5EF4-FFF2-40B4-BE49-F238E27FC236}">
                  <a16:creationId xmlns:a16="http://schemas.microsoft.com/office/drawing/2014/main" id="{EF59B971-147D-4A34-8D71-E2253172F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3" name="Freeform 29">
              <a:extLst>
                <a:ext uri="{FF2B5EF4-FFF2-40B4-BE49-F238E27FC236}">
                  <a16:creationId xmlns:a16="http://schemas.microsoft.com/office/drawing/2014/main" id="{0BC106F8-8EAA-4A25-B8AA-1611996CD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4" name="Freeform 30">
              <a:extLst>
                <a:ext uri="{FF2B5EF4-FFF2-40B4-BE49-F238E27FC236}">
                  <a16:creationId xmlns:a16="http://schemas.microsoft.com/office/drawing/2014/main" id="{4040D904-A251-4694-9A8C-ED1158A97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5" name="Freeform 31">
              <a:extLst>
                <a:ext uri="{FF2B5EF4-FFF2-40B4-BE49-F238E27FC236}">
                  <a16:creationId xmlns:a16="http://schemas.microsoft.com/office/drawing/2014/main" id="{271711D7-B927-4900-81C5-CB35D5766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6" name="Freeform 32">
              <a:extLst>
                <a:ext uri="{FF2B5EF4-FFF2-40B4-BE49-F238E27FC236}">
                  <a16:creationId xmlns:a16="http://schemas.microsoft.com/office/drawing/2014/main" id="{B15E34E8-1921-4DAD-97C1-95AF17EF9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7" name="Freeform 565">
              <a:extLst>
                <a:ext uri="{FF2B5EF4-FFF2-40B4-BE49-F238E27FC236}">
                  <a16:creationId xmlns:a16="http://schemas.microsoft.com/office/drawing/2014/main" id="{F301E858-F59A-4C3B-8612-147F91249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8" name="Freeform 566">
              <a:extLst>
                <a:ext uri="{FF2B5EF4-FFF2-40B4-BE49-F238E27FC236}">
                  <a16:creationId xmlns:a16="http://schemas.microsoft.com/office/drawing/2014/main" id="{4C61B98D-9D7B-455A-9B97-304E919E4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9" name="Freeform 567">
              <a:extLst>
                <a:ext uri="{FF2B5EF4-FFF2-40B4-BE49-F238E27FC236}">
                  <a16:creationId xmlns:a16="http://schemas.microsoft.com/office/drawing/2014/main" id="{A97BF01D-6B6E-405D-AF65-BEC15DE4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0" name="Freeform 568">
              <a:extLst>
                <a:ext uri="{FF2B5EF4-FFF2-40B4-BE49-F238E27FC236}">
                  <a16:creationId xmlns:a16="http://schemas.microsoft.com/office/drawing/2014/main" id="{83F6F5E5-0ADC-4FA7-8DA8-C9B1DE660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1" name="Freeform 29">
              <a:extLst>
                <a:ext uri="{FF2B5EF4-FFF2-40B4-BE49-F238E27FC236}">
                  <a16:creationId xmlns:a16="http://schemas.microsoft.com/office/drawing/2014/main" id="{D42E65C0-CBD2-4A7A-B086-A9601D688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2" name="Freeform 31">
              <a:extLst>
                <a:ext uri="{FF2B5EF4-FFF2-40B4-BE49-F238E27FC236}">
                  <a16:creationId xmlns:a16="http://schemas.microsoft.com/office/drawing/2014/main" id="{674BEB64-EBA4-44DC-BEB5-7D5AFBBDF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3" name="Freeform 29">
              <a:extLst>
                <a:ext uri="{FF2B5EF4-FFF2-40B4-BE49-F238E27FC236}">
                  <a16:creationId xmlns:a16="http://schemas.microsoft.com/office/drawing/2014/main" id="{18508602-3070-4BA7-A8E3-354F40616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4" name="Freeform 30">
              <a:extLst>
                <a:ext uri="{FF2B5EF4-FFF2-40B4-BE49-F238E27FC236}">
                  <a16:creationId xmlns:a16="http://schemas.microsoft.com/office/drawing/2014/main" id="{36BEB0EA-D419-4EA9-AAC3-8A60B2C85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5" name="Freeform 31">
              <a:extLst>
                <a:ext uri="{FF2B5EF4-FFF2-40B4-BE49-F238E27FC236}">
                  <a16:creationId xmlns:a16="http://schemas.microsoft.com/office/drawing/2014/main" id="{6C3772DD-4E41-4AA9-BECA-9D2ECAB8E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6" name="Freeform 32">
              <a:extLst>
                <a:ext uri="{FF2B5EF4-FFF2-40B4-BE49-F238E27FC236}">
                  <a16:creationId xmlns:a16="http://schemas.microsoft.com/office/drawing/2014/main" id="{A56661FC-8CD0-4B17-BE7B-D477877B9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7" name="Freeform 29">
              <a:extLst>
                <a:ext uri="{FF2B5EF4-FFF2-40B4-BE49-F238E27FC236}">
                  <a16:creationId xmlns:a16="http://schemas.microsoft.com/office/drawing/2014/main" id="{04837D6C-4FA1-4679-BA0C-28DC05489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8" name="Freeform 30">
              <a:extLst>
                <a:ext uri="{FF2B5EF4-FFF2-40B4-BE49-F238E27FC236}">
                  <a16:creationId xmlns:a16="http://schemas.microsoft.com/office/drawing/2014/main" id="{F6DA6ABB-1EE0-4A01-84FF-906EC17C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9" name="Freeform 31">
              <a:extLst>
                <a:ext uri="{FF2B5EF4-FFF2-40B4-BE49-F238E27FC236}">
                  <a16:creationId xmlns:a16="http://schemas.microsoft.com/office/drawing/2014/main" id="{0F4C7EEC-BAF6-472E-BA9C-AE939370C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0" name="Freeform 32">
              <a:extLst>
                <a:ext uri="{FF2B5EF4-FFF2-40B4-BE49-F238E27FC236}">
                  <a16:creationId xmlns:a16="http://schemas.microsoft.com/office/drawing/2014/main" id="{6A8EE3B6-C085-40B2-84C1-40622D54B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1" name="Freeform 29">
              <a:extLst>
                <a:ext uri="{FF2B5EF4-FFF2-40B4-BE49-F238E27FC236}">
                  <a16:creationId xmlns:a16="http://schemas.microsoft.com/office/drawing/2014/main" id="{1E9EF89E-A8CB-4779-A344-353933B3E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2" name="Freeform 30">
              <a:extLst>
                <a:ext uri="{FF2B5EF4-FFF2-40B4-BE49-F238E27FC236}">
                  <a16:creationId xmlns:a16="http://schemas.microsoft.com/office/drawing/2014/main" id="{E17E0A6D-EFDC-49AA-A1C8-8124EFE0E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3" name="Freeform 31">
              <a:extLst>
                <a:ext uri="{FF2B5EF4-FFF2-40B4-BE49-F238E27FC236}">
                  <a16:creationId xmlns:a16="http://schemas.microsoft.com/office/drawing/2014/main" id="{BEE4A88D-C520-47BC-B7B1-C38A40185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4" name="Freeform 32">
              <a:extLst>
                <a:ext uri="{FF2B5EF4-FFF2-40B4-BE49-F238E27FC236}">
                  <a16:creationId xmlns:a16="http://schemas.microsoft.com/office/drawing/2014/main" id="{EDEE3BB3-EA25-4AA9-B082-1BDF0163C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5" name="Freeform 29">
              <a:extLst>
                <a:ext uri="{FF2B5EF4-FFF2-40B4-BE49-F238E27FC236}">
                  <a16:creationId xmlns:a16="http://schemas.microsoft.com/office/drawing/2014/main" id="{8272046A-8640-41F6-90B6-2C3FD0888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6" name="Freeform 30">
              <a:extLst>
                <a:ext uri="{FF2B5EF4-FFF2-40B4-BE49-F238E27FC236}">
                  <a16:creationId xmlns:a16="http://schemas.microsoft.com/office/drawing/2014/main" id="{231F5A58-9373-4A61-98D0-FA2CD9BBB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7" name="Freeform 31">
              <a:extLst>
                <a:ext uri="{FF2B5EF4-FFF2-40B4-BE49-F238E27FC236}">
                  <a16:creationId xmlns:a16="http://schemas.microsoft.com/office/drawing/2014/main" id="{D00ED0BD-24C6-463B-937A-3D952139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8" name="Freeform 32">
              <a:extLst>
                <a:ext uri="{FF2B5EF4-FFF2-40B4-BE49-F238E27FC236}">
                  <a16:creationId xmlns:a16="http://schemas.microsoft.com/office/drawing/2014/main" id="{B86E4124-58D3-49C8-A5A2-544A71209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9" name="Freeform 587">
              <a:extLst>
                <a:ext uri="{FF2B5EF4-FFF2-40B4-BE49-F238E27FC236}">
                  <a16:creationId xmlns:a16="http://schemas.microsoft.com/office/drawing/2014/main" id="{BD4E5B58-499B-435F-B2E4-2828C950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0" name="Freeform 588">
              <a:extLst>
                <a:ext uri="{FF2B5EF4-FFF2-40B4-BE49-F238E27FC236}">
                  <a16:creationId xmlns:a16="http://schemas.microsoft.com/office/drawing/2014/main" id="{21A4F09A-3514-4471-8643-A2BCD4F66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1" name="Freeform 589">
              <a:extLst>
                <a:ext uri="{FF2B5EF4-FFF2-40B4-BE49-F238E27FC236}">
                  <a16:creationId xmlns:a16="http://schemas.microsoft.com/office/drawing/2014/main" id="{AA235E5D-0F1F-4625-8956-43980DDB5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2" name="Freeform 590">
              <a:extLst>
                <a:ext uri="{FF2B5EF4-FFF2-40B4-BE49-F238E27FC236}">
                  <a16:creationId xmlns:a16="http://schemas.microsoft.com/office/drawing/2014/main" id="{D0249B94-586B-46CD-992F-5C7D046FD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3" name="Freeform 29">
              <a:extLst>
                <a:ext uri="{FF2B5EF4-FFF2-40B4-BE49-F238E27FC236}">
                  <a16:creationId xmlns:a16="http://schemas.microsoft.com/office/drawing/2014/main" id="{26797216-55B8-46C9-8C85-F2D8FD388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4" name="Freeform 31">
              <a:extLst>
                <a:ext uri="{FF2B5EF4-FFF2-40B4-BE49-F238E27FC236}">
                  <a16:creationId xmlns:a16="http://schemas.microsoft.com/office/drawing/2014/main" id="{10364C7F-0261-40A6-B4C7-389373F96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3" name="Freeform 29">
              <a:extLst>
                <a:ext uri="{FF2B5EF4-FFF2-40B4-BE49-F238E27FC236}">
                  <a16:creationId xmlns:a16="http://schemas.microsoft.com/office/drawing/2014/main" id="{1B23074C-B760-4AE3-BFC6-E6DC25B99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4" name="Freeform 30">
              <a:extLst>
                <a:ext uri="{FF2B5EF4-FFF2-40B4-BE49-F238E27FC236}">
                  <a16:creationId xmlns:a16="http://schemas.microsoft.com/office/drawing/2014/main" id="{B04C2E3D-CCDB-4711-B533-BDABAA3EE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5" name="Freeform 31">
              <a:extLst>
                <a:ext uri="{FF2B5EF4-FFF2-40B4-BE49-F238E27FC236}">
                  <a16:creationId xmlns:a16="http://schemas.microsoft.com/office/drawing/2014/main" id="{E6B2FF50-E60E-4045-92F4-4C5181D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6" name="Freeform 32">
              <a:extLst>
                <a:ext uri="{FF2B5EF4-FFF2-40B4-BE49-F238E27FC236}">
                  <a16:creationId xmlns:a16="http://schemas.microsoft.com/office/drawing/2014/main" id="{03F6C6C0-B24C-4F0B-9496-B3AB7CFB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7" name="Freeform 29">
              <a:extLst>
                <a:ext uri="{FF2B5EF4-FFF2-40B4-BE49-F238E27FC236}">
                  <a16:creationId xmlns:a16="http://schemas.microsoft.com/office/drawing/2014/main" id="{2251D283-CFC8-4956-87A6-3934D8BD1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8" name="Freeform 30">
              <a:extLst>
                <a:ext uri="{FF2B5EF4-FFF2-40B4-BE49-F238E27FC236}">
                  <a16:creationId xmlns:a16="http://schemas.microsoft.com/office/drawing/2014/main" id="{5FB9D921-2E24-4EC5-8A33-997C1E2DF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9" name="Freeform 31">
              <a:extLst>
                <a:ext uri="{FF2B5EF4-FFF2-40B4-BE49-F238E27FC236}">
                  <a16:creationId xmlns:a16="http://schemas.microsoft.com/office/drawing/2014/main" id="{279D4165-A1DA-49C1-86F5-5C74978D2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0" name="Freeform 32">
              <a:extLst>
                <a:ext uri="{FF2B5EF4-FFF2-40B4-BE49-F238E27FC236}">
                  <a16:creationId xmlns:a16="http://schemas.microsoft.com/office/drawing/2014/main" id="{6420202D-B845-4312-A9D9-9A353543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1" name="Freeform 29">
              <a:extLst>
                <a:ext uri="{FF2B5EF4-FFF2-40B4-BE49-F238E27FC236}">
                  <a16:creationId xmlns:a16="http://schemas.microsoft.com/office/drawing/2014/main" id="{8EFF6071-F289-4062-BBC4-AE33CFC71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2" name="Freeform 30">
              <a:extLst>
                <a:ext uri="{FF2B5EF4-FFF2-40B4-BE49-F238E27FC236}">
                  <a16:creationId xmlns:a16="http://schemas.microsoft.com/office/drawing/2014/main" id="{441787D0-96B2-4E08-AF69-D655C63CA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3" name="Freeform 31">
              <a:extLst>
                <a:ext uri="{FF2B5EF4-FFF2-40B4-BE49-F238E27FC236}">
                  <a16:creationId xmlns:a16="http://schemas.microsoft.com/office/drawing/2014/main" id="{A8787C4B-025A-490D-90AE-BD89AEF8E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4" name="Freeform 32">
              <a:extLst>
                <a:ext uri="{FF2B5EF4-FFF2-40B4-BE49-F238E27FC236}">
                  <a16:creationId xmlns:a16="http://schemas.microsoft.com/office/drawing/2014/main" id="{7A7773F0-5F9E-411C-9112-3DF5BDB7C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5" name="Freeform 29">
              <a:extLst>
                <a:ext uri="{FF2B5EF4-FFF2-40B4-BE49-F238E27FC236}">
                  <a16:creationId xmlns:a16="http://schemas.microsoft.com/office/drawing/2014/main" id="{70C38269-91B8-4258-8499-10988D6BF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6" name="Freeform 30">
              <a:extLst>
                <a:ext uri="{FF2B5EF4-FFF2-40B4-BE49-F238E27FC236}">
                  <a16:creationId xmlns:a16="http://schemas.microsoft.com/office/drawing/2014/main" id="{22A0D130-5D75-4073-8E44-6274D6E92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7" name="Freeform 31">
              <a:extLst>
                <a:ext uri="{FF2B5EF4-FFF2-40B4-BE49-F238E27FC236}">
                  <a16:creationId xmlns:a16="http://schemas.microsoft.com/office/drawing/2014/main" id="{B0764C1F-7406-4704-A7D3-A9A7FEE4B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8" name="Freeform 32">
              <a:extLst>
                <a:ext uri="{FF2B5EF4-FFF2-40B4-BE49-F238E27FC236}">
                  <a16:creationId xmlns:a16="http://schemas.microsoft.com/office/drawing/2014/main" id="{4087F621-368C-4FEB-A399-5B88E6766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9" name="Freeform 447">
              <a:extLst>
                <a:ext uri="{FF2B5EF4-FFF2-40B4-BE49-F238E27FC236}">
                  <a16:creationId xmlns:a16="http://schemas.microsoft.com/office/drawing/2014/main" id="{BC1CFDE7-9BCA-4A53-85B0-11FBC7DF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0" name="Freeform 448">
              <a:extLst>
                <a:ext uri="{FF2B5EF4-FFF2-40B4-BE49-F238E27FC236}">
                  <a16:creationId xmlns:a16="http://schemas.microsoft.com/office/drawing/2014/main" id="{8564789F-9744-4D85-932C-E1CE10961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1" name="Freeform 449">
              <a:extLst>
                <a:ext uri="{FF2B5EF4-FFF2-40B4-BE49-F238E27FC236}">
                  <a16:creationId xmlns:a16="http://schemas.microsoft.com/office/drawing/2014/main" id="{025C7E22-6146-4ADD-9B7D-DBFC3555D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2" name="Freeform 450">
              <a:extLst>
                <a:ext uri="{FF2B5EF4-FFF2-40B4-BE49-F238E27FC236}">
                  <a16:creationId xmlns:a16="http://schemas.microsoft.com/office/drawing/2014/main" id="{BF9FB715-794B-4D24-8F67-017555492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3" name="Freeform 29">
              <a:extLst>
                <a:ext uri="{FF2B5EF4-FFF2-40B4-BE49-F238E27FC236}">
                  <a16:creationId xmlns:a16="http://schemas.microsoft.com/office/drawing/2014/main" id="{9A19AD2D-B7CF-46A6-9D3B-6C009FCB1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4" name="Freeform 31">
              <a:extLst>
                <a:ext uri="{FF2B5EF4-FFF2-40B4-BE49-F238E27FC236}">
                  <a16:creationId xmlns:a16="http://schemas.microsoft.com/office/drawing/2014/main" id="{998CF140-4FC7-47C7-A1C2-45A21FFE6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5" name="Freeform 29">
              <a:extLst>
                <a:ext uri="{FF2B5EF4-FFF2-40B4-BE49-F238E27FC236}">
                  <a16:creationId xmlns:a16="http://schemas.microsoft.com/office/drawing/2014/main" id="{E91376E1-7A93-4F7D-AD50-B333A4850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6" name="Freeform 30">
              <a:extLst>
                <a:ext uri="{FF2B5EF4-FFF2-40B4-BE49-F238E27FC236}">
                  <a16:creationId xmlns:a16="http://schemas.microsoft.com/office/drawing/2014/main" id="{511A0981-A534-4FD2-B887-AE1BEF109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81D88B08-8F56-4E3F-BC75-228782C8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8" name="Freeform 32">
              <a:extLst>
                <a:ext uri="{FF2B5EF4-FFF2-40B4-BE49-F238E27FC236}">
                  <a16:creationId xmlns:a16="http://schemas.microsoft.com/office/drawing/2014/main" id="{08AAF1B2-FECE-4CA6-85BB-144535599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9" name="Freeform 29">
              <a:extLst>
                <a:ext uri="{FF2B5EF4-FFF2-40B4-BE49-F238E27FC236}">
                  <a16:creationId xmlns:a16="http://schemas.microsoft.com/office/drawing/2014/main" id="{981619CE-8471-429C-B161-78393B3C6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0" name="Freeform 30">
              <a:extLst>
                <a:ext uri="{FF2B5EF4-FFF2-40B4-BE49-F238E27FC236}">
                  <a16:creationId xmlns:a16="http://schemas.microsoft.com/office/drawing/2014/main" id="{DBCEADE3-C9EC-478A-83D6-7169E4ED9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1" name="Freeform 31">
              <a:extLst>
                <a:ext uri="{FF2B5EF4-FFF2-40B4-BE49-F238E27FC236}">
                  <a16:creationId xmlns:a16="http://schemas.microsoft.com/office/drawing/2014/main" id="{938D0299-C5CD-4324-B804-D5811220D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2" name="Freeform 32">
              <a:extLst>
                <a:ext uri="{FF2B5EF4-FFF2-40B4-BE49-F238E27FC236}">
                  <a16:creationId xmlns:a16="http://schemas.microsoft.com/office/drawing/2014/main" id="{D8716C04-EB42-44E4-937C-B43EBEB0E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795" name="Group 1794">
            <a:extLst>
              <a:ext uri="{FF2B5EF4-FFF2-40B4-BE49-F238E27FC236}">
                <a16:creationId xmlns:a16="http://schemas.microsoft.com/office/drawing/2014/main" id="{FE4EC17A-6954-4BFF-B6A5-218A353571C6}"/>
              </a:ext>
            </a:extLst>
          </p:cNvPr>
          <p:cNvGrpSpPr/>
          <p:nvPr userDrawn="1"/>
        </p:nvGrpSpPr>
        <p:grpSpPr>
          <a:xfrm>
            <a:off x="83664" y="63837"/>
            <a:ext cx="12009863" cy="176637"/>
            <a:chOff x="83664" y="-72234"/>
            <a:chExt cx="12009863" cy="176637"/>
          </a:xfrm>
        </p:grpSpPr>
        <p:sp>
          <p:nvSpPr>
            <p:cNvPr id="767" name="Freeform 29">
              <a:extLst>
                <a:ext uri="{FF2B5EF4-FFF2-40B4-BE49-F238E27FC236}">
                  <a16:creationId xmlns:a16="http://schemas.microsoft.com/office/drawing/2014/main" id="{614772F6-5921-4727-BC67-275267D5C9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8" name="Freeform 30">
              <a:extLst>
                <a:ext uri="{FF2B5EF4-FFF2-40B4-BE49-F238E27FC236}">
                  <a16:creationId xmlns:a16="http://schemas.microsoft.com/office/drawing/2014/main" id="{89336505-89EE-4649-8108-22C63E45C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9" name="Freeform 31">
              <a:extLst>
                <a:ext uri="{FF2B5EF4-FFF2-40B4-BE49-F238E27FC236}">
                  <a16:creationId xmlns:a16="http://schemas.microsoft.com/office/drawing/2014/main" id="{42B468DB-FFEB-4035-9FFB-A121E08243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0" name="Freeform 32">
              <a:extLst>
                <a:ext uri="{FF2B5EF4-FFF2-40B4-BE49-F238E27FC236}">
                  <a16:creationId xmlns:a16="http://schemas.microsoft.com/office/drawing/2014/main" id="{2EB30022-3839-458D-9E9F-98DDD691F9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1" name="Freeform 29">
              <a:extLst>
                <a:ext uri="{FF2B5EF4-FFF2-40B4-BE49-F238E27FC236}">
                  <a16:creationId xmlns:a16="http://schemas.microsoft.com/office/drawing/2014/main" id="{6E24D4C4-66A5-4809-BC19-D3B2137474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2" name="Freeform 30">
              <a:extLst>
                <a:ext uri="{FF2B5EF4-FFF2-40B4-BE49-F238E27FC236}">
                  <a16:creationId xmlns:a16="http://schemas.microsoft.com/office/drawing/2014/main" id="{C3854B07-3B9B-4D95-99D7-5DE0BDEB64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3" name="Freeform 31">
              <a:extLst>
                <a:ext uri="{FF2B5EF4-FFF2-40B4-BE49-F238E27FC236}">
                  <a16:creationId xmlns:a16="http://schemas.microsoft.com/office/drawing/2014/main" id="{96865299-EF88-4194-854E-9D71DA4015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4" name="Freeform 32">
              <a:extLst>
                <a:ext uri="{FF2B5EF4-FFF2-40B4-BE49-F238E27FC236}">
                  <a16:creationId xmlns:a16="http://schemas.microsoft.com/office/drawing/2014/main" id="{16EE6F5C-132B-4A65-92A1-1EEF9B1E87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5" name="Freeform 29">
              <a:extLst>
                <a:ext uri="{FF2B5EF4-FFF2-40B4-BE49-F238E27FC236}">
                  <a16:creationId xmlns:a16="http://schemas.microsoft.com/office/drawing/2014/main" id="{22679479-F7CB-4AF0-B6D7-3EB0BCC381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6" name="Freeform 30">
              <a:extLst>
                <a:ext uri="{FF2B5EF4-FFF2-40B4-BE49-F238E27FC236}">
                  <a16:creationId xmlns:a16="http://schemas.microsoft.com/office/drawing/2014/main" id="{BB7129C3-93D6-46BA-87AF-0855E4264A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7" name="Freeform 31">
              <a:extLst>
                <a:ext uri="{FF2B5EF4-FFF2-40B4-BE49-F238E27FC236}">
                  <a16:creationId xmlns:a16="http://schemas.microsoft.com/office/drawing/2014/main" id="{046F4406-0AB4-4B5A-A41A-950E5C9B2F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8" name="Freeform 32">
              <a:extLst>
                <a:ext uri="{FF2B5EF4-FFF2-40B4-BE49-F238E27FC236}">
                  <a16:creationId xmlns:a16="http://schemas.microsoft.com/office/drawing/2014/main" id="{3D8F9CFE-3DE0-44D1-82C2-BDC52115EB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9" name="Freeform 29">
              <a:extLst>
                <a:ext uri="{FF2B5EF4-FFF2-40B4-BE49-F238E27FC236}">
                  <a16:creationId xmlns:a16="http://schemas.microsoft.com/office/drawing/2014/main" id="{8EDE7192-E2C3-43D5-8D61-93B0A15E4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0" name="Freeform 30">
              <a:extLst>
                <a:ext uri="{FF2B5EF4-FFF2-40B4-BE49-F238E27FC236}">
                  <a16:creationId xmlns:a16="http://schemas.microsoft.com/office/drawing/2014/main" id="{00F56E48-DAC8-46C0-AF33-72FC0E01E9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1" name="Freeform 31">
              <a:extLst>
                <a:ext uri="{FF2B5EF4-FFF2-40B4-BE49-F238E27FC236}">
                  <a16:creationId xmlns:a16="http://schemas.microsoft.com/office/drawing/2014/main" id="{B8311F7E-0E6C-410C-9047-BA2DC201DF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2" name="Freeform 32">
              <a:extLst>
                <a:ext uri="{FF2B5EF4-FFF2-40B4-BE49-F238E27FC236}">
                  <a16:creationId xmlns:a16="http://schemas.microsoft.com/office/drawing/2014/main" id="{3F934E6C-DB5C-4BC1-9B45-A9CAC498C6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3" name="Freeform 477">
              <a:extLst>
                <a:ext uri="{FF2B5EF4-FFF2-40B4-BE49-F238E27FC236}">
                  <a16:creationId xmlns:a16="http://schemas.microsoft.com/office/drawing/2014/main" id="{0512599F-6B28-489C-9C90-25A3A5D229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4" name="Freeform 478">
              <a:extLst>
                <a:ext uri="{FF2B5EF4-FFF2-40B4-BE49-F238E27FC236}">
                  <a16:creationId xmlns:a16="http://schemas.microsoft.com/office/drawing/2014/main" id="{FFC70E00-1360-4FF9-A11F-5545F2AEE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5" name="Freeform 479">
              <a:extLst>
                <a:ext uri="{FF2B5EF4-FFF2-40B4-BE49-F238E27FC236}">
                  <a16:creationId xmlns:a16="http://schemas.microsoft.com/office/drawing/2014/main" id="{201AEC0A-EDD6-4F6D-BD6A-7C1E9B2F66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6" name="Freeform 480">
              <a:extLst>
                <a:ext uri="{FF2B5EF4-FFF2-40B4-BE49-F238E27FC236}">
                  <a16:creationId xmlns:a16="http://schemas.microsoft.com/office/drawing/2014/main" id="{A4D00A7C-F2EE-43A3-847F-C3D4E057D6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7" name="Freeform 29">
              <a:extLst>
                <a:ext uri="{FF2B5EF4-FFF2-40B4-BE49-F238E27FC236}">
                  <a16:creationId xmlns:a16="http://schemas.microsoft.com/office/drawing/2014/main" id="{AA625113-BA4F-4619-98A5-EB664EF5B9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8" name="Freeform 31">
              <a:extLst>
                <a:ext uri="{FF2B5EF4-FFF2-40B4-BE49-F238E27FC236}">
                  <a16:creationId xmlns:a16="http://schemas.microsoft.com/office/drawing/2014/main" id="{BBB7A7C7-18DC-4A64-A1DD-C4BDBDACC8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9" name="Freeform 29">
              <a:extLst>
                <a:ext uri="{FF2B5EF4-FFF2-40B4-BE49-F238E27FC236}">
                  <a16:creationId xmlns:a16="http://schemas.microsoft.com/office/drawing/2014/main" id="{0C9D492A-30BA-4896-9F80-19FF0E1B92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0" name="Freeform 30">
              <a:extLst>
                <a:ext uri="{FF2B5EF4-FFF2-40B4-BE49-F238E27FC236}">
                  <a16:creationId xmlns:a16="http://schemas.microsoft.com/office/drawing/2014/main" id="{DE3CA819-A6A5-43A8-96E6-B44170027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1" name="Freeform 31">
              <a:extLst>
                <a:ext uri="{FF2B5EF4-FFF2-40B4-BE49-F238E27FC236}">
                  <a16:creationId xmlns:a16="http://schemas.microsoft.com/office/drawing/2014/main" id="{B0613448-BBF5-480A-9F2A-9220C1B517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2" name="Freeform 32">
              <a:extLst>
                <a:ext uri="{FF2B5EF4-FFF2-40B4-BE49-F238E27FC236}">
                  <a16:creationId xmlns:a16="http://schemas.microsoft.com/office/drawing/2014/main" id="{7E4D36C6-5D5F-44FF-B8A4-078ED16263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3" name="Freeform 29">
              <a:extLst>
                <a:ext uri="{FF2B5EF4-FFF2-40B4-BE49-F238E27FC236}">
                  <a16:creationId xmlns:a16="http://schemas.microsoft.com/office/drawing/2014/main" id="{453B15EA-C731-4360-B62B-D3B1F7FF44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4" name="Freeform 30">
              <a:extLst>
                <a:ext uri="{FF2B5EF4-FFF2-40B4-BE49-F238E27FC236}">
                  <a16:creationId xmlns:a16="http://schemas.microsoft.com/office/drawing/2014/main" id="{E9E8D968-CD65-47D0-B193-62C4AA2791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5" name="Freeform 31">
              <a:extLst>
                <a:ext uri="{FF2B5EF4-FFF2-40B4-BE49-F238E27FC236}">
                  <a16:creationId xmlns:a16="http://schemas.microsoft.com/office/drawing/2014/main" id="{DD1076A3-1711-4E77-AD9C-EBFEA664E4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6" name="Freeform 32">
              <a:extLst>
                <a:ext uri="{FF2B5EF4-FFF2-40B4-BE49-F238E27FC236}">
                  <a16:creationId xmlns:a16="http://schemas.microsoft.com/office/drawing/2014/main" id="{56C67064-9657-466C-9E02-818672363B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7" name="Freeform 29">
              <a:extLst>
                <a:ext uri="{FF2B5EF4-FFF2-40B4-BE49-F238E27FC236}">
                  <a16:creationId xmlns:a16="http://schemas.microsoft.com/office/drawing/2014/main" id="{A697151C-FF75-4A1D-98F8-5FC9F45A1B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8" name="Freeform 30">
              <a:extLst>
                <a:ext uri="{FF2B5EF4-FFF2-40B4-BE49-F238E27FC236}">
                  <a16:creationId xmlns:a16="http://schemas.microsoft.com/office/drawing/2014/main" id="{FF8405CC-B602-467C-BD78-3111C2E5D7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9" name="Freeform 31">
              <a:extLst>
                <a:ext uri="{FF2B5EF4-FFF2-40B4-BE49-F238E27FC236}">
                  <a16:creationId xmlns:a16="http://schemas.microsoft.com/office/drawing/2014/main" id="{0C707019-2AAF-4F24-8B38-88C5377E18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0" name="Freeform 32">
              <a:extLst>
                <a:ext uri="{FF2B5EF4-FFF2-40B4-BE49-F238E27FC236}">
                  <a16:creationId xmlns:a16="http://schemas.microsoft.com/office/drawing/2014/main" id="{DDA94D69-3028-4CEC-8CDE-EEBAA857F0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1" name="Freeform 29">
              <a:extLst>
                <a:ext uri="{FF2B5EF4-FFF2-40B4-BE49-F238E27FC236}">
                  <a16:creationId xmlns:a16="http://schemas.microsoft.com/office/drawing/2014/main" id="{BC0FDDE9-6F06-4A73-B7F9-16C9A24EE2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2" name="Freeform 30">
              <a:extLst>
                <a:ext uri="{FF2B5EF4-FFF2-40B4-BE49-F238E27FC236}">
                  <a16:creationId xmlns:a16="http://schemas.microsoft.com/office/drawing/2014/main" id="{FF7D72B8-1FA9-4D3C-B026-D406C0B585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3" name="Freeform 31">
              <a:extLst>
                <a:ext uri="{FF2B5EF4-FFF2-40B4-BE49-F238E27FC236}">
                  <a16:creationId xmlns:a16="http://schemas.microsoft.com/office/drawing/2014/main" id="{8BDD8B04-FE65-4187-B9B4-F0749D9A70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4" name="Freeform 32">
              <a:extLst>
                <a:ext uri="{FF2B5EF4-FFF2-40B4-BE49-F238E27FC236}">
                  <a16:creationId xmlns:a16="http://schemas.microsoft.com/office/drawing/2014/main" id="{E8C0C503-094F-4FAA-AED6-E7C6A156D4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5" name="Freeform 499">
              <a:extLst>
                <a:ext uri="{FF2B5EF4-FFF2-40B4-BE49-F238E27FC236}">
                  <a16:creationId xmlns:a16="http://schemas.microsoft.com/office/drawing/2014/main" id="{76909794-918D-4D91-9C5C-1E181BC2CE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6" name="Freeform 500">
              <a:extLst>
                <a:ext uri="{FF2B5EF4-FFF2-40B4-BE49-F238E27FC236}">
                  <a16:creationId xmlns:a16="http://schemas.microsoft.com/office/drawing/2014/main" id="{265D8DDB-4A31-486B-AE91-9FDD7F983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7" name="Freeform 501">
              <a:extLst>
                <a:ext uri="{FF2B5EF4-FFF2-40B4-BE49-F238E27FC236}">
                  <a16:creationId xmlns:a16="http://schemas.microsoft.com/office/drawing/2014/main" id="{362247C6-3F8C-41F3-B9AA-AC5AB045A8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8" name="Freeform 502">
              <a:extLst>
                <a:ext uri="{FF2B5EF4-FFF2-40B4-BE49-F238E27FC236}">
                  <a16:creationId xmlns:a16="http://schemas.microsoft.com/office/drawing/2014/main" id="{B97B9337-888E-4283-A2A5-646D532E3B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9" name="Freeform 29">
              <a:extLst>
                <a:ext uri="{FF2B5EF4-FFF2-40B4-BE49-F238E27FC236}">
                  <a16:creationId xmlns:a16="http://schemas.microsoft.com/office/drawing/2014/main" id="{92536FBE-583E-4FB5-A1FA-F9C26DB266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0" name="Freeform 31">
              <a:extLst>
                <a:ext uri="{FF2B5EF4-FFF2-40B4-BE49-F238E27FC236}">
                  <a16:creationId xmlns:a16="http://schemas.microsoft.com/office/drawing/2014/main" id="{EE005D88-210D-452D-8763-336F63B8C2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7" name="Freeform 29">
              <a:extLst>
                <a:ext uri="{FF2B5EF4-FFF2-40B4-BE49-F238E27FC236}">
                  <a16:creationId xmlns:a16="http://schemas.microsoft.com/office/drawing/2014/main" id="{FE9D6EC3-A58A-4E31-AC55-2D57D6BCB5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8" name="Freeform 30">
              <a:extLst>
                <a:ext uri="{FF2B5EF4-FFF2-40B4-BE49-F238E27FC236}">
                  <a16:creationId xmlns:a16="http://schemas.microsoft.com/office/drawing/2014/main" id="{A11155C5-42D1-4707-8AF7-D6078F97AF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9" name="Freeform 31">
              <a:extLst>
                <a:ext uri="{FF2B5EF4-FFF2-40B4-BE49-F238E27FC236}">
                  <a16:creationId xmlns:a16="http://schemas.microsoft.com/office/drawing/2014/main" id="{5B097D59-75A3-47B7-8B6D-42537A5EEE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0" name="Freeform 32">
              <a:extLst>
                <a:ext uri="{FF2B5EF4-FFF2-40B4-BE49-F238E27FC236}">
                  <a16:creationId xmlns:a16="http://schemas.microsoft.com/office/drawing/2014/main" id="{70E017AD-4B48-44E8-8B05-7F99D844B0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1" name="Freeform 29">
              <a:extLst>
                <a:ext uri="{FF2B5EF4-FFF2-40B4-BE49-F238E27FC236}">
                  <a16:creationId xmlns:a16="http://schemas.microsoft.com/office/drawing/2014/main" id="{7E8D14B5-1349-40CA-9808-CFFD1A7032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2" name="Freeform 30">
              <a:extLst>
                <a:ext uri="{FF2B5EF4-FFF2-40B4-BE49-F238E27FC236}">
                  <a16:creationId xmlns:a16="http://schemas.microsoft.com/office/drawing/2014/main" id="{AF784CB8-E2F5-49DF-A819-E44A5D75F3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3" name="Freeform 31">
              <a:extLst>
                <a:ext uri="{FF2B5EF4-FFF2-40B4-BE49-F238E27FC236}">
                  <a16:creationId xmlns:a16="http://schemas.microsoft.com/office/drawing/2014/main" id="{BD762B4B-40CF-4ACB-BA51-9BBF5A273D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4" name="Freeform 32">
              <a:extLst>
                <a:ext uri="{FF2B5EF4-FFF2-40B4-BE49-F238E27FC236}">
                  <a16:creationId xmlns:a16="http://schemas.microsoft.com/office/drawing/2014/main" id="{BA1CD4E8-2177-4700-8DCD-61E8BE6FE6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5" name="Freeform 29">
              <a:extLst>
                <a:ext uri="{FF2B5EF4-FFF2-40B4-BE49-F238E27FC236}">
                  <a16:creationId xmlns:a16="http://schemas.microsoft.com/office/drawing/2014/main" id="{E943FD70-EBDD-4249-8F10-C034813A5C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6" name="Freeform 30">
              <a:extLst>
                <a:ext uri="{FF2B5EF4-FFF2-40B4-BE49-F238E27FC236}">
                  <a16:creationId xmlns:a16="http://schemas.microsoft.com/office/drawing/2014/main" id="{E67C34C1-A534-4441-8974-23B1F982D5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7" name="Freeform 31">
              <a:extLst>
                <a:ext uri="{FF2B5EF4-FFF2-40B4-BE49-F238E27FC236}">
                  <a16:creationId xmlns:a16="http://schemas.microsoft.com/office/drawing/2014/main" id="{59385809-82B3-4617-B36C-9B3C471BDD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8" name="Freeform 32">
              <a:extLst>
                <a:ext uri="{FF2B5EF4-FFF2-40B4-BE49-F238E27FC236}">
                  <a16:creationId xmlns:a16="http://schemas.microsoft.com/office/drawing/2014/main" id="{44FDD806-D312-46C1-B2C2-E4D1C444FF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9" name="Freeform 29">
              <a:extLst>
                <a:ext uri="{FF2B5EF4-FFF2-40B4-BE49-F238E27FC236}">
                  <a16:creationId xmlns:a16="http://schemas.microsoft.com/office/drawing/2014/main" id="{FA1B48A1-53A3-4400-893D-EBD0DA2B9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0" name="Freeform 30">
              <a:extLst>
                <a:ext uri="{FF2B5EF4-FFF2-40B4-BE49-F238E27FC236}">
                  <a16:creationId xmlns:a16="http://schemas.microsoft.com/office/drawing/2014/main" id="{B7C2537A-C55D-4B46-BDDB-1DC4311BC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1" name="Freeform 31">
              <a:extLst>
                <a:ext uri="{FF2B5EF4-FFF2-40B4-BE49-F238E27FC236}">
                  <a16:creationId xmlns:a16="http://schemas.microsoft.com/office/drawing/2014/main" id="{C88524B4-B1D5-4916-8271-6255E2375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2" name="Freeform 32">
              <a:extLst>
                <a:ext uri="{FF2B5EF4-FFF2-40B4-BE49-F238E27FC236}">
                  <a16:creationId xmlns:a16="http://schemas.microsoft.com/office/drawing/2014/main" id="{A236D27D-4D7D-42D2-94C3-190F61F309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3" name="Freeform 387">
              <a:extLst>
                <a:ext uri="{FF2B5EF4-FFF2-40B4-BE49-F238E27FC236}">
                  <a16:creationId xmlns:a16="http://schemas.microsoft.com/office/drawing/2014/main" id="{0F1334F5-7AAE-4F9C-97DC-34E214920C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4" name="Freeform 388">
              <a:extLst>
                <a:ext uri="{FF2B5EF4-FFF2-40B4-BE49-F238E27FC236}">
                  <a16:creationId xmlns:a16="http://schemas.microsoft.com/office/drawing/2014/main" id="{76D88E1A-A29B-40C7-8A9C-66F13DDB0B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5" name="Freeform 389">
              <a:extLst>
                <a:ext uri="{FF2B5EF4-FFF2-40B4-BE49-F238E27FC236}">
                  <a16:creationId xmlns:a16="http://schemas.microsoft.com/office/drawing/2014/main" id="{E426840C-7796-4C50-B813-1F0405DECC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6" name="Freeform 390">
              <a:extLst>
                <a:ext uri="{FF2B5EF4-FFF2-40B4-BE49-F238E27FC236}">
                  <a16:creationId xmlns:a16="http://schemas.microsoft.com/office/drawing/2014/main" id="{DBD0B1F1-6FFD-4BBF-B388-CDBD745D5A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7" name="Freeform 29">
              <a:extLst>
                <a:ext uri="{FF2B5EF4-FFF2-40B4-BE49-F238E27FC236}">
                  <a16:creationId xmlns:a16="http://schemas.microsoft.com/office/drawing/2014/main" id="{1947A14D-9B37-4100-81B0-258E3BC44E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8" name="Freeform 31">
              <a:extLst>
                <a:ext uri="{FF2B5EF4-FFF2-40B4-BE49-F238E27FC236}">
                  <a16:creationId xmlns:a16="http://schemas.microsoft.com/office/drawing/2014/main" id="{5453913E-348D-40B7-9374-DFF29C4CE1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9" name="Freeform 29">
              <a:extLst>
                <a:ext uri="{FF2B5EF4-FFF2-40B4-BE49-F238E27FC236}">
                  <a16:creationId xmlns:a16="http://schemas.microsoft.com/office/drawing/2014/main" id="{4ECD8DC6-4CBB-429E-A832-0B4201300A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0" name="Freeform 30">
              <a:extLst>
                <a:ext uri="{FF2B5EF4-FFF2-40B4-BE49-F238E27FC236}">
                  <a16:creationId xmlns:a16="http://schemas.microsoft.com/office/drawing/2014/main" id="{EE264C89-1F9F-402D-AE8F-8965CBB43D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1" name="Freeform 31">
              <a:extLst>
                <a:ext uri="{FF2B5EF4-FFF2-40B4-BE49-F238E27FC236}">
                  <a16:creationId xmlns:a16="http://schemas.microsoft.com/office/drawing/2014/main" id="{78BE4E85-42C5-4CCD-8B83-5C74AD875C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2" name="Freeform 32">
              <a:extLst>
                <a:ext uri="{FF2B5EF4-FFF2-40B4-BE49-F238E27FC236}">
                  <a16:creationId xmlns:a16="http://schemas.microsoft.com/office/drawing/2014/main" id="{713ADC67-1B79-4531-8A08-6E56ED8661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3" name="Freeform 397">
              <a:extLst>
                <a:ext uri="{FF2B5EF4-FFF2-40B4-BE49-F238E27FC236}">
                  <a16:creationId xmlns:a16="http://schemas.microsoft.com/office/drawing/2014/main" id="{FF27E2F8-2B3C-48D5-99DB-2ED40A89B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4" name="Freeform 398">
              <a:extLst>
                <a:ext uri="{FF2B5EF4-FFF2-40B4-BE49-F238E27FC236}">
                  <a16:creationId xmlns:a16="http://schemas.microsoft.com/office/drawing/2014/main" id="{D644679D-AAFB-4890-8CCD-CD32049F3A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5" name="Freeform 399">
              <a:extLst>
                <a:ext uri="{FF2B5EF4-FFF2-40B4-BE49-F238E27FC236}">
                  <a16:creationId xmlns:a16="http://schemas.microsoft.com/office/drawing/2014/main" id="{00E76FF1-CF2E-4965-9B4D-FB55D7D2FC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6" name="Freeform 400">
              <a:extLst>
                <a:ext uri="{FF2B5EF4-FFF2-40B4-BE49-F238E27FC236}">
                  <a16:creationId xmlns:a16="http://schemas.microsoft.com/office/drawing/2014/main" id="{01D5C4B2-6A15-4430-A586-61A49A222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796" name="Group 1795">
            <a:extLst>
              <a:ext uri="{FF2B5EF4-FFF2-40B4-BE49-F238E27FC236}">
                <a16:creationId xmlns:a16="http://schemas.microsoft.com/office/drawing/2014/main" id="{78F5DB95-0743-4194-AF8E-731BCEBC63A0}"/>
              </a:ext>
            </a:extLst>
          </p:cNvPr>
          <p:cNvGrpSpPr/>
          <p:nvPr userDrawn="1"/>
        </p:nvGrpSpPr>
        <p:grpSpPr>
          <a:xfrm>
            <a:off x="83663" y="348871"/>
            <a:ext cx="12009864" cy="176637"/>
            <a:chOff x="83663" y="225542"/>
            <a:chExt cx="12009864" cy="176637"/>
          </a:xfrm>
        </p:grpSpPr>
        <p:sp>
          <p:nvSpPr>
            <p:cNvPr id="811" name="Freeform 29">
              <a:extLst>
                <a:ext uri="{FF2B5EF4-FFF2-40B4-BE49-F238E27FC236}">
                  <a16:creationId xmlns:a16="http://schemas.microsoft.com/office/drawing/2014/main" id="{48C2BA7C-C171-4DE7-B360-0D6AD3E7E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2" name="Freeform 30">
              <a:extLst>
                <a:ext uri="{FF2B5EF4-FFF2-40B4-BE49-F238E27FC236}">
                  <a16:creationId xmlns:a16="http://schemas.microsoft.com/office/drawing/2014/main" id="{760CE1DE-ACCB-4DB4-B5A3-8B6FD14A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3" name="Freeform 31">
              <a:extLst>
                <a:ext uri="{FF2B5EF4-FFF2-40B4-BE49-F238E27FC236}">
                  <a16:creationId xmlns:a16="http://schemas.microsoft.com/office/drawing/2014/main" id="{F6E04536-CA56-4716-96F4-4A132F4D4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4" name="Freeform 32">
              <a:extLst>
                <a:ext uri="{FF2B5EF4-FFF2-40B4-BE49-F238E27FC236}">
                  <a16:creationId xmlns:a16="http://schemas.microsoft.com/office/drawing/2014/main" id="{2AFA537E-385D-4008-856F-F34A92494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5" name="Freeform 29">
              <a:extLst>
                <a:ext uri="{FF2B5EF4-FFF2-40B4-BE49-F238E27FC236}">
                  <a16:creationId xmlns:a16="http://schemas.microsoft.com/office/drawing/2014/main" id="{EFD04C3C-A4AB-4871-B02B-0E733E3BD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6" name="Freeform 30">
              <a:extLst>
                <a:ext uri="{FF2B5EF4-FFF2-40B4-BE49-F238E27FC236}">
                  <a16:creationId xmlns:a16="http://schemas.microsoft.com/office/drawing/2014/main" id="{37FEA7BF-04A4-4A9C-8CB5-DCA193913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7" name="Freeform 31">
              <a:extLst>
                <a:ext uri="{FF2B5EF4-FFF2-40B4-BE49-F238E27FC236}">
                  <a16:creationId xmlns:a16="http://schemas.microsoft.com/office/drawing/2014/main" id="{039BFC52-0F72-43C8-A3A3-38405DB26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8" name="Freeform 32">
              <a:extLst>
                <a:ext uri="{FF2B5EF4-FFF2-40B4-BE49-F238E27FC236}">
                  <a16:creationId xmlns:a16="http://schemas.microsoft.com/office/drawing/2014/main" id="{29FC1F44-1F6F-4038-B2B4-0944B1A8B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9" name="Freeform 29">
              <a:extLst>
                <a:ext uri="{FF2B5EF4-FFF2-40B4-BE49-F238E27FC236}">
                  <a16:creationId xmlns:a16="http://schemas.microsoft.com/office/drawing/2014/main" id="{6CDA1E19-1982-4657-90F9-76384E56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0" name="Freeform 30">
              <a:extLst>
                <a:ext uri="{FF2B5EF4-FFF2-40B4-BE49-F238E27FC236}">
                  <a16:creationId xmlns:a16="http://schemas.microsoft.com/office/drawing/2014/main" id="{C2163247-7818-43CB-B885-2804B135D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1" name="Freeform 31">
              <a:extLst>
                <a:ext uri="{FF2B5EF4-FFF2-40B4-BE49-F238E27FC236}">
                  <a16:creationId xmlns:a16="http://schemas.microsoft.com/office/drawing/2014/main" id="{FA256FAE-3764-4396-874F-31962D968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2" name="Freeform 32">
              <a:extLst>
                <a:ext uri="{FF2B5EF4-FFF2-40B4-BE49-F238E27FC236}">
                  <a16:creationId xmlns:a16="http://schemas.microsoft.com/office/drawing/2014/main" id="{8720DB38-7D29-41B3-BFF2-9D549CB39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3" name="Freeform 29">
              <a:extLst>
                <a:ext uri="{FF2B5EF4-FFF2-40B4-BE49-F238E27FC236}">
                  <a16:creationId xmlns:a16="http://schemas.microsoft.com/office/drawing/2014/main" id="{1FB0C8F1-C645-4A0D-BC09-7086DBD1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4" name="Freeform 30">
              <a:extLst>
                <a:ext uri="{FF2B5EF4-FFF2-40B4-BE49-F238E27FC236}">
                  <a16:creationId xmlns:a16="http://schemas.microsoft.com/office/drawing/2014/main" id="{258079EE-33F0-4702-97A1-D1554A5AD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5" name="Freeform 31">
              <a:extLst>
                <a:ext uri="{FF2B5EF4-FFF2-40B4-BE49-F238E27FC236}">
                  <a16:creationId xmlns:a16="http://schemas.microsoft.com/office/drawing/2014/main" id="{09E1B1FC-279B-4B68-B35B-8CF92EEF8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6" name="Freeform 32">
              <a:extLst>
                <a:ext uri="{FF2B5EF4-FFF2-40B4-BE49-F238E27FC236}">
                  <a16:creationId xmlns:a16="http://schemas.microsoft.com/office/drawing/2014/main" id="{BDD4D431-D290-4A4D-95E6-4E564CAD1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7" name="Freeform 521">
              <a:extLst>
                <a:ext uri="{FF2B5EF4-FFF2-40B4-BE49-F238E27FC236}">
                  <a16:creationId xmlns:a16="http://schemas.microsoft.com/office/drawing/2014/main" id="{EBB834A8-4D91-49DE-937E-A5BDCE086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8" name="Freeform 522">
              <a:extLst>
                <a:ext uri="{FF2B5EF4-FFF2-40B4-BE49-F238E27FC236}">
                  <a16:creationId xmlns:a16="http://schemas.microsoft.com/office/drawing/2014/main" id="{704A953A-7E84-4A09-840D-6453C51F0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9" name="Freeform 523">
              <a:extLst>
                <a:ext uri="{FF2B5EF4-FFF2-40B4-BE49-F238E27FC236}">
                  <a16:creationId xmlns:a16="http://schemas.microsoft.com/office/drawing/2014/main" id="{3CADE2DC-1BE1-43CE-9028-A17EB4858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0" name="Freeform 524">
              <a:extLst>
                <a:ext uri="{FF2B5EF4-FFF2-40B4-BE49-F238E27FC236}">
                  <a16:creationId xmlns:a16="http://schemas.microsoft.com/office/drawing/2014/main" id="{2F825BFF-9883-416D-B601-B2550760A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1" name="Freeform 29">
              <a:extLst>
                <a:ext uri="{FF2B5EF4-FFF2-40B4-BE49-F238E27FC236}">
                  <a16:creationId xmlns:a16="http://schemas.microsoft.com/office/drawing/2014/main" id="{A421E879-F37C-40C4-988A-05AB002F0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2" name="Freeform 31">
              <a:extLst>
                <a:ext uri="{FF2B5EF4-FFF2-40B4-BE49-F238E27FC236}">
                  <a16:creationId xmlns:a16="http://schemas.microsoft.com/office/drawing/2014/main" id="{24199D43-9FDB-41FC-8DAA-E10684625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3" name="Freeform 29">
              <a:extLst>
                <a:ext uri="{FF2B5EF4-FFF2-40B4-BE49-F238E27FC236}">
                  <a16:creationId xmlns:a16="http://schemas.microsoft.com/office/drawing/2014/main" id="{9FBBF5D5-45D8-405B-A0A1-EC9E696AA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4" name="Freeform 30">
              <a:extLst>
                <a:ext uri="{FF2B5EF4-FFF2-40B4-BE49-F238E27FC236}">
                  <a16:creationId xmlns:a16="http://schemas.microsoft.com/office/drawing/2014/main" id="{EAF3A785-EDBE-40E3-A43F-B311232B9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5" name="Freeform 31">
              <a:extLst>
                <a:ext uri="{FF2B5EF4-FFF2-40B4-BE49-F238E27FC236}">
                  <a16:creationId xmlns:a16="http://schemas.microsoft.com/office/drawing/2014/main" id="{C3E82A85-BBBE-4443-89D9-BB06433AB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6" name="Freeform 32">
              <a:extLst>
                <a:ext uri="{FF2B5EF4-FFF2-40B4-BE49-F238E27FC236}">
                  <a16:creationId xmlns:a16="http://schemas.microsoft.com/office/drawing/2014/main" id="{CEBE9F7B-6655-45A6-93B4-E5B2F9FFF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7" name="Freeform 29">
              <a:extLst>
                <a:ext uri="{FF2B5EF4-FFF2-40B4-BE49-F238E27FC236}">
                  <a16:creationId xmlns:a16="http://schemas.microsoft.com/office/drawing/2014/main" id="{7EAF867D-F458-4BED-B217-26623704A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8" name="Freeform 30">
              <a:extLst>
                <a:ext uri="{FF2B5EF4-FFF2-40B4-BE49-F238E27FC236}">
                  <a16:creationId xmlns:a16="http://schemas.microsoft.com/office/drawing/2014/main" id="{F525BE7B-2E2A-453D-8D92-EEF0DD1A3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9" name="Freeform 31">
              <a:extLst>
                <a:ext uri="{FF2B5EF4-FFF2-40B4-BE49-F238E27FC236}">
                  <a16:creationId xmlns:a16="http://schemas.microsoft.com/office/drawing/2014/main" id="{940AF245-23E8-4049-A71B-82B0FBFE5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0" name="Freeform 32">
              <a:extLst>
                <a:ext uri="{FF2B5EF4-FFF2-40B4-BE49-F238E27FC236}">
                  <a16:creationId xmlns:a16="http://schemas.microsoft.com/office/drawing/2014/main" id="{B9782BEE-4F82-448C-9F67-9F3C31383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1" name="Freeform 29">
              <a:extLst>
                <a:ext uri="{FF2B5EF4-FFF2-40B4-BE49-F238E27FC236}">
                  <a16:creationId xmlns:a16="http://schemas.microsoft.com/office/drawing/2014/main" id="{FC50875A-C2B1-49F7-85DC-314A5EEAC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2" name="Freeform 30">
              <a:extLst>
                <a:ext uri="{FF2B5EF4-FFF2-40B4-BE49-F238E27FC236}">
                  <a16:creationId xmlns:a16="http://schemas.microsoft.com/office/drawing/2014/main" id="{99B4AE58-D34F-4FB7-B49A-F6880B0D1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3" name="Freeform 31">
              <a:extLst>
                <a:ext uri="{FF2B5EF4-FFF2-40B4-BE49-F238E27FC236}">
                  <a16:creationId xmlns:a16="http://schemas.microsoft.com/office/drawing/2014/main" id="{B782F265-72D7-4730-8609-B70179C3D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4" name="Freeform 32">
              <a:extLst>
                <a:ext uri="{FF2B5EF4-FFF2-40B4-BE49-F238E27FC236}">
                  <a16:creationId xmlns:a16="http://schemas.microsoft.com/office/drawing/2014/main" id="{5D873FB8-D4FE-49B8-9258-348E8376D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5" name="Freeform 29">
              <a:extLst>
                <a:ext uri="{FF2B5EF4-FFF2-40B4-BE49-F238E27FC236}">
                  <a16:creationId xmlns:a16="http://schemas.microsoft.com/office/drawing/2014/main" id="{DCDD0143-596F-452E-9CC5-6DB71914B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6" name="Freeform 30">
              <a:extLst>
                <a:ext uri="{FF2B5EF4-FFF2-40B4-BE49-F238E27FC236}">
                  <a16:creationId xmlns:a16="http://schemas.microsoft.com/office/drawing/2014/main" id="{02FB15A4-8775-431D-A2DB-72C419E4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7" name="Freeform 31">
              <a:extLst>
                <a:ext uri="{FF2B5EF4-FFF2-40B4-BE49-F238E27FC236}">
                  <a16:creationId xmlns:a16="http://schemas.microsoft.com/office/drawing/2014/main" id="{F960D10A-F346-483E-AB2D-2097A0D04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8" name="Freeform 32">
              <a:extLst>
                <a:ext uri="{FF2B5EF4-FFF2-40B4-BE49-F238E27FC236}">
                  <a16:creationId xmlns:a16="http://schemas.microsoft.com/office/drawing/2014/main" id="{0FA958CF-B505-4CC7-AC6E-A36B124A8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9" name="Freeform 543">
              <a:extLst>
                <a:ext uri="{FF2B5EF4-FFF2-40B4-BE49-F238E27FC236}">
                  <a16:creationId xmlns:a16="http://schemas.microsoft.com/office/drawing/2014/main" id="{A5B76D52-0DBD-4003-BAE3-635980856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0" name="Freeform 544">
              <a:extLst>
                <a:ext uri="{FF2B5EF4-FFF2-40B4-BE49-F238E27FC236}">
                  <a16:creationId xmlns:a16="http://schemas.microsoft.com/office/drawing/2014/main" id="{7B3AF653-F21B-4B83-9E37-2EF2A4279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1" name="Freeform 545">
              <a:extLst>
                <a:ext uri="{FF2B5EF4-FFF2-40B4-BE49-F238E27FC236}">
                  <a16:creationId xmlns:a16="http://schemas.microsoft.com/office/drawing/2014/main" id="{F90FA9E6-C19E-482C-8BB7-59DCF5A5A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2" name="Freeform 546">
              <a:extLst>
                <a:ext uri="{FF2B5EF4-FFF2-40B4-BE49-F238E27FC236}">
                  <a16:creationId xmlns:a16="http://schemas.microsoft.com/office/drawing/2014/main" id="{86352EEF-4465-467D-B743-8FE94FCE0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3" name="Freeform 29">
              <a:extLst>
                <a:ext uri="{FF2B5EF4-FFF2-40B4-BE49-F238E27FC236}">
                  <a16:creationId xmlns:a16="http://schemas.microsoft.com/office/drawing/2014/main" id="{B5D670BF-6A8D-4A95-86D1-81EDA2622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4" name="Freeform 31">
              <a:extLst>
                <a:ext uri="{FF2B5EF4-FFF2-40B4-BE49-F238E27FC236}">
                  <a16:creationId xmlns:a16="http://schemas.microsoft.com/office/drawing/2014/main" id="{A1EACFB4-E3CC-44C0-9479-EB0FDC1C5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7" name="Freeform 30">
              <a:extLst>
                <a:ext uri="{FF2B5EF4-FFF2-40B4-BE49-F238E27FC236}">
                  <a16:creationId xmlns:a16="http://schemas.microsoft.com/office/drawing/2014/main" id="{E20F7C2C-7993-4B39-9176-3D0F086C0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8" name="Freeform 32">
              <a:extLst>
                <a:ext uri="{FF2B5EF4-FFF2-40B4-BE49-F238E27FC236}">
                  <a16:creationId xmlns:a16="http://schemas.microsoft.com/office/drawing/2014/main" id="{1AD6621C-3BA8-4D45-8131-EB6A25194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9" name="Freeform 403">
              <a:extLst>
                <a:ext uri="{FF2B5EF4-FFF2-40B4-BE49-F238E27FC236}">
                  <a16:creationId xmlns:a16="http://schemas.microsoft.com/office/drawing/2014/main" id="{810F15F8-DA4A-44B4-B592-5A28AC6EE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0" name="Freeform 404">
              <a:extLst>
                <a:ext uri="{FF2B5EF4-FFF2-40B4-BE49-F238E27FC236}">
                  <a16:creationId xmlns:a16="http://schemas.microsoft.com/office/drawing/2014/main" id="{ABEB85FD-5B71-4977-B6F1-19D3732C8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1" name="Freeform 405">
              <a:extLst>
                <a:ext uri="{FF2B5EF4-FFF2-40B4-BE49-F238E27FC236}">
                  <a16:creationId xmlns:a16="http://schemas.microsoft.com/office/drawing/2014/main" id="{718A2A5E-DC1F-4D86-A899-5BBFFBEC5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2" name="Freeform 406">
              <a:extLst>
                <a:ext uri="{FF2B5EF4-FFF2-40B4-BE49-F238E27FC236}">
                  <a16:creationId xmlns:a16="http://schemas.microsoft.com/office/drawing/2014/main" id="{A03C9514-065D-4E3D-AD1E-7309B6A12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3" name="Freeform 29">
              <a:extLst>
                <a:ext uri="{FF2B5EF4-FFF2-40B4-BE49-F238E27FC236}">
                  <a16:creationId xmlns:a16="http://schemas.microsoft.com/office/drawing/2014/main" id="{E43FAB20-0023-4CDD-85AD-E9776A7CC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4" name="Freeform 31">
              <a:extLst>
                <a:ext uri="{FF2B5EF4-FFF2-40B4-BE49-F238E27FC236}">
                  <a16:creationId xmlns:a16="http://schemas.microsoft.com/office/drawing/2014/main" id="{517A3143-60B6-4277-AE64-C0C00A00F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5" name="Freeform 29">
              <a:extLst>
                <a:ext uri="{FF2B5EF4-FFF2-40B4-BE49-F238E27FC236}">
                  <a16:creationId xmlns:a16="http://schemas.microsoft.com/office/drawing/2014/main" id="{8C460EDD-A409-43C5-A818-D48459FD1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6" name="Freeform 30">
              <a:extLst>
                <a:ext uri="{FF2B5EF4-FFF2-40B4-BE49-F238E27FC236}">
                  <a16:creationId xmlns:a16="http://schemas.microsoft.com/office/drawing/2014/main" id="{F7225F37-E476-47F4-8C2D-54BC93493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7" name="Freeform 31">
              <a:extLst>
                <a:ext uri="{FF2B5EF4-FFF2-40B4-BE49-F238E27FC236}">
                  <a16:creationId xmlns:a16="http://schemas.microsoft.com/office/drawing/2014/main" id="{8AD84EF1-F659-462A-84EF-71D9DE5DC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8" name="Freeform 32">
              <a:extLst>
                <a:ext uri="{FF2B5EF4-FFF2-40B4-BE49-F238E27FC236}">
                  <a16:creationId xmlns:a16="http://schemas.microsoft.com/office/drawing/2014/main" id="{B57D17D5-9FF0-4B29-836A-D4BFE77BF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9" name="Freeform 29">
              <a:extLst>
                <a:ext uri="{FF2B5EF4-FFF2-40B4-BE49-F238E27FC236}">
                  <a16:creationId xmlns:a16="http://schemas.microsoft.com/office/drawing/2014/main" id="{8335515F-C5ED-4F43-A162-D808FC39B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0" name="Freeform 30">
              <a:extLst>
                <a:ext uri="{FF2B5EF4-FFF2-40B4-BE49-F238E27FC236}">
                  <a16:creationId xmlns:a16="http://schemas.microsoft.com/office/drawing/2014/main" id="{6B5E1C9D-A33E-4854-B9D5-5B2DD3B14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1" name="Freeform 31">
              <a:extLst>
                <a:ext uri="{FF2B5EF4-FFF2-40B4-BE49-F238E27FC236}">
                  <a16:creationId xmlns:a16="http://schemas.microsoft.com/office/drawing/2014/main" id="{BE6D315F-9CA3-4489-A83D-373A1027A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2" name="Freeform 32">
              <a:extLst>
                <a:ext uri="{FF2B5EF4-FFF2-40B4-BE49-F238E27FC236}">
                  <a16:creationId xmlns:a16="http://schemas.microsoft.com/office/drawing/2014/main" id="{0A57BC63-DC74-455C-8CBF-F53CD9BFD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3" name="Freeform 29">
              <a:extLst>
                <a:ext uri="{FF2B5EF4-FFF2-40B4-BE49-F238E27FC236}">
                  <a16:creationId xmlns:a16="http://schemas.microsoft.com/office/drawing/2014/main" id="{971FF6DE-5F63-4C91-8DCA-5ADD7F1CD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4" name="Freeform 30">
              <a:extLst>
                <a:ext uri="{FF2B5EF4-FFF2-40B4-BE49-F238E27FC236}">
                  <a16:creationId xmlns:a16="http://schemas.microsoft.com/office/drawing/2014/main" id="{1CF1C91C-F9A1-406F-AABB-85AE0E78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5" name="Freeform 31">
              <a:extLst>
                <a:ext uri="{FF2B5EF4-FFF2-40B4-BE49-F238E27FC236}">
                  <a16:creationId xmlns:a16="http://schemas.microsoft.com/office/drawing/2014/main" id="{F8FA1523-EDBA-47D4-ABEB-4036DB9CA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6" name="Freeform 32">
              <a:extLst>
                <a:ext uri="{FF2B5EF4-FFF2-40B4-BE49-F238E27FC236}">
                  <a16:creationId xmlns:a16="http://schemas.microsoft.com/office/drawing/2014/main" id="{BE57E2E6-D73B-449B-A633-D58E0E15F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7" name="Freeform 29">
              <a:extLst>
                <a:ext uri="{FF2B5EF4-FFF2-40B4-BE49-F238E27FC236}">
                  <a16:creationId xmlns:a16="http://schemas.microsoft.com/office/drawing/2014/main" id="{22A2C003-86F1-4BC2-89B6-5FBCE7E8F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8" name="Freeform 30">
              <a:extLst>
                <a:ext uri="{FF2B5EF4-FFF2-40B4-BE49-F238E27FC236}">
                  <a16:creationId xmlns:a16="http://schemas.microsoft.com/office/drawing/2014/main" id="{02793DFA-3885-402E-AE28-0049A4C19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9" name="Freeform 31">
              <a:extLst>
                <a:ext uri="{FF2B5EF4-FFF2-40B4-BE49-F238E27FC236}">
                  <a16:creationId xmlns:a16="http://schemas.microsoft.com/office/drawing/2014/main" id="{C062DBAD-868A-4CC5-B5A1-0292C94F7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0" name="Freeform 32">
              <a:extLst>
                <a:ext uri="{FF2B5EF4-FFF2-40B4-BE49-F238E27FC236}">
                  <a16:creationId xmlns:a16="http://schemas.microsoft.com/office/drawing/2014/main" id="{590C4795-00C6-4312-876F-27FE1F5D5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1" name="Freeform 425">
              <a:extLst>
                <a:ext uri="{FF2B5EF4-FFF2-40B4-BE49-F238E27FC236}">
                  <a16:creationId xmlns:a16="http://schemas.microsoft.com/office/drawing/2014/main" id="{EACA9DD9-457E-4668-947B-2EF6B263D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2" name="Freeform 426">
              <a:extLst>
                <a:ext uri="{FF2B5EF4-FFF2-40B4-BE49-F238E27FC236}">
                  <a16:creationId xmlns:a16="http://schemas.microsoft.com/office/drawing/2014/main" id="{02AB393D-C55B-4550-9097-B68D42F31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3" name="Freeform 427">
              <a:extLst>
                <a:ext uri="{FF2B5EF4-FFF2-40B4-BE49-F238E27FC236}">
                  <a16:creationId xmlns:a16="http://schemas.microsoft.com/office/drawing/2014/main" id="{7383A351-D0B5-4A75-B53E-C8458538D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4" name="Freeform 428">
              <a:extLst>
                <a:ext uri="{FF2B5EF4-FFF2-40B4-BE49-F238E27FC236}">
                  <a16:creationId xmlns:a16="http://schemas.microsoft.com/office/drawing/2014/main" id="{3A9B07B3-DA9B-47A3-9550-E28DE1918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5" name="Freeform 29">
              <a:extLst>
                <a:ext uri="{FF2B5EF4-FFF2-40B4-BE49-F238E27FC236}">
                  <a16:creationId xmlns:a16="http://schemas.microsoft.com/office/drawing/2014/main" id="{BEC038E3-3E95-4433-B4B1-4485B46D3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6" name="Freeform 31">
              <a:extLst>
                <a:ext uri="{FF2B5EF4-FFF2-40B4-BE49-F238E27FC236}">
                  <a16:creationId xmlns:a16="http://schemas.microsoft.com/office/drawing/2014/main" id="{CC19AD42-AF04-4026-A66D-0229D381E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797" name="Group 1796">
            <a:extLst>
              <a:ext uri="{FF2B5EF4-FFF2-40B4-BE49-F238E27FC236}">
                <a16:creationId xmlns:a16="http://schemas.microsoft.com/office/drawing/2014/main" id="{ADCA3183-3389-4486-8913-D1AEFF5E6A10}"/>
              </a:ext>
            </a:extLst>
          </p:cNvPr>
          <p:cNvGrpSpPr/>
          <p:nvPr userDrawn="1"/>
        </p:nvGrpSpPr>
        <p:grpSpPr>
          <a:xfrm>
            <a:off x="83664" y="633905"/>
            <a:ext cx="12009863" cy="176637"/>
            <a:chOff x="83664" y="515851"/>
            <a:chExt cx="12009863" cy="176637"/>
          </a:xfrm>
        </p:grpSpPr>
        <p:sp>
          <p:nvSpPr>
            <p:cNvPr id="855" name="Freeform 29">
              <a:extLst>
                <a:ext uri="{FF2B5EF4-FFF2-40B4-BE49-F238E27FC236}">
                  <a16:creationId xmlns:a16="http://schemas.microsoft.com/office/drawing/2014/main" id="{6F086788-0344-4F9A-AF82-274CD2E8D4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6" name="Freeform 30">
              <a:extLst>
                <a:ext uri="{FF2B5EF4-FFF2-40B4-BE49-F238E27FC236}">
                  <a16:creationId xmlns:a16="http://schemas.microsoft.com/office/drawing/2014/main" id="{30F87FD2-AAE9-48DD-8109-3CFD7F34AC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7" name="Freeform 31">
              <a:extLst>
                <a:ext uri="{FF2B5EF4-FFF2-40B4-BE49-F238E27FC236}">
                  <a16:creationId xmlns:a16="http://schemas.microsoft.com/office/drawing/2014/main" id="{D320E54A-79E5-412A-8147-D110485ABB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8" name="Freeform 32">
              <a:extLst>
                <a:ext uri="{FF2B5EF4-FFF2-40B4-BE49-F238E27FC236}">
                  <a16:creationId xmlns:a16="http://schemas.microsoft.com/office/drawing/2014/main" id="{26552B62-A56A-484E-BBC5-0BEA953D7A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9" name="Freeform 29">
              <a:extLst>
                <a:ext uri="{FF2B5EF4-FFF2-40B4-BE49-F238E27FC236}">
                  <a16:creationId xmlns:a16="http://schemas.microsoft.com/office/drawing/2014/main" id="{11A85A65-D9AE-4B3E-991D-CEF44C60DD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0" name="Freeform 30">
              <a:extLst>
                <a:ext uri="{FF2B5EF4-FFF2-40B4-BE49-F238E27FC236}">
                  <a16:creationId xmlns:a16="http://schemas.microsoft.com/office/drawing/2014/main" id="{30542A38-A051-439C-B0E9-A658C8A17B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1" name="Freeform 31">
              <a:extLst>
                <a:ext uri="{FF2B5EF4-FFF2-40B4-BE49-F238E27FC236}">
                  <a16:creationId xmlns:a16="http://schemas.microsoft.com/office/drawing/2014/main" id="{19CDDAB7-5384-40F2-AA25-D13A7401CC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2" name="Freeform 32">
              <a:extLst>
                <a:ext uri="{FF2B5EF4-FFF2-40B4-BE49-F238E27FC236}">
                  <a16:creationId xmlns:a16="http://schemas.microsoft.com/office/drawing/2014/main" id="{FB7354C1-E715-4D0E-AA7D-95CE100AC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3" name="Freeform 29">
              <a:extLst>
                <a:ext uri="{FF2B5EF4-FFF2-40B4-BE49-F238E27FC236}">
                  <a16:creationId xmlns:a16="http://schemas.microsoft.com/office/drawing/2014/main" id="{B91BC49D-BE73-47A9-8E61-D700C27208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4" name="Freeform 30">
              <a:extLst>
                <a:ext uri="{FF2B5EF4-FFF2-40B4-BE49-F238E27FC236}">
                  <a16:creationId xmlns:a16="http://schemas.microsoft.com/office/drawing/2014/main" id="{BCA17DFF-B361-4DBE-99DD-339461E37C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5" name="Freeform 31">
              <a:extLst>
                <a:ext uri="{FF2B5EF4-FFF2-40B4-BE49-F238E27FC236}">
                  <a16:creationId xmlns:a16="http://schemas.microsoft.com/office/drawing/2014/main" id="{A61862B0-58BE-4AF1-9458-F76D44AB59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6" name="Freeform 32">
              <a:extLst>
                <a:ext uri="{FF2B5EF4-FFF2-40B4-BE49-F238E27FC236}">
                  <a16:creationId xmlns:a16="http://schemas.microsoft.com/office/drawing/2014/main" id="{F5090DFF-8E4D-43D2-92D3-ADA80CBE0D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7" name="Freeform 29">
              <a:extLst>
                <a:ext uri="{FF2B5EF4-FFF2-40B4-BE49-F238E27FC236}">
                  <a16:creationId xmlns:a16="http://schemas.microsoft.com/office/drawing/2014/main" id="{2B977FE1-DD0F-45B7-868C-0FD285B0CD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8" name="Freeform 30">
              <a:extLst>
                <a:ext uri="{FF2B5EF4-FFF2-40B4-BE49-F238E27FC236}">
                  <a16:creationId xmlns:a16="http://schemas.microsoft.com/office/drawing/2014/main" id="{CA941E1C-6C82-4228-92A3-96039A6D51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9" name="Freeform 31">
              <a:extLst>
                <a:ext uri="{FF2B5EF4-FFF2-40B4-BE49-F238E27FC236}">
                  <a16:creationId xmlns:a16="http://schemas.microsoft.com/office/drawing/2014/main" id="{1519D63C-253C-43D9-A3C0-8D7C8684F3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0" name="Freeform 32">
              <a:extLst>
                <a:ext uri="{FF2B5EF4-FFF2-40B4-BE49-F238E27FC236}">
                  <a16:creationId xmlns:a16="http://schemas.microsoft.com/office/drawing/2014/main" id="{54FEF199-2D31-478E-8B88-9510760E68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1" name="Freeform 565">
              <a:extLst>
                <a:ext uri="{FF2B5EF4-FFF2-40B4-BE49-F238E27FC236}">
                  <a16:creationId xmlns:a16="http://schemas.microsoft.com/office/drawing/2014/main" id="{263ABB50-686D-4B37-99EC-EAF4D69158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2" name="Freeform 566">
              <a:extLst>
                <a:ext uri="{FF2B5EF4-FFF2-40B4-BE49-F238E27FC236}">
                  <a16:creationId xmlns:a16="http://schemas.microsoft.com/office/drawing/2014/main" id="{1BD229F8-5511-43EF-9612-3001510781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3" name="Freeform 567">
              <a:extLst>
                <a:ext uri="{FF2B5EF4-FFF2-40B4-BE49-F238E27FC236}">
                  <a16:creationId xmlns:a16="http://schemas.microsoft.com/office/drawing/2014/main" id="{06F5A3AF-DE9A-48B1-8E69-DFD180E23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4" name="Freeform 568">
              <a:extLst>
                <a:ext uri="{FF2B5EF4-FFF2-40B4-BE49-F238E27FC236}">
                  <a16:creationId xmlns:a16="http://schemas.microsoft.com/office/drawing/2014/main" id="{EE0F8874-1230-43B8-9E19-6939E240D4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5" name="Freeform 29">
              <a:extLst>
                <a:ext uri="{FF2B5EF4-FFF2-40B4-BE49-F238E27FC236}">
                  <a16:creationId xmlns:a16="http://schemas.microsoft.com/office/drawing/2014/main" id="{350709BA-B049-48FC-9299-1C2D219E61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6" name="Freeform 31">
              <a:extLst>
                <a:ext uri="{FF2B5EF4-FFF2-40B4-BE49-F238E27FC236}">
                  <a16:creationId xmlns:a16="http://schemas.microsoft.com/office/drawing/2014/main" id="{07BEFD49-4BD2-4528-8EF5-C7671A12CA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7" name="Freeform 29">
              <a:extLst>
                <a:ext uri="{FF2B5EF4-FFF2-40B4-BE49-F238E27FC236}">
                  <a16:creationId xmlns:a16="http://schemas.microsoft.com/office/drawing/2014/main" id="{1E25FB51-65BE-439F-AF5C-071CB5A66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8" name="Freeform 30">
              <a:extLst>
                <a:ext uri="{FF2B5EF4-FFF2-40B4-BE49-F238E27FC236}">
                  <a16:creationId xmlns:a16="http://schemas.microsoft.com/office/drawing/2014/main" id="{7C77C092-0B57-4731-A117-6B5879E8E5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9" name="Freeform 31">
              <a:extLst>
                <a:ext uri="{FF2B5EF4-FFF2-40B4-BE49-F238E27FC236}">
                  <a16:creationId xmlns:a16="http://schemas.microsoft.com/office/drawing/2014/main" id="{4FAF69FD-8478-440F-A0D9-29D124D91A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0" name="Freeform 32">
              <a:extLst>
                <a:ext uri="{FF2B5EF4-FFF2-40B4-BE49-F238E27FC236}">
                  <a16:creationId xmlns:a16="http://schemas.microsoft.com/office/drawing/2014/main" id="{73D6C1E6-A15C-4775-A5EA-5675FDD2A6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1" name="Freeform 29">
              <a:extLst>
                <a:ext uri="{FF2B5EF4-FFF2-40B4-BE49-F238E27FC236}">
                  <a16:creationId xmlns:a16="http://schemas.microsoft.com/office/drawing/2014/main" id="{26EE3B4D-AFF2-482B-AD50-D4AAE7380D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2" name="Freeform 30">
              <a:extLst>
                <a:ext uri="{FF2B5EF4-FFF2-40B4-BE49-F238E27FC236}">
                  <a16:creationId xmlns:a16="http://schemas.microsoft.com/office/drawing/2014/main" id="{855276D7-FBA8-492C-B482-97AF086BDB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3" name="Freeform 31">
              <a:extLst>
                <a:ext uri="{FF2B5EF4-FFF2-40B4-BE49-F238E27FC236}">
                  <a16:creationId xmlns:a16="http://schemas.microsoft.com/office/drawing/2014/main" id="{1DF03553-DA4C-4239-ABD7-831EC6B0FD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4" name="Freeform 32">
              <a:extLst>
                <a:ext uri="{FF2B5EF4-FFF2-40B4-BE49-F238E27FC236}">
                  <a16:creationId xmlns:a16="http://schemas.microsoft.com/office/drawing/2014/main" id="{C4FAF3F5-0011-4FDB-B29C-E9EF1A1AE3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5" name="Freeform 29">
              <a:extLst>
                <a:ext uri="{FF2B5EF4-FFF2-40B4-BE49-F238E27FC236}">
                  <a16:creationId xmlns:a16="http://schemas.microsoft.com/office/drawing/2014/main" id="{8E094353-028F-43EE-82A7-5AE0657EA6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6" name="Freeform 30">
              <a:extLst>
                <a:ext uri="{FF2B5EF4-FFF2-40B4-BE49-F238E27FC236}">
                  <a16:creationId xmlns:a16="http://schemas.microsoft.com/office/drawing/2014/main" id="{C938F722-A87F-4E40-915D-6C8A9F88F3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7" name="Freeform 31">
              <a:extLst>
                <a:ext uri="{FF2B5EF4-FFF2-40B4-BE49-F238E27FC236}">
                  <a16:creationId xmlns:a16="http://schemas.microsoft.com/office/drawing/2014/main" id="{A2F6F4D8-2132-4852-945D-CE6DD3BEC5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8" name="Freeform 32">
              <a:extLst>
                <a:ext uri="{FF2B5EF4-FFF2-40B4-BE49-F238E27FC236}">
                  <a16:creationId xmlns:a16="http://schemas.microsoft.com/office/drawing/2014/main" id="{4E08E18A-FFEC-42E7-8DFB-50F2554E4D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9" name="Freeform 29">
              <a:extLst>
                <a:ext uri="{FF2B5EF4-FFF2-40B4-BE49-F238E27FC236}">
                  <a16:creationId xmlns:a16="http://schemas.microsoft.com/office/drawing/2014/main" id="{D14B33B8-EE4D-4807-BCE5-F8D36A4135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0" name="Freeform 30">
              <a:extLst>
                <a:ext uri="{FF2B5EF4-FFF2-40B4-BE49-F238E27FC236}">
                  <a16:creationId xmlns:a16="http://schemas.microsoft.com/office/drawing/2014/main" id="{6942BEAF-4DB5-41F6-92CA-6A3D981D34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1" name="Freeform 31">
              <a:extLst>
                <a:ext uri="{FF2B5EF4-FFF2-40B4-BE49-F238E27FC236}">
                  <a16:creationId xmlns:a16="http://schemas.microsoft.com/office/drawing/2014/main" id="{BEF5A9C5-020B-445F-A80C-9878EB0B88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2" name="Freeform 32">
              <a:extLst>
                <a:ext uri="{FF2B5EF4-FFF2-40B4-BE49-F238E27FC236}">
                  <a16:creationId xmlns:a16="http://schemas.microsoft.com/office/drawing/2014/main" id="{D51869B7-E5CB-44DA-82E3-A7D5C1E026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3" name="Freeform 587">
              <a:extLst>
                <a:ext uri="{FF2B5EF4-FFF2-40B4-BE49-F238E27FC236}">
                  <a16:creationId xmlns:a16="http://schemas.microsoft.com/office/drawing/2014/main" id="{4C544C49-8F33-4DA1-845B-73B99BEA6C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4" name="Freeform 588">
              <a:extLst>
                <a:ext uri="{FF2B5EF4-FFF2-40B4-BE49-F238E27FC236}">
                  <a16:creationId xmlns:a16="http://schemas.microsoft.com/office/drawing/2014/main" id="{229528D8-2664-4E1B-AFC2-30E17ED36C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5" name="Freeform 589">
              <a:extLst>
                <a:ext uri="{FF2B5EF4-FFF2-40B4-BE49-F238E27FC236}">
                  <a16:creationId xmlns:a16="http://schemas.microsoft.com/office/drawing/2014/main" id="{043941A6-00C8-4E9A-B608-D05B22452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6" name="Freeform 590">
              <a:extLst>
                <a:ext uri="{FF2B5EF4-FFF2-40B4-BE49-F238E27FC236}">
                  <a16:creationId xmlns:a16="http://schemas.microsoft.com/office/drawing/2014/main" id="{623ADF48-9198-4E4C-BCE3-F177F75052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7" name="Freeform 29">
              <a:extLst>
                <a:ext uri="{FF2B5EF4-FFF2-40B4-BE49-F238E27FC236}">
                  <a16:creationId xmlns:a16="http://schemas.microsoft.com/office/drawing/2014/main" id="{4ED236BF-BB1E-4439-A35D-415222C53D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8" name="Freeform 31">
              <a:extLst>
                <a:ext uri="{FF2B5EF4-FFF2-40B4-BE49-F238E27FC236}">
                  <a16:creationId xmlns:a16="http://schemas.microsoft.com/office/drawing/2014/main" id="{8A23FAAE-620A-4294-9841-921C47E9C1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7" name="Freeform 29">
              <a:extLst>
                <a:ext uri="{FF2B5EF4-FFF2-40B4-BE49-F238E27FC236}">
                  <a16:creationId xmlns:a16="http://schemas.microsoft.com/office/drawing/2014/main" id="{1EE53E81-72A9-43B0-9FDF-16877FB32B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8" name="Freeform 30">
              <a:extLst>
                <a:ext uri="{FF2B5EF4-FFF2-40B4-BE49-F238E27FC236}">
                  <a16:creationId xmlns:a16="http://schemas.microsoft.com/office/drawing/2014/main" id="{BA569DC6-A36F-4A6A-8DEB-F064794C84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9" name="Freeform 31">
              <a:extLst>
                <a:ext uri="{FF2B5EF4-FFF2-40B4-BE49-F238E27FC236}">
                  <a16:creationId xmlns:a16="http://schemas.microsoft.com/office/drawing/2014/main" id="{E2E08C06-A087-453E-BF75-1A7AC653D0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0" name="Freeform 32">
              <a:extLst>
                <a:ext uri="{FF2B5EF4-FFF2-40B4-BE49-F238E27FC236}">
                  <a16:creationId xmlns:a16="http://schemas.microsoft.com/office/drawing/2014/main" id="{53D6C9C2-A744-4C1C-8672-ADC54A0FFE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1" name="Freeform 29">
              <a:extLst>
                <a:ext uri="{FF2B5EF4-FFF2-40B4-BE49-F238E27FC236}">
                  <a16:creationId xmlns:a16="http://schemas.microsoft.com/office/drawing/2014/main" id="{AE0AE3F1-BF26-469D-943E-78DA8EE0E0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2" name="Freeform 30">
              <a:extLst>
                <a:ext uri="{FF2B5EF4-FFF2-40B4-BE49-F238E27FC236}">
                  <a16:creationId xmlns:a16="http://schemas.microsoft.com/office/drawing/2014/main" id="{2BCAC8A7-BFF4-4B50-BB34-3D71B321E1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3" name="Freeform 31">
              <a:extLst>
                <a:ext uri="{FF2B5EF4-FFF2-40B4-BE49-F238E27FC236}">
                  <a16:creationId xmlns:a16="http://schemas.microsoft.com/office/drawing/2014/main" id="{A32B46C9-EEFD-4401-B741-ECBB84ADE8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4" name="Freeform 32">
              <a:extLst>
                <a:ext uri="{FF2B5EF4-FFF2-40B4-BE49-F238E27FC236}">
                  <a16:creationId xmlns:a16="http://schemas.microsoft.com/office/drawing/2014/main" id="{62525033-77CC-4C20-8F12-DF93CDA9A7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5" name="Freeform 29">
              <a:extLst>
                <a:ext uri="{FF2B5EF4-FFF2-40B4-BE49-F238E27FC236}">
                  <a16:creationId xmlns:a16="http://schemas.microsoft.com/office/drawing/2014/main" id="{0C20C67A-CE13-43AA-98F8-080F12FD9A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6" name="Freeform 30">
              <a:extLst>
                <a:ext uri="{FF2B5EF4-FFF2-40B4-BE49-F238E27FC236}">
                  <a16:creationId xmlns:a16="http://schemas.microsoft.com/office/drawing/2014/main" id="{576C7748-9555-4564-AB81-8782CF91A5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7" name="Freeform 31">
              <a:extLst>
                <a:ext uri="{FF2B5EF4-FFF2-40B4-BE49-F238E27FC236}">
                  <a16:creationId xmlns:a16="http://schemas.microsoft.com/office/drawing/2014/main" id="{64DF0C7B-5C3C-4663-8365-3275BE1C7C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8" name="Freeform 32">
              <a:extLst>
                <a:ext uri="{FF2B5EF4-FFF2-40B4-BE49-F238E27FC236}">
                  <a16:creationId xmlns:a16="http://schemas.microsoft.com/office/drawing/2014/main" id="{1FAAF47B-C2A0-43BB-9381-2C75D88567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9" name="Freeform 29">
              <a:extLst>
                <a:ext uri="{FF2B5EF4-FFF2-40B4-BE49-F238E27FC236}">
                  <a16:creationId xmlns:a16="http://schemas.microsoft.com/office/drawing/2014/main" id="{78B52D43-1204-42F6-8F08-FBD181C82C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0" name="Freeform 30">
              <a:extLst>
                <a:ext uri="{FF2B5EF4-FFF2-40B4-BE49-F238E27FC236}">
                  <a16:creationId xmlns:a16="http://schemas.microsoft.com/office/drawing/2014/main" id="{9FF64BAB-253C-4564-A88E-EE1CA77EFF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1" name="Freeform 31">
              <a:extLst>
                <a:ext uri="{FF2B5EF4-FFF2-40B4-BE49-F238E27FC236}">
                  <a16:creationId xmlns:a16="http://schemas.microsoft.com/office/drawing/2014/main" id="{99DD6950-6DFF-4043-907D-206BD875B9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2" name="Freeform 32">
              <a:extLst>
                <a:ext uri="{FF2B5EF4-FFF2-40B4-BE49-F238E27FC236}">
                  <a16:creationId xmlns:a16="http://schemas.microsoft.com/office/drawing/2014/main" id="{01F65CF4-C605-49AA-B1FD-136B95E556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3" name="Freeform 447">
              <a:extLst>
                <a:ext uri="{FF2B5EF4-FFF2-40B4-BE49-F238E27FC236}">
                  <a16:creationId xmlns:a16="http://schemas.microsoft.com/office/drawing/2014/main" id="{423EFB1F-DAAF-4114-BCBE-2EC6406CA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4" name="Freeform 448">
              <a:extLst>
                <a:ext uri="{FF2B5EF4-FFF2-40B4-BE49-F238E27FC236}">
                  <a16:creationId xmlns:a16="http://schemas.microsoft.com/office/drawing/2014/main" id="{E708C960-A737-45D5-8A6B-2313835430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5" name="Freeform 449">
              <a:extLst>
                <a:ext uri="{FF2B5EF4-FFF2-40B4-BE49-F238E27FC236}">
                  <a16:creationId xmlns:a16="http://schemas.microsoft.com/office/drawing/2014/main" id="{76E7BD20-3B7F-4079-94E8-3964CB17C3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6" name="Freeform 450">
              <a:extLst>
                <a:ext uri="{FF2B5EF4-FFF2-40B4-BE49-F238E27FC236}">
                  <a16:creationId xmlns:a16="http://schemas.microsoft.com/office/drawing/2014/main" id="{0A805376-57E8-4BFD-929E-690BDDAE70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7" name="Freeform 29">
              <a:extLst>
                <a:ext uri="{FF2B5EF4-FFF2-40B4-BE49-F238E27FC236}">
                  <a16:creationId xmlns:a16="http://schemas.microsoft.com/office/drawing/2014/main" id="{1BBCC45F-89DF-420C-9912-BFE8CE3C52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8" name="Freeform 31">
              <a:extLst>
                <a:ext uri="{FF2B5EF4-FFF2-40B4-BE49-F238E27FC236}">
                  <a16:creationId xmlns:a16="http://schemas.microsoft.com/office/drawing/2014/main" id="{F6466281-ECC9-4FCD-8F88-87A21A17F4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9" name="Freeform 29">
              <a:extLst>
                <a:ext uri="{FF2B5EF4-FFF2-40B4-BE49-F238E27FC236}">
                  <a16:creationId xmlns:a16="http://schemas.microsoft.com/office/drawing/2014/main" id="{D4172A17-C18F-4225-AD4D-AF2A01CC6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0" name="Freeform 30">
              <a:extLst>
                <a:ext uri="{FF2B5EF4-FFF2-40B4-BE49-F238E27FC236}">
                  <a16:creationId xmlns:a16="http://schemas.microsoft.com/office/drawing/2014/main" id="{0F592BA4-15C6-4D6B-AD14-97FD54809D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1" name="Freeform 31">
              <a:extLst>
                <a:ext uri="{FF2B5EF4-FFF2-40B4-BE49-F238E27FC236}">
                  <a16:creationId xmlns:a16="http://schemas.microsoft.com/office/drawing/2014/main" id="{E55177BE-5823-4E9C-86E6-6EFC789C01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2" name="Freeform 32">
              <a:extLst>
                <a:ext uri="{FF2B5EF4-FFF2-40B4-BE49-F238E27FC236}">
                  <a16:creationId xmlns:a16="http://schemas.microsoft.com/office/drawing/2014/main" id="{E85E4376-F754-460F-9A84-05A6FBD029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3" name="Freeform 29">
              <a:extLst>
                <a:ext uri="{FF2B5EF4-FFF2-40B4-BE49-F238E27FC236}">
                  <a16:creationId xmlns:a16="http://schemas.microsoft.com/office/drawing/2014/main" id="{E6945E86-7683-4CFD-8B22-087766B8B8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4" name="Freeform 30">
              <a:extLst>
                <a:ext uri="{FF2B5EF4-FFF2-40B4-BE49-F238E27FC236}">
                  <a16:creationId xmlns:a16="http://schemas.microsoft.com/office/drawing/2014/main" id="{D562F685-1E41-420B-8D41-76103A8FC8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5" name="Freeform 31">
              <a:extLst>
                <a:ext uri="{FF2B5EF4-FFF2-40B4-BE49-F238E27FC236}">
                  <a16:creationId xmlns:a16="http://schemas.microsoft.com/office/drawing/2014/main" id="{31A9F6E1-20EC-47E9-A554-AD8D8BC58A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6" name="Freeform 32">
              <a:extLst>
                <a:ext uri="{FF2B5EF4-FFF2-40B4-BE49-F238E27FC236}">
                  <a16:creationId xmlns:a16="http://schemas.microsoft.com/office/drawing/2014/main" id="{C611903C-5E0F-464F-8B7C-4EB886C1E8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2" name="Group 1801">
            <a:extLst>
              <a:ext uri="{FF2B5EF4-FFF2-40B4-BE49-F238E27FC236}">
                <a16:creationId xmlns:a16="http://schemas.microsoft.com/office/drawing/2014/main" id="{6AE2B9B6-C947-40E8-9C29-194017E32D74}"/>
              </a:ext>
            </a:extLst>
          </p:cNvPr>
          <p:cNvGrpSpPr/>
          <p:nvPr userDrawn="1"/>
        </p:nvGrpSpPr>
        <p:grpSpPr>
          <a:xfrm>
            <a:off x="83663" y="6049551"/>
            <a:ext cx="12009863" cy="176637"/>
            <a:chOff x="83663" y="6004311"/>
            <a:chExt cx="12009863" cy="176637"/>
          </a:xfrm>
        </p:grpSpPr>
        <p:sp>
          <p:nvSpPr>
            <p:cNvPr id="991" name="Freeform 29">
              <a:extLst>
                <a:ext uri="{FF2B5EF4-FFF2-40B4-BE49-F238E27FC236}">
                  <a16:creationId xmlns:a16="http://schemas.microsoft.com/office/drawing/2014/main" id="{EB84D63A-0D4B-4075-A871-81FF6D72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2" name="Freeform 30">
              <a:extLst>
                <a:ext uri="{FF2B5EF4-FFF2-40B4-BE49-F238E27FC236}">
                  <a16:creationId xmlns:a16="http://schemas.microsoft.com/office/drawing/2014/main" id="{F1D8AF92-93AF-40D7-83F8-49E1B7F03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3" name="Freeform 31">
              <a:extLst>
                <a:ext uri="{FF2B5EF4-FFF2-40B4-BE49-F238E27FC236}">
                  <a16:creationId xmlns:a16="http://schemas.microsoft.com/office/drawing/2014/main" id="{7A35C52B-F028-45FF-8A9A-3622B4051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4" name="Freeform 32">
              <a:extLst>
                <a:ext uri="{FF2B5EF4-FFF2-40B4-BE49-F238E27FC236}">
                  <a16:creationId xmlns:a16="http://schemas.microsoft.com/office/drawing/2014/main" id="{F53796FF-41D3-410C-BA07-01AF758A9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5" name="Freeform 29">
              <a:extLst>
                <a:ext uri="{FF2B5EF4-FFF2-40B4-BE49-F238E27FC236}">
                  <a16:creationId xmlns:a16="http://schemas.microsoft.com/office/drawing/2014/main" id="{D29764A6-B722-4AEA-A422-85C549D62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6" name="Freeform 30">
              <a:extLst>
                <a:ext uri="{FF2B5EF4-FFF2-40B4-BE49-F238E27FC236}">
                  <a16:creationId xmlns:a16="http://schemas.microsoft.com/office/drawing/2014/main" id="{CDD9BDE7-668C-41CD-A8FE-AE9DBDEBE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7" name="Freeform 31">
              <a:extLst>
                <a:ext uri="{FF2B5EF4-FFF2-40B4-BE49-F238E27FC236}">
                  <a16:creationId xmlns:a16="http://schemas.microsoft.com/office/drawing/2014/main" id="{78B4C4D2-DA1D-4895-85E6-12B64EAB8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8" name="Freeform 32">
              <a:extLst>
                <a:ext uri="{FF2B5EF4-FFF2-40B4-BE49-F238E27FC236}">
                  <a16:creationId xmlns:a16="http://schemas.microsoft.com/office/drawing/2014/main" id="{BC0006B3-F800-4317-8783-B91A4FE4E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9" name="Freeform 29">
              <a:extLst>
                <a:ext uri="{FF2B5EF4-FFF2-40B4-BE49-F238E27FC236}">
                  <a16:creationId xmlns:a16="http://schemas.microsoft.com/office/drawing/2014/main" id="{041382CF-61FD-4660-8FB5-598FB6C61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0" name="Freeform 30">
              <a:extLst>
                <a:ext uri="{FF2B5EF4-FFF2-40B4-BE49-F238E27FC236}">
                  <a16:creationId xmlns:a16="http://schemas.microsoft.com/office/drawing/2014/main" id="{9972FE09-1F04-48BB-BD9D-5FBDA304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1" name="Freeform 31">
              <a:extLst>
                <a:ext uri="{FF2B5EF4-FFF2-40B4-BE49-F238E27FC236}">
                  <a16:creationId xmlns:a16="http://schemas.microsoft.com/office/drawing/2014/main" id="{C718D31D-4141-4227-9283-7AFF23586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2" name="Freeform 32">
              <a:extLst>
                <a:ext uri="{FF2B5EF4-FFF2-40B4-BE49-F238E27FC236}">
                  <a16:creationId xmlns:a16="http://schemas.microsoft.com/office/drawing/2014/main" id="{95D7D8FE-4145-481D-A4D8-15658D707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3" name="Freeform 29">
              <a:extLst>
                <a:ext uri="{FF2B5EF4-FFF2-40B4-BE49-F238E27FC236}">
                  <a16:creationId xmlns:a16="http://schemas.microsoft.com/office/drawing/2014/main" id="{A663F658-2CC6-417E-A9EB-6C8F752E0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4" name="Freeform 30">
              <a:extLst>
                <a:ext uri="{FF2B5EF4-FFF2-40B4-BE49-F238E27FC236}">
                  <a16:creationId xmlns:a16="http://schemas.microsoft.com/office/drawing/2014/main" id="{33ECAD77-0D8A-488D-92A4-7681FD068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5" name="Freeform 31">
              <a:extLst>
                <a:ext uri="{FF2B5EF4-FFF2-40B4-BE49-F238E27FC236}">
                  <a16:creationId xmlns:a16="http://schemas.microsoft.com/office/drawing/2014/main" id="{5CBC7ED8-966B-4D67-8082-31BA03462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6" name="Freeform 32">
              <a:extLst>
                <a:ext uri="{FF2B5EF4-FFF2-40B4-BE49-F238E27FC236}">
                  <a16:creationId xmlns:a16="http://schemas.microsoft.com/office/drawing/2014/main" id="{9E28EFD6-33FE-4BAC-AA4E-F24484F8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7" name="Freeform 477">
              <a:extLst>
                <a:ext uri="{FF2B5EF4-FFF2-40B4-BE49-F238E27FC236}">
                  <a16:creationId xmlns:a16="http://schemas.microsoft.com/office/drawing/2014/main" id="{35618359-81CE-4C99-A497-F508740CB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8" name="Freeform 478">
              <a:extLst>
                <a:ext uri="{FF2B5EF4-FFF2-40B4-BE49-F238E27FC236}">
                  <a16:creationId xmlns:a16="http://schemas.microsoft.com/office/drawing/2014/main" id="{5928097D-BC24-45B5-968F-84D6BE800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9" name="Freeform 479">
              <a:extLst>
                <a:ext uri="{FF2B5EF4-FFF2-40B4-BE49-F238E27FC236}">
                  <a16:creationId xmlns:a16="http://schemas.microsoft.com/office/drawing/2014/main" id="{D2F14BB8-A075-4E01-A02D-ED0304BD8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0" name="Freeform 480">
              <a:extLst>
                <a:ext uri="{FF2B5EF4-FFF2-40B4-BE49-F238E27FC236}">
                  <a16:creationId xmlns:a16="http://schemas.microsoft.com/office/drawing/2014/main" id="{9283E334-67B2-411D-8C60-F399A3FD7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1" name="Freeform 29">
              <a:extLst>
                <a:ext uri="{FF2B5EF4-FFF2-40B4-BE49-F238E27FC236}">
                  <a16:creationId xmlns:a16="http://schemas.microsoft.com/office/drawing/2014/main" id="{D2F28BD3-34CC-4DBC-9BF2-F92663233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2" name="Freeform 31">
              <a:extLst>
                <a:ext uri="{FF2B5EF4-FFF2-40B4-BE49-F238E27FC236}">
                  <a16:creationId xmlns:a16="http://schemas.microsoft.com/office/drawing/2014/main" id="{65C4C200-00FB-4671-B0FC-9B5903EFA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3" name="Freeform 29">
              <a:extLst>
                <a:ext uri="{FF2B5EF4-FFF2-40B4-BE49-F238E27FC236}">
                  <a16:creationId xmlns:a16="http://schemas.microsoft.com/office/drawing/2014/main" id="{9EE12FD9-1A60-4B4E-BDCE-456710EF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4" name="Freeform 30">
              <a:extLst>
                <a:ext uri="{FF2B5EF4-FFF2-40B4-BE49-F238E27FC236}">
                  <a16:creationId xmlns:a16="http://schemas.microsoft.com/office/drawing/2014/main" id="{02C3A7AC-51C2-4F57-9CEC-D92373F5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5" name="Freeform 31">
              <a:extLst>
                <a:ext uri="{FF2B5EF4-FFF2-40B4-BE49-F238E27FC236}">
                  <a16:creationId xmlns:a16="http://schemas.microsoft.com/office/drawing/2014/main" id="{AF46A3D3-8E3C-439D-A7F2-0BE48D34F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6" name="Freeform 32">
              <a:extLst>
                <a:ext uri="{FF2B5EF4-FFF2-40B4-BE49-F238E27FC236}">
                  <a16:creationId xmlns:a16="http://schemas.microsoft.com/office/drawing/2014/main" id="{93D30021-48E0-42FB-BA4B-DFA777ABD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7" name="Freeform 29">
              <a:extLst>
                <a:ext uri="{FF2B5EF4-FFF2-40B4-BE49-F238E27FC236}">
                  <a16:creationId xmlns:a16="http://schemas.microsoft.com/office/drawing/2014/main" id="{DAE0A4FD-A28E-49B5-B2B8-06411201C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8" name="Freeform 30">
              <a:extLst>
                <a:ext uri="{FF2B5EF4-FFF2-40B4-BE49-F238E27FC236}">
                  <a16:creationId xmlns:a16="http://schemas.microsoft.com/office/drawing/2014/main" id="{E1AD0E62-6039-4044-9190-5A00ABCBD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9" name="Freeform 31">
              <a:extLst>
                <a:ext uri="{FF2B5EF4-FFF2-40B4-BE49-F238E27FC236}">
                  <a16:creationId xmlns:a16="http://schemas.microsoft.com/office/drawing/2014/main" id="{06D3B464-B7F8-4CAD-AE5F-D5203D62B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0" name="Freeform 32">
              <a:extLst>
                <a:ext uri="{FF2B5EF4-FFF2-40B4-BE49-F238E27FC236}">
                  <a16:creationId xmlns:a16="http://schemas.microsoft.com/office/drawing/2014/main" id="{D7FB8E1A-03D3-48EC-8354-8ED146B8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1" name="Freeform 29">
              <a:extLst>
                <a:ext uri="{FF2B5EF4-FFF2-40B4-BE49-F238E27FC236}">
                  <a16:creationId xmlns:a16="http://schemas.microsoft.com/office/drawing/2014/main" id="{EFD056BF-C48D-4B03-B052-6DD2738EF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2" name="Freeform 30">
              <a:extLst>
                <a:ext uri="{FF2B5EF4-FFF2-40B4-BE49-F238E27FC236}">
                  <a16:creationId xmlns:a16="http://schemas.microsoft.com/office/drawing/2014/main" id="{3CE438B3-A909-451C-893B-2ACFEB7E5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3" name="Freeform 31">
              <a:extLst>
                <a:ext uri="{FF2B5EF4-FFF2-40B4-BE49-F238E27FC236}">
                  <a16:creationId xmlns:a16="http://schemas.microsoft.com/office/drawing/2014/main" id="{5B688E72-91E2-4D28-B779-946F4D23A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4" name="Freeform 32">
              <a:extLst>
                <a:ext uri="{FF2B5EF4-FFF2-40B4-BE49-F238E27FC236}">
                  <a16:creationId xmlns:a16="http://schemas.microsoft.com/office/drawing/2014/main" id="{C6F43DA8-BC73-4C5B-94E4-8CB2D4468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5" name="Freeform 29">
              <a:extLst>
                <a:ext uri="{FF2B5EF4-FFF2-40B4-BE49-F238E27FC236}">
                  <a16:creationId xmlns:a16="http://schemas.microsoft.com/office/drawing/2014/main" id="{A93BE57F-9371-4213-880C-5219F3B95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6" name="Freeform 30">
              <a:extLst>
                <a:ext uri="{FF2B5EF4-FFF2-40B4-BE49-F238E27FC236}">
                  <a16:creationId xmlns:a16="http://schemas.microsoft.com/office/drawing/2014/main" id="{B6D16DFA-7938-42BA-B53A-E3C4687F5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7" name="Freeform 31">
              <a:extLst>
                <a:ext uri="{FF2B5EF4-FFF2-40B4-BE49-F238E27FC236}">
                  <a16:creationId xmlns:a16="http://schemas.microsoft.com/office/drawing/2014/main" id="{45CDCBB6-708E-44CF-BA65-BACA9386B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8" name="Freeform 32">
              <a:extLst>
                <a:ext uri="{FF2B5EF4-FFF2-40B4-BE49-F238E27FC236}">
                  <a16:creationId xmlns:a16="http://schemas.microsoft.com/office/drawing/2014/main" id="{CE334FF6-8932-44E4-8D98-543369ABB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9" name="Freeform 499">
              <a:extLst>
                <a:ext uri="{FF2B5EF4-FFF2-40B4-BE49-F238E27FC236}">
                  <a16:creationId xmlns:a16="http://schemas.microsoft.com/office/drawing/2014/main" id="{23A5D089-5B4E-48DD-878E-DE2590AB1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0" name="Freeform 500">
              <a:extLst>
                <a:ext uri="{FF2B5EF4-FFF2-40B4-BE49-F238E27FC236}">
                  <a16:creationId xmlns:a16="http://schemas.microsoft.com/office/drawing/2014/main" id="{DCA739D1-CC8F-441B-93B7-0AE669F9B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1" name="Freeform 501">
              <a:extLst>
                <a:ext uri="{FF2B5EF4-FFF2-40B4-BE49-F238E27FC236}">
                  <a16:creationId xmlns:a16="http://schemas.microsoft.com/office/drawing/2014/main" id="{50221695-4D2C-410B-9E90-48351BC17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2" name="Freeform 502">
              <a:extLst>
                <a:ext uri="{FF2B5EF4-FFF2-40B4-BE49-F238E27FC236}">
                  <a16:creationId xmlns:a16="http://schemas.microsoft.com/office/drawing/2014/main" id="{61422459-4037-4AE7-8D9E-07BB41EA3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3" name="Freeform 29">
              <a:extLst>
                <a:ext uri="{FF2B5EF4-FFF2-40B4-BE49-F238E27FC236}">
                  <a16:creationId xmlns:a16="http://schemas.microsoft.com/office/drawing/2014/main" id="{E07A424F-E204-43A1-8F6A-4765B0491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4" name="Freeform 31">
              <a:extLst>
                <a:ext uri="{FF2B5EF4-FFF2-40B4-BE49-F238E27FC236}">
                  <a16:creationId xmlns:a16="http://schemas.microsoft.com/office/drawing/2014/main" id="{43C16675-1119-4B14-BA22-BA13776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1" name="Freeform 29">
              <a:extLst>
                <a:ext uri="{FF2B5EF4-FFF2-40B4-BE49-F238E27FC236}">
                  <a16:creationId xmlns:a16="http://schemas.microsoft.com/office/drawing/2014/main" id="{DC86AB09-3245-4C62-8429-D264B9BBA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2" name="Freeform 30">
              <a:extLst>
                <a:ext uri="{FF2B5EF4-FFF2-40B4-BE49-F238E27FC236}">
                  <a16:creationId xmlns:a16="http://schemas.microsoft.com/office/drawing/2014/main" id="{34DB5ADD-5F68-4366-912B-571D7F278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3" name="Freeform 31">
              <a:extLst>
                <a:ext uri="{FF2B5EF4-FFF2-40B4-BE49-F238E27FC236}">
                  <a16:creationId xmlns:a16="http://schemas.microsoft.com/office/drawing/2014/main" id="{3C54F082-BA8D-44B1-85D8-2A4F065B4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4" name="Freeform 32">
              <a:extLst>
                <a:ext uri="{FF2B5EF4-FFF2-40B4-BE49-F238E27FC236}">
                  <a16:creationId xmlns:a16="http://schemas.microsoft.com/office/drawing/2014/main" id="{C0BD7B2F-A041-419C-9DEC-F49823001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5" name="Freeform 29">
              <a:extLst>
                <a:ext uri="{FF2B5EF4-FFF2-40B4-BE49-F238E27FC236}">
                  <a16:creationId xmlns:a16="http://schemas.microsoft.com/office/drawing/2014/main" id="{39CD8CB6-AA94-45E9-95F4-CA6B91290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6" name="Freeform 30">
              <a:extLst>
                <a:ext uri="{FF2B5EF4-FFF2-40B4-BE49-F238E27FC236}">
                  <a16:creationId xmlns:a16="http://schemas.microsoft.com/office/drawing/2014/main" id="{7873A49E-A290-4115-83FA-5688742A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7" name="Freeform 31">
              <a:extLst>
                <a:ext uri="{FF2B5EF4-FFF2-40B4-BE49-F238E27FC236}">
                  <a16:creationId xmlns:a16="http://schemas.microsoft.com/office/drawing/2014/main" id="{BF858DC7-9EFD-473D-8D68-15EEFC83E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8" name="Freeform 32">
              <a:extLst>
                <a:ext uri="{FF2B5EF4-FFF2-40B4-BE49-F238E27FC236}">
                  <a16:creationId xmlns:a16="http://schemas.microsoft.com/office/drawing/2014/main" id="{EF195FB3-5F31-462A-9F78-28B87100C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9" name="Freeform 29">
              <a:extLst>
                <a:ext uri="{FF2B5EF4-FFF2-40B4-BE49-F238E27FC236}">
                  <a16:creationId xmlns:a16="http://schemas.microsoft.com/office/drawing/2014/main" id="{57213923-4788-4824-B9AC-75A980CBA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0" name="Freeform 30">
              <a:extLst>
                <a:ext uri="{FF2B5EF4-FFF2-40B4-BE49-F238E27FC236}">
                  <a16:creationId xmlns:a16="http://schemas.microsoft.com/office/drawing/2014/main" id="{B3AA177E-08F8-4767-9504-4C140C188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1" name="Freeform 31">
              <a:extLst>
                <a:ext uri="{FF2B5EF4-FFF2-40B4-BE49-F238E27FC236}">
                  <a16:creationId xmlns:a16="http://schemas.microsoft.com/office/drawing/2014/main" id="{4F564A3C-0622-4D60-87C6-3A5B7F496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2" name="Freeform 32">
              <a:extLst>
                <a:ext uri="{FF2B5EF4-FFF2-40B4-BE49-F238E27FC236}">
                  <a16:creationId xmlns:a16="http://schemas.microsoft.com/office/drawing/2014/main" id="{805E1316-96DE-478C-A377-5DB19921C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3" name="Freeform 29">
              <a:extLst>
                <a:ext uri="{FF2B5EF4-FFF2-40B4-BE49-F238E27FC236}">
                  <a16:creationId xmlns:a16="http://schemas.microsoft.com/office/drawing/2014/main" id="{E2F44C27-0BBB-480C-BF23-8DC2C71B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4" name="Freeform 30">
              <a:extLst>
                <a:ext uri="{FF2B5EF4-FFF2-40B4-BE49-F238E27FC236}">
                  <a16:creationId xmlns:a16="http://schemas.microsoft.com/office/drawing/2014/main" id="{971E956E-30BA-4587-AB17-5774BFE67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5" name="Freeform 31">
              <a:extLst>
                <a:ext uri="{FF2B5EF4-FFF2-40B4-BE49-F238E27FC236}">
                  <a16:creationId xmlns:a16="http://schemas.microsoft.com/office/drawing/2014/main" id="{85E3166C-51C8-46FE-9298-F13A32E27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6" name="Freeform 32">
              <a:extLst>
                <a:ext uri="{FF2B5EF4-FFF2-40B4-BE49-F238E27FC236}">
                  <a16:creationId xmlns:a16="http://schemas.microsoft.com/office/drawing/2014/main" id="{525E9EF6-96B9-4A89-8208-3284D6D2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7" name="Freeform 387">
              <a:extLst>
                <a:ext uri="{FF2B5EF4-FFF2-40B4-BE49-F238E27FC236}">
                  <a16:creationId xmlns:a16="http://schemas.microsoft.com/office/drawing/2014/main" id="{478A8BCC-B32A-4E39-ABA1-9E4D13B7B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8" name="Freeform 388">
              <a:extLst>
                <a:ext uri="{FF2B5EF4-FFF2-40B4-BE49-F238E27FC236}">
                  <a16:creationId xmlns:a16="http://schemas.microsoft.com/office/drawing/2014/main" id="{5614BBD2-EB0C-49E9-B44B-1A6437E67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9" name="Freeform 389">
              <a:extLst>
                <a:ext uri="{FF2B5EF4-FFF2-40B4-BE49-F238E27FC236}">
                  <a16:creationId xmlns:a16="http://schemas.microsoft.com/office/drawing/2014/main" id="{2EDB4054-5229-4CA6-8895-DC3046D61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0" name="Freeform 390">
              <a:extLst>
                <a:ext uri="{FF2B5EF4-FFF2-40B4-BE49-F238E27FC236}">
                  <a16:creationId xmlns:a16="http://schemas.microsoft.com/office/drawing/2014/main" id="{87A5FF6A-C9E1-4782-8DBF-68D362A1D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1" name="Freeform 29">
              <a:extLst>
                <a:ext uri="{FF2B5EF4-FFF2-40B4-BE49-F238E27FC236}">
                  <a16:creationId xmlns:a16="http://schemas.microsoft.com/office/drawing/2014/main" id="{B1974EDF-FF26-4920-B532-D7F902079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2" name="Freeform 31">
              <a:extLst>
                <a:ext uri="{FF2B5EF4-FFF2-40B4-BE49-F238E27FC236}">
                  <a16:creationId xmlns:a16="http://schemas.microsoft.com/office/drawing/2014/main" id="{2A17A771-20D7-492B-B75E-E2947ACD4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3" name="Freeform 29">
              <a:extLst>
                <a:ext uri="{FF2B5EF4-FFF2-40B4-BE49-F238E27FC236}">
                  <a16:creationId xmlns:a16="http://schemas.microsoft.com/office/drawing/2014/main" id="{10BAC488-EF39-4573-A277-FF040FEBA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4" name="Freeform 30">
              <a:extLst>
                <a:ext uri="{FF2B5EF4-FFF2-40B4-BE49-F238E27FC236}">
                  <a16:creationId xmlns:a16="http://schemas.microsoft.com/office/drawing/2014/main" id="{E3E6E5A3-B1FC-4080-92B1-FE5444FD3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5" name="Freeform 31">
              <a:extLst>
                <a:ext uri="{FF2B5EF4-FFF2-40B4-BE49-F238E27FC236}">
                  <a16:creationId xmlns:a16="http://schemas.microsoft.com/office/drawing/2014/main" id="{1E52E3E7-3179-4282-9CE5-345A1B489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6" name="Freeform 32">
              <a:extLst>
                <a:ext uri="{FF2B5EF4-FFF2-40B4-BE49-F238E27FC236}">
                  <a16:creationId xmlns:a16="http://schemas.microsoft.com/office/drawing/2014/main" id="{8781BA8E-C018-4814-8A7E-BF2F785C8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7" name="Freeform 397">
              <a:extLst>
                <a:ext uri="{FF2B5EF4-FFF2-40B4-BE49-F238E27FC236}">
                  <a16:creationId xmlns:a16="http://schemas.microsoft.com/office/drawing/2014/main" id="{22AFE1C2-8331-491C-9153-FD8A52D38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8" name="Freeform 398">
              <a:extLst>
                <a:ext uri="{FF2B5EF4-FFF2-40B4-BE49-F238E27FC236}">
                  <a16:creationId xmlns:a16="http://schemas.microsoft.com/office/drawing/2014/main" id="{3F5E02DF-9305-4D34-BDB0-528B88596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9" name="Freeform 399">
              <a:extLst>
                <a:ext uri="{FF2B5EF4-FFF2-40B4-BE49-F238E27FC236}">
                  <a16:creationId xmlns:a16="http://schemas.microsoft.com/office/drawing/2014/main" id="{0A3E8882-4F3B-4E14-82F4-4E3D6A37C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0" name="Freeform 400">
              <a:extLst>
                <a:ext uri="{FF2B5EF4-FFF2-40B4-BE49-F238E27FC236}">
                  <a16:creationId xmlns:a16="http://schemas.microsoft.com/office/drawing/2014/main" id="{2BE2F195-095F-44A6-880F-2E6F93FB8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1" name="Group 1800">
            <a:extLst>
              <a:ext uri="{FF2B5EF4-FFF2-40B4-BE49-F238E27FC236}">
                <a16:creationId xmlns:a16="http://schemas.microsoft.com/office/drawing/2014/main" id="{683F34A0-4824-4E5A-A9CC-124D714530BA}"/>
              </a:ext>
            </a:extLst>
          </p:cNvPr>
          <p:cNvGrpSpPr/>
          <p:nvPr userDrawn="1"/>
        </p:nvGrpSpPr>
        <p:grpSpPr>
          <a:xfrm>
            <a:off x="83663" y="6334585"/>
            <a:ext cx="12009864" cy="176637"/>
            <a:chOff x="83663" y="6302087"/>
            <a:chExt cx="12009864" cy="176637"/>
          </a:xfrm>
        </p:grpSpPr>
        <p:sp>
          <p:nvSpPr>
            <p:cNvPr id="1035" name="Freeform 29">
              <a:extLst>
                <a:ext uri="{FF2B5EF4-FFF2-40B4-BE49-F238E27FC236}">
                  <a16:creationId xmlns:a16="http://schemas.microsoft.com/office/drawing/2014/main" id="{D926D0BC-D684-4C0F-983D-AB617D87C4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6" name="Freeform 30">
              <a:extLst>
                <a:ext uri="{FF2B5EF4-FFF2-40B4-BE49-F238E27FC236}">
                  <a16:creationId xmlns:a16="http://schemas.microsoft.com/office/drawing/2014/main" id="{3552A2BB-2AC5-4272-AC98-FF0972D255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7" name="Freeform 31">
              <a:extLst>
                <a:ext uri="{FF2B5EF4-FFF2-40B4-BE49-F238E27FC236}">
                  <a16:creationId xmlns:a16="http://schemas.microsoft.com/office/drawing/2014/main" id="{9ADB1201-DA91-45C9-81E2-52238039A1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8" name="Freeform 32">
              <a:extLst>
                <a:ext uri="{FF2B5EF4-FFF2-40B4-BE49-F238E27FC236}">
                  <a16:creationId xmlns:a16="http://schemas.microsoft.com/office/drawing/2014/main" id="{0BE0CA55-2183-4139-B44D-80A8D2228D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9" name="Freeform 29">
              <a:extLst>
                <a:ext uri="{FF2B5EF4-FFF2-40B4-BE49-F238E27FC236}">
                  <a16:creationId xmlns:a16="http://schemas.microsoft.com/office/drawing/2014/main" id="{E7ED715E-E5EB-4E21-A26C-C6F9CFAE17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0" name="Freeform 30">
              <a:extLst>
                <a:ext uri="{FF2B5EF4-FFF2-40B4-BE49-F238E27FC236}">
                  <a16:creationId xmlns:a16="http://schemas.microsoft.com/office/drawing/2014/main" id="{F6721F8B-03F3-4CBB-ABBA-D7D0AC873E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1" name="Freeform 31">
              <a:extLst>
                <a:ext uri="{FF2B5EF4-FFF2-40B4-BE49-F238E27FC236}">
                  <a16:creationId xmlns:a16="http://schemas.microsoft.com/office/drawing/2014/main" id="{02D57ADD-1112-4051-8149-CF719517A1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2" name="Freeform 32">
              <a:extLst>
                <a:ext uri="{FF2B5EF4-FFF2-40B4-BE49-F238E27FC236}">
                  <a16:creationId xmlns:a16="http://schemas.microsoft.com/office/drawing/2014/main" id="{C8116DE6-9562-4609-9019-D5CEDBDE8F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3" name="Freeform 29">
              <a:extLst>
                <a:ext uri="{FF2B5EF4-FFF2-40B4-BE49-F238E27FC236}">
                  <a16:creationId xmlns:a16="http://schemas.microsoft.com/office/drawing/2014/main" id="{DC0325FD-B009-4598-87B7-E69892120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4" name="Freeform 30">
              <a:extLst>
                <a:ext uri="{FF2B5EF4-FFF2-40B4-BE49-F238E27FC236}">
                  <a16:creationId xmlns:a16="http://schemas.microsoft.com/office/drawing/2014/main" id="{56C9E74C-69DF-44C7-8873-C1A753544BB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5" name="Freeform 31">
              <a:extLst>
                <a:ext uri="{FF2B5EF4-FFF2-40B4-BE49-F238E27FC236}">
                  <a16:creationId xmlns:a16="http://schemas.microsoft.com/office/drawing/2014/main" id="{2747D886-0F5B-461C-8D9E-743684577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6" name="Freeform 32">
              <a:extLst>
                <a:ext uri="{FF2B5EF4-FFF2-40B4-BE49-F238E27FC236}">
                  <a16:creationId xmlns:a16="http://schemas.microsoft.com/office/drawing/2014/main" id="{4B54D51C-DDD9-47BB-AFDE-0F3DADF70C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7" name="Freeform 29">
              <a:extLst>
                <a:ext uri="{FF2B5EF4-FFF2-40B4-BE49-F238E27FC236}">
                  <a16:creationId xmlns:a16="http://schemas.microsoft.com/office/drawing/2014/main" id="{96248FA3-172C-49CA-9D21-8EFCFB86C6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8" name="Freeform 30">
              <a:extLst>
                <a:ext uri="{FF2B5EF4-FFF2-40B4-BE49-F238E27FC236}">
                  <a16:creationId xmlns:a16="http://schemas.microsoft.com/office/drawing/2014/main" id="{32B78079-AB81-45CD-A1B0-CD6EB2BCC6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9" name="Freeform 31">
              <a:extLst>
                <a:ext uri="{FF2B5EF4-FFF2-40B4-BE49-F238E27FC236}">
                  <a16:creationId xmlns:a16="http://schemas.microsoft.com/office/drawing/2014/main" id="{0DDF6A3D-9F36-4094-8D73-54587CA6BC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0" name="Freeform 32">
              <a:extLst>
                <a:ext uri="{FF2B5EF4-FFF2-40B4-BE49-F238E27FC236}">
                  <a16:creationId xmlns:a16="http://schemas.microsoft.com/office/drawing/2014/main" id="{69C8070F-C78C-496F-AB0C-2F9430281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1" name="Freeform 521">
              <a:extLst>
                <a:ext uri="{FF2B5EF4-FFF2-40B4-BE49-F238E27FC236}">
                  <a16:creationId xmlns:a16="http://schemas.microsoft.com/office/drawing/2014/main" id="{BD505570-4333-447E-88AA-436513DEC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2" name="Freeform 522">
              <a:extLst>
                <a:ext uri="{FF2B5EF4-FFF2-40B4-BE49-F238E27FC236}">
                  <a16:creationId xmlns:a16="http://schemas.microsoft.com/office/drawing/2014/main" id="{DCC6EE4F-9031-4D04-990C-339505E212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3" name="Freeform 523">
              <a:extLst>
                <a:ext uri="{FF2B5EF4-FFF2-40B4-BE49-F238E27FC236}">
                  <a16:creationId xmlns:a16="http://schemas.microsoft.com/office/drawing/2014/main" id="{AAE54BA5-DA52-460B-9969-7756763C97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4" name="Freeform 524">
              <a:extLst>
                <a:ext uri="{FF2B5EF4-FFF2-40B4-BE49-F238E27FC236}">
                  <a16:creationId xmlns:a16="http://schemas.microsoft.com/office/drawing/2014/main" id="{5D44041C-9101-4787-8BBB-95717135A4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5" name="Freeform 29">
              <a:extLst>
                <a:ext uri="{FF2B5EF4-FFF2-40B4-BE49-F238E27FC236}">
                  <a16:creationId xmlns:a16="http://schemas.microsoft.com/office/drawing/2014/main" id="{246D506F-1FB7-470A-96C6-17BFEB13D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6" name="Freeform 31">
              <a:extLst>
                <a:ext uri="{FF2B5EF4-FFF2-40B4-BE49-F238E27FC236}">
                  <a16:creationId xmlns:a16="http://schemas.microsoft.com/office/drawing/2014/main" id="{71E06B8D-B699-4533-9E74-A8D7A0E64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7" name="Freeform 29">
              <a:extLst>
                <a:ext uri="{FF2B5EF4-FFF2-40B4-BE49-F238E27FC236}">
                  <a16:creationId xmlns:a16="http://schemas.microsoft.com/office/drawing/2014/main" id="{E1038BEF-6AB5-4989-A030-AFC0FDB6D5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8" name="Freeform 30">
              <a:extLst>
                <a:ext uri="{FF2B5EF4-FFF2-40B4-BE49-F238E27FC236}">
                  <a16:creationId xmlns:a16="http://schemas.microsoft.com/office/drawing/2014/main" id="{5E9B9464-B633-460A-8568-95EA2CF90F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9" name="Freeform 31">
              <a:extLst>
                <a:ext uri="{FF2B5EF4-FFF2-40B4-BE49-F238E27FC236}">
                  <a16:creationId xmlns:a16="http://schemas.microsoft.com/office/drawing/2014/main" id="{388561A6-DC26-4A46-A74A-8630E59A08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0" name="Freeform 32">
              <a:extLst>
                <a:ext uri="{FF2B5EF4-FFF2-40B4-BE49-F238E27FC236}">
                  <a16:creationId xmlns:a16="http://schemas.microsoft.com/office/drawing/2014/main" id="{91236F43-F981-4DF4-B3AF-AE232D5512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1" name="Freeform 29">
              <a:extLst>
                <a:ext uri="{FF2B5EF4-FFF2-40B4-BE49-F238E27FC236}">
                  <a16:creationId xmlns:a16="http://schemas.microsoft.com/office/drawing/2014/main" id="{65AE2B37-CAA4-4571-8372-CBE6B75A86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2" name="Freeform 30">
              <a:extLst>
                <a:ext uri="{FF2B5EF4-FFF2-40B4-BE49-F238E27FC236}">
                  <a16:creationId xmlns:a16="http://schemas.microsoft.com/office/drawing/2014/main" id="{81432EFF-FCFC-4180-B15B-B72FDE8B2A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3" name="Freeform 31">
              <a:extLst>
                <a:ext uri="{FF2B5EF4-FFF2-40B4-BE49-F238E27FC236}">
                  <a16:creationId xmlns:a16="http://schemas.microsoft.com/office/drawing/2014/main" id="{531189AB-2721-4381-B953-8C7CC9F201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4" name="Freeform 32">
              <a:extLst>
                <a:ext uri="{FF2B5EF4-FFF2-40B4-BE49-F238E27FC236}">
                  <a16:creationId xmlns:a16="http://schemas.microsoft.com/office/drawing/2014/main" id="{99B53615-A1E5-4D9B-AAE1-FBC9A6CCA8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5" name="Freeform 29">
              <a:extLst>
                <a:ext uri="{FF2B5EF4-FFF2-40B4-BE49-F238E27FC236}">
                  <a16:creationId xmlns:a16="http://schemas.microsoft.com/office/drawing/2014/main" id="{3E0418A4-5D10-4E53-93E9-4215193FF3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6" name="Freeform 30">
              <a:extLst>
                <a:ext uri="{FF2B5EF4-FFF2-40B4-BE49-F238E27FC236}">
                  <a16:creationId xmlns:a16="http://schemas.microsoft.com/office/drawing/2014/main" id="{3849DD79-C791-4B5E-95F5-C19E906D7C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7" name="Freeform 31">
              <a:extLst>
                <a:ext uri="{FF2B5EF4-FFF2-40B4-BE49-F238E27FC236}">
                  <a16:creationId xmlns:a16="http://schemas.microsoft.com/office/drawing/2014/main" id="{16B3EAB6-00C6-4F89-9D60-8B5305CAFA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8" name="Freeform 32">
              <a:extLst>
                <a:ext uri="{FF2B5EF4-FFF2-40B4-BE49-F238E27FC236}">
                  <a16:creationId xmlns:a16="http://schemas.microsoft.com/office/drawing/2014/main" id="{325525DB-5DBF-4FCE-8AE8-26F86C1A21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9" name="Freeform 29">
              <a:extLst>
                <a:ext uri="{FF2B5EF4-FFF2-40B4-BE49-F238E27FC236}">
                  <a16:creationId xmlns:a16="http://schemas.microsoft.com/office/drawing/2014/main" id="{839C1AE9-DCD2-4FCD-BC21-5196279786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0" name="Freeform 30">
              <a:extLst>
                <a:ext uri="{FF2B5EF4-FFF2-40B4-BE49-F238E27FC236}">
                  <a16:creationId xmlns:a16="http://schemas.microsoft.com/office/drawing/2014/main" id="{E8EF2D61-8924-41C1-971E-5F5F492A9F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1" name="Freeform 31">
              <a:extLst>
                <a:ext uri="{FF2B5EF4-FFF2-40B4-BE49-F238E27FC236}">
                  <a16:creationId xmlns:a16="http://schemas.microsoft.com/office/drawing/2014/main" id="{9FCC103C-6005-4F7C-9AD1-4E9F42940A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2" name="Freeform 32">
              <a:extLst>
                <a:ext uri="{FF2B5EF4-FFF2-40B4-BE49-F238E27FC236}">
                  <a16:creationId xmlns:a16="http://schemas.microsoft.com/office/drawing/2014/main" id="{1DC92673-ADBC-4943-A185-53D1B8CB81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3" name="Freeform 543">
              <a:extLst>
                <a:ext uri="{FF2B5EF4-FFF2-40B4-BE49-F238E27FC236}">
                  <a16:creationId xmlns:a16="http://schemas.microsoft.com/office/drawing/2014/main" id="{1287E3ED-53A1-4987-A88D-D37D54868E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4" name="Freeform 544">
              <a:extLst>
                <a:ext uri="{FF2B5EF4-FFF2-40B4-BE49-F238E27FC236}">
                  <a16:creationId xmlns:a16="http://schemas.microsoft.com/office/drawing/2014/main" id="{2A765B9D-2A15-4D4C-A939-CE1AC9DC99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5" name="Freeform 545">
              <a:extLst>
                <a:ext uri="{FF2B5EF4-FFF2-40B4-BE49-F238E27FC236}">
                  <a16:creationId xmlns:a16="http://schemas.microsoft.com/office/drawing/2014/main" id="{A84A1B8C-2ED8-4268-94F8-F5BBAB2CE2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6" name="Freeform 546">
              <a:extLst>
                <a:ext uri="{FF2B5EF4-FFF2-40B4-BE49-F238E27FC236}">
                  <a16:creationId xmlns:a16="http://schemas.microsoft.com/office/drawing/2014/main" id="{17223C32-8657-443B-B6AA-4088B53F70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7" name="Freeform 29">
              <a:extLst>
                <a:ext uri="{FF2B5EF4-FFF2-40B4-BE49-F238E27FC236}">
                  <a16:creationId xmlns:a16="http://schemas.microsoft.com/office/drawing/2014/main" id="{6DA721F8-543B-4774-80ED-DA7A0DCB4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8" name="Freeform 31">
              <a:extLst>
                <a:ext uri="{FF2B5EF4-FFF2-40B4-BE49-F238E27FC236}">
                  <a16:creationId xmlns:a16="http://schemas.microsoft.com/office/drawing/2014/main" id="{824130EC-36D9-4E65-8369-4FBA208EB4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1" name="Freeform 30">
              <a:extLst>
                <a:ext uri="{FF2B5EF4-FFF2-40B4-BE49-F238E27FC236}">
                  <a16:creationId xmlns:a16="http://schemas.microsoft.com/office/drawing/2014/main" id="{5C863DDD-EE32-4FAF-87C9-E2EA69ABEF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2" name="Freeform 32">
              <a:extLst>
                <a:ext uri="{FF2B5EF4-FFF2-40B4-BE49-F238E27FC236}">
                  <a16:creationId xmlns:a16="http://schemas.microsoft.com/office/drawing/2014/main" id="{632F363E-9D2D-4FA7-841E-2CCD61081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3" name="Freeform 403">
              <a:extLst>
                <a:ext uri="{FF2B5EF4-FFF2-40B4-BE49-F238E27FC236}">
                  <a16:creationId xmlns:a16="http://schemas.microsoft.com/office/drawing/2014/main" id="{5015AF98-4CB3-493B-98A3-AE57261145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4" name="Freeform 404">
              <a:extLst>
                <a:ext uri="{FF2B5EF4-FFF2-40B4-BE49-F238E27FC236}">
                  <a16:creationId xmlns:a16="http://schemas.microsoft.com/office/drawing/2014/main" id="{82A1F092-F52B-4B69-BE3E-9C1B32883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5" name="Freeform 405">
              <a:extLst>
                <a:ext uri="{FF2B5EF4-FFF2-40B4-BE49-F238E27FC236}">
                  <a16:creationId xmlns:a16="http://schemas.microsoft.com/office/drawing/2014/main" id="{302B6FF3-F1C6-44B3-80C7-9A213E95C8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6" name="Freeform 406">
              <a:extLst>
                <a:ext uri="{FF2B5EF4-FFF2-40B4-BE49-F238E27FC236}">
                  <a16:creationId xmlns:a16="http://schemas.microsoft.com/office/drawing/2014/main" id="{78251DAE-3B65-4373-A5A8-6265D0D50A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7" name="Freeform 29">
              <a:extLst>
                <a:ext uri="{FF2B5EF4-FFF2-40B4-BE49-F238E27FC236}">
                  <a16:creationId xmlns:a16="http://schemas.microsoft.com/office/drawing/2014/main" id="{1D008A72-0096-4F51-B0CF-34A243E43C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8" name="Freeform 31">
              <a:extLst>
                <a:ext uri="{FF2B5EF4-FFF2-40B4-BE49-F238E27FC236}">
                  <a16:creationId xmlns:a16="http://schemas.microsoft.com/office/drawing/2014/main" id="{C4633A08-03F5-4AE1-A3F9-AEDA49FFD1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9" name="Freeform 29">
              <a:extLst>
                <a:ext uri="{FF2B5EF4-FFF2-40B4-BE49-F238E27FC236}">
                  <a16:creationId xmlns:a16="http://schemas.microsoft.com/office/drawing/2014/main" id="{D95FDF37-DAEA-464F-B4A9-40DAFFF54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0" name="Freeform 30">
              <a:extLst>
                <a:ext uri="{FF2B5EF4-FFF2-40B4-BE49-F238E27FC236}">
                  <a16:creationId xmlns:a16="http://schemas.microsoft.com/office/drawing/2014/main" id="{8AA6C1AF-D312-46BF-9132-6CAF8A47C2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1" name="Freeform 31">
              <a:extLst>
                <a:ext uri="{FF2B5EF4-FFF2-40B4-BE49-F238E27FC236}">
                  <a16:creationId xmlns:a16="http://schemas.microsoft.com/office/drawing/2014/main" id="{E2D60464-762D-4F7A-8F43-FB39850074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2" name="Freeform 32">
              <a:extLst>
                <a:ext uri="{FF2B5EF4-FFF2-40B4-BE49-F238E27FC236}">
                  <a16:creationId xmlns:a16="http://schemas.microsoft.com/office/drawing/2014/main" id="{62964145-14BF-4FC7-93DE-622BC9E2F3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3" name="Freeform 29">
              <a:extLst>
                <a:ext uri="{FF2B5EF4-FFF2-40B4-BE49-F238E27FC236}">
                  <a16:creationId xmlns:a16="http://schemas.microsoft.com/office/drawing/2014/main" id="{F3555649-B5D4-4E08-9314-73A87564F5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4" name="Freeform 30">
              <a:extLst>
                <a:ext uri="{FF2B5EF4-FFF2-40B4-BE49-F238E27FC236}">
                  <a16:creationId xmlns:a16="http://schemas.microsoft.com/office/drawing/2014/main" id="{A08FB8F9-B2D3-4A24-A054-31C7F680E0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5" name="Freeform 31">
              <a:extLst>
                <a:ext uri="{FF2B5EF4-FFF2-40B4-BE49-F238E27FC236}">
                  <a16:creationId xmlns:a16="http://schemas.microsoft.com/office/drawing/2014/main" id="{123804BA-9AAC-4371-8B93-60A9EE04E8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6" name="Freeform 32">
              <a:extLst>
                <a:ext uri="{FF2B5EF4-FFF2-40B4-BE49-F238E27FC236}">
                  <a16:creationId xmlns:a16="http://schemas.microsoft.com/office/drawing/2014/main" id="{A5391073-7BA5-454E-A323-4DB00D04AF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7" name="Freeform 29">
              <a:extLst>
                <a:ext uri="{FF2B5EF4-FFF2-40B4-BE49-F238E27FC236}">
                  <a16:creationId xmlns:a16="http://schemas.microsoft.com/office/drawing/2014/main" id="{A83C0E05-6B18-4654-87DD-E4AFFE8921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8" name="Freeform 30">
              <a:extLst>
                <a:ext uri="{FF2B5EF4-FFF2-40B4-BE49-F238E27FC236}">
                  <a16:creationId xmlns:a16="http://schemas.microsoft.com/office/drawing/2014/main" id="{7AE2080B-D3D9-4B09-B767-540BCB6A19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9" name="Freeform 31">
              <a:extLst>
                <a:ext uri="{FF2B5EF4-FFF2-40B4-BE49-F238E27FC236}">
                  <a16:creationId xmlns:a16="http://schemas.microsoft.com/office/drawing/2014/main" id="{1345BEFD-4483-4EBA-8077-D131A210B5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0" name="Freeform 32">
              <a:extLst>
                <a:ext uri="{FF2B5EF4-FFF2-40B4-BE49-F238E27FC236}">
                  <a16:creationId xmlns:a16="http://schemas.microsoft.com/office/drawing/2014/main" id="{587BF442-745D-4DD7-BC77-14728DA99F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1" name="Freeform 29">
              <a:extLst>
                <a:ext uri="{FF2B5EF4-FFF2-40B4-BE49-F238E27FC236}">
                  <a16:creationId xmlns:a16="http://schemas.microsoft.com/office/drawing/2014/main" id="{AC2E9FF6-883D-4872-B18C-AF83DE3488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2" name="Freeform 30">
              <a:extLst>
                <a:ext uri="{FF2B5EF4-FFF2-40B4-BE49-F238E27FC236}">
                  <a16:creationId xmlns:a16="http://schemas.microsoft.com/office/drawing/2014/main" id="{21FFB2E6-1958-49D3-B329-BC42887E8C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3" name="Freeform 31">
              <a:extLst>
                <a:ext uri="{FF2B5EF4-FFF2-40B4-BE49-F238E27FC236}">
                  <a16:creationId xmlns:a16="http://schemas.microsoft.com/office/drawing/2014/main" id="{76DC9866-A250-4028-B8FF-7AC2A6AB5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4" name="Freeform 32">
              <a:extLst>
                <a:ext uri="{FF2B5EF4-FFF2-40B4-BE49-F238E27FC236}">
                  <a16:creationId xmlns:a16="http://schemas.microsoft.com/office/drawing/2014/main" id="{104EDCCC-D435-44E2-963F-B87E54F72A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5" name="Freeform 425">
              <a:extLst>
                <a:ext uri="{FF2B5EF4-FFF2-40B4-BE49-F238E27FC236}">
                  <a16:creationId xmlns:a16="http://schemas.microsoft.com/office/drawing/2014/main" id="{619DB07C-1208-4577-936E-FB63121993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6" name="Freeform 426">
              <a:extLst>
                <a:ext uri="{FF2B5EF4-FFF2-40B4-BE49-F238E27FC236}">
                  <a16:creationId xmlns:a16="http://schemas.microsoft.com/office/drawing/2014/main" id="{9EDBBC22-3CD9-4A4F-9C1F-ECC164DF47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7" name="Freeform 427">
              <a:extLst>
                <a:ext uri="{FF2B5EF4-FFF2-40B4-BE49-F238E27FC236}">
                  <a16:creationId xmlns:a16="http://schemas.microsoft.com/office/drawing/2014/main" id="{1491FCD1-0EF2-4E05-AF16-3AB8A8D35D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8" name="Freeform 428">
              <a:extLst>
                <a:ext uri="{FF2B5EF4-FFF2-40B4-BE49-F238E27FC236}">
                  <a16:creationId xmlns:a16="http://schemas.microsoft.com/office/drawing/2014/main" id="{19C4BC71-A3E0-422C-A564-DCC5E86ADD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9" name="Freeform 29">
              <a:extLst>
                <a:ext uri="{FF2B5EF4-FFF2-40B4-BE49-F238E27FC236}">
                  <a16:creationId xmlns:a16="http://schemas.microsoft.com/office/drawing/2014/main" id="{8D7A5F25-383E-46EA-A721-CCE8E05E80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0" name="Freeform 31">
              <a:extLst>
                <a:ext uri="{FF2B5EF4-FFF2-40B4-BE49-F238E27FC236}">
                  <a16:creationId xmlns:a16="http://schemas.microsoft.com/office/drawing/2014/main" id="{040F49CB-3766-4F2F-8735-37E1012FBD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0" name="Group 1799">
            <a:extLst>
              <a:ext uri="{FF2B5EF4-FFF2-40B4-BE49-F238E27FC236}">
                <a16:creationId xmlns:a16="http://schemas.microsoft.com/office/drawing/2014/main" id="{9F10D460-6A74-4818-9F46-EAE7C1C9C177}"/>
              </a:ext>
            </a:extLst>
          </p:cNvPr>
          <p:cNvGrpSpPr/>
          <p:nvPr userDrawn="1"/>
        </p:nvGrpSpPr>
        <p:grpSpPr>
          <a:xfrm>
            <a:off x="83663" y="6619611"/>
            <a:ext cx="12009863" cy="176637"/>
            <a:chOff x="83663" y="6592396"/>
            <a:chExt cx="12009863" cy="176637"/>
          </a:xfrm>
        </p:grpSpPr>
        <p:sp>
          <p:nvSpPr>
            <p:cNvPr id="1079" name="Freeform 29">
              <a:extLst>
                <a:ext uri="{FF2B5EF4-FFF2-40B4-BE49-F238E27FC236}">
                  <a16:creationId xmlns:a16="http://schemas.microsoft.com/office/drawing/2014/main" id="{20EC484A-C5F1-48E7-8A21-20D6EFB70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0" name="Freeform 30">
              <a:extLst>
                <a:ext uri="{FF2B5EF4-FFF2-40B4-BE49-F238E27FC236}">
                  <a16:creationId xmlns:a16="http://schemas.microsoft.com/office/drawing/2014/main" id="{C019F15B-E358-4F68-9CEB-9194160AB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1" name="Freeform 31">
              <a:extLst>
                <a:ext uri="{FF2B5EF4-FFF2-40B4-BE49-F238E27FC236}">
                  <a16:creationId xmlns:a16="http://schemas.microsoft.com/office/drawing/2014/main" id="{E3B77A66-4C88-4E4B-B209-ABC85729F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2" name="Freeform 32">
              <a:extLst>
                <a:ext uri="{FF2B5EF4-FFF2-40B4-BE49-F238E27FC236}">
                  <a16:creationId xmlns:a16="http://schemas.microsoft.com/office/drawing/2014/main" id="{114BE01A-34B0-4AAF-B4EF-AD3352AED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3" name="Freeform 29">
              <a:extLst>
                <a:ext uri="{FF2B5EF4-FFF2-40B4-BE49-F238E27FC236}">
                  <a16:creationId xmlns:a16="http://schemas.microsoft.com/office/drawing/2014/main" id="{6DC72554-CFD3-414F-98A7-EDE3A7652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4" name="Freeform 30">
              <a:extLst>
                <a:ext uri="{FF2B5EF4-FFF2-40B4-BE49-F238E27FC236}">
                  <a16:creationId xmlns:a16="http://schemas.microsoft.com/office/drawing/2014/main" id="{2CC7A624-D22C-419B-BA70-20B587366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5" name="Freeform 31">
              <a:extLst>
                <a:ext uri="{FF2B5EF4-FFF2-40B4-BE49-F238E27FC236}">
                  <a16:creationId xmlns:a16="http://schemas.microsoft.com/office/drawing/2014/main" id="{EC4B0102-5975-4638-B356-C1154D6D8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6" name="Freeform 32">
              <a:extLst>
                <a:ext uri="{FF2B5EF4-FFF2-40B4-BE49-F238E27FC236}">
                  <a16:creationId xmlns:a16="http://schemas.microsoft.com/office/drawing/2014/main" id="{03FA428C-CEAE-478D-9CDF-61170AA6E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7" name="Freeform 29">
              <a:extLst>
                <a:ext uri="{FF2B5EF4-FFF2-40B4-BE49-F238E27FC236}">
                  <a16:creationId xmlns:a16="http://schemas.microsoft.com/office/drawing/2014/main" id="{0480BD3D-62D0-4B5B-8EA2-D29DF2DAE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8" name="Freeform 30">
              <a:extLst>
                <a:ext uri="{FF2B5EF4-FFF2-40B4-BE49-F238E27FC236}">
                  <a16:creationId xmlns:a16="http://schemas.microsoft.com/office/drawing/2014/main" id="{C7D9E2F1-D11B-4052-966F-ACB98E23E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9" name="Freeform 31">
              <a:extLst>
                <a:ext uri="{FF2B5EF4-FFF2-40B4-BE49-F238E27FC236}">
                  <a16:creationId xmlns:a16="http://schemas.microsoft.com/office/drawing/2014/main" id="{CB5EE88A-6183-4ED1-9553-FC9F10A73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0" name="Freeform 32">
              <a:extLst>
                <a:ext uri="{FF2B5EF4-FFF2-40B4-BE49-F238E27FC236}">
                  <a16:creationId xmlns:a16="http://schemas.microsoft.com/office/drawing/2014/main" id="{097BE47B-9772-478D-9E85-54F4E3EA4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1" name="Freeform 29">
              <a:extLst>
                <a:ext uri="{FF2B5EF4-FFF2-40B4-BE49-F238E27FC236}">
                  <a16:creationId xmlns:a16="http://schemas.microsoft.com/office/drawing/2014/main" id="{3ADBE7CA-4A20-4A6E-9A72-D6CA75B5D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2" name="Freeform 30">
              <a:extLst>
                <a:ext uri="{FF2B5EF4-FFF2-40B4-BE49-F238E27FC236}">
                  <a16:creationId xmlns:a16="http://schemas.microsoft.com/office/drawing/2014/main" id="{40115CCA-BC50-4E02-A9CA-6EDB4FCFA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3" name="Freeform 31">
              <a:extLst>
                <a:ext uri="{FF2B5EF4-FFF2-40B4-BE49-F238E27FC236}">
                  <a16:creationId xmlns:a16="http://schemas.microsoft.com/office/drawing/2014/main" id="{F949C139-2D0D-4AB4-863D-069E256D6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4" name="Freeform 32">
              <a:extLst>
                <a:ext uri="{FF2B5EF4-FFF2-40B4-BE49-F238E27FC236}">
                  <a16:creationId xmlns:a16="http://schemas.microsoft.com/office/drawing/2014/main" id="{94023488-C557-4DA5-AB6B-4E9619D32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5" name="Freeform 565">
              <a:extLst>
                <a:ext uri="{FF2B5EF4-FFF2-40B4-BE49-F238E27FC236}">
                  <a16:creationId xmlns:a16="http://schemas.microsoft.com/office/drawing/2014/main" id="{AC21113F-942B-4075-9639-AF257D4C2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6" name="Freeform 566">
              <a:extLst>
                <a:ext uri="{FF2B5EF4-FFF2-40B4-BE49-F238E27FC236}">
                  <a16:creationId xmlns:a16="http://schemas.microsoft.com/office/drawing/2014/main" id="{C6F33099-AF0F-4EA1-980B-67C22DEC5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7" name="Freeform 567">
              <a:extLst>
                <a:ext uri="{FF2B5EF4-FFF2-40B4-BE49-F238E27FC236}">
                  <a16:creationId xmlns:a16="http://schemas.microsoft.com/office/drawing/2014/main" id="{5B688F19-595F-46BC-87FA-BFA8FE0CF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8" name="Freeform 568">
              <a:extLst>
                <a:ext uri="{FF2B5EF4-FFF2-40B4-BE49-F238E27FC236}">
                  <a16:creationId xmlns:a16="http://schemas.microsoft.com/office/drawing/2014/main" id="{57EE3F95-1923-408C-9FCB-8A061AC4E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9" name="Freeform 29">
              <a:extLst>
                <a:ext uri="{FF2B5EF4-FFF2-40B4-BE49-F238E27FC236}">
                  <a16:creationId xmlns:a16="http://schemas.microsoft.com/office/drawing/2014/main" id="{0364578F-6F14-4642-8DB5-A9CB233AF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0" name="Freeform 31">
              <a:extLst>
                <a:ext uri="{FF2B5EF4-FFF2-40B4-BE49-F238E27FC236}">
                  <a16:creationId xmlns:a16="http://schemas.microsoft.com/office/drawing/2014/main" id="{F0D43546-B66F-475B-A283-080ADFF42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1" name="Freeform 29">
              <a:extLst>
                <a:ext uri="{FF2B5EF4-FFF2-40B4-BE49-F238E27FC236}">
                  <a16:creationId xmlns:a16="http://schemas.microsoft.com/office/drawing/2014/main" id="{263C917B-6F03-478D-BEDD-E0D8FA27A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2" name="Freeform 30">
              <a:extLst>
                <a:ext uri="{FF2B5EF4-FFF2-40B4-BE49-F238E27FC236}">
                  <a16:creationId xmlns:a16="http://schemas.microsoft.com/office/drawing/2014/main" id="{E21820AF-D32C-40BC-830F-468A4D0F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3" name="Freeform 31">
              <a:extLst>
                <a:ext uri="{FF2B5EF4-FFF2-40B4-BE49-F238E27FC236}">
                  <a16:creationId xmlns:a16="http://schemas.microsoft.com/office/drawing/2014/main" id="{A9478718-3EA4-41DE-B02F-17B749521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4" name="Freeform 32">
              <a:extLst>
                <a:ext uri="{FF2B5EF4-FFF2-40B4-BE49-F238E27FC236}">
                  <a16:creationId xmlns:a16="http://schemas.microsoft.com/office/drawing/2014/main" id="{4423D64C-BFD5-4F60-A7F6-4E0E140FA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5" name="Freeform 29">
              <a:extLst>
                <a:ext uri="{FF2B5EF4-FFF2-40B4-BE49-F238E27FC236}">
                  <a16:creationId xmlns:a16="http://schemas.microsoft.com/office/drawing/2014/main" id="{EF5ED76E-CD41-4077-96EA-41CBD8BDD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6" name="Freeform 30">
              <a:extLst>
                <a:ext uri="{FF2B5EF4-FFF2-40B4-BE49-F238E27FC236}">
                  <a16:creationId xmlns:a16="http://schemas.microsoft.com/office/drawing/2014/main" id="{B643B771-3F02-4492-8909-91C20695F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7" name="Freeform 31">
              <a:extLst>
                <a:ext uri="{FF2B5EF4-FFF2-40B4-BE49-F238E27FC236}">
                  <a16:creationId xmlns:a16="http://schemas.microsoft.com/office/drawing/2014/main" id="{7C910711-DE97-49BE-9F3A-493D1BA84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8" name="Freeform 32">
              <a:extLst>
                <a:ext uri="{FF2B5EF4-FFF2-40B4-BE49-F238E27FC236}">
                  <a16:creationId xmlns:a16="http://schemas.microsoft.com/office/drawing/2014/main" id="{7EBFD03A-7F03-49F5-8A9F-F5BAF084D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9" name="Freeform 29">
              <a:extLst>
                <a:ext uri="{FF2B5EF4-FFF2-40B4-BE49-F238E27FC236}">
                  <a16:creationId xmlns:a16="http://schemas.microsoft.com/office/drawing/2014/main" id="{D494A738-34FD-468F-B1A6-A0751EAA0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0" name="Freeform 30">
              <a:extLst>
                <a:ext uri="{FF2B5EF4-FFF2-40B4-BE49-F238E27FC236}">
                  <a16:creationId xmlns:a16="http://schemas.microsoft.com/office/drawing/2014/main" id="{00CF7EBB-A68D-4D46-833D-77CBFB6D8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1" name="Freeform 31">
              <a:extLst>
                <a:ext uri="{FF2B5EF4-FFF2-40B4-BE49-F238E27FC236}">
                  <a16:creationId xmlns:a16="http://schemas.microsoft.com/office/drawing/2014/main" id="{13D89E70-CF19-4DC2-8B5A-E488D9A07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2" name="Freeform 32">
              <a:extLst>
                <a:ext uri="{FF2B5EF4-FFF2-40B4-BE49-F238E27FC236}">
                  <a16:creationId xmlns:a16="http://schemas.microsoft.com/office/drawing/2014/main" id="{BB2506F0-880E-403A-A175-828C51432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3" name="Freeform 29">
              <a:extLst>
                <a:ext uri="{FF2B5EF4-FFF2-40B4-BE49-F238E27FC236}">
                  <a16:creationId xmlns:a16="http://schemas.microsoft.com/office/drawing/2014/main" id="{B36A7945-93EC-4AC0-A8B5-F584C83FC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4" name="Freeform 30">
              <a:extLst>
                <a:ext uri="{FF2B5EF4-FFF2-40B4-BE49-F238E27FC236}">
                  <a16:creationId xmlns:a16="http://schemas.microsoft.com/office/drawing/2014/main" id="{94F3BE54-CF55-4715-93E0-07EDF9C85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5" name="Freeform 31">
              <a:extLst>
                <a:ext uri="{FF2B5EF4-FFF2-40B4-BE49-F238E27FC236}">
                  <a16:creationId xmlns:a16="http://schemas.microsoft.com/office/drawing/2014/main" id="{8E46B78E-A285-423E-9040-19464771F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6" name="Freeform 32">
              <a:extLst>
                <a:ext uri="{FF2B5EF4-FFF2-40B4-BE49-F238E27FC236}">
                  <a16:creationId xmlns:a16="http://schemas.microsoft.com/office/drawing/2014/main" id="{2C56820B-506F-4B5D-AA96-20CA08F46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7" name="Freeform 587">
              <a:extLst>
                <a:ext uri="{FF2B5EF4-FFF2-40B4-BE49-F238E27FC236}">
                  <a16:creationId xmlns:a16="http://schemas.microsoft.com/office/drawing/2014/main" id="{60A72E68-97B2-4FE8-A919-C05B5702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8" name="Freeform 588">
              <a:extLst>
                <a:ext uri="{FF2B5EF4-FFF2-40B4-BE49-F238E27FC236}">
                  <a16:creationId xmlns:a16="http://schemas.microsoft.com/office/drawing/2014/main" id="{E19CD37D-1A09-4493-9DD4-B10860880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9" name="Freeform 589">
              <a:extLst>
                <a:ext uri="{FF2B5EF4-FFF2-40B4-BE49-F238E27FC236}">
                  <a16:creationId xmlns:a16="http://schemas.microsoft.com/office/drawing/2014/main" id="{F01B1AE9-EFD8-4759-8BD4-6BF7F985D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0" name="Freeform 590">
              <a:extLst>
                <a:ext uri="{FF2B5EF4-FFF2-40B4-BE49-F238E27FC236}">
                  <a16:creationId xmlns:a16="http://schemas.microsoft.com/office/drawing/2014/main" id="{6741E16C-7E75-4FDF-8BAE-1ACEC2364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1" name="Freeform 29">
              <a:extLst>
                <a:ext uri="{FF2B5EF4-FFF2-40B4-BE49-F238E27FC236}">
                  <a16:creationId xmlns:a16="http://schemas.microsoft.com/office/drawing/2014/main" id="{8A7B8F13-776E-48A7-982F-7E19A3B62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2" name="Freeform 31">
              <a:extLst>
                <a:ext uri="{FF2B5EF4-FFF2-40B4-BE49-F238E27FC236}">
                  <a16:creationId xmlns:a16="http://schemas.microsoft.com/office/drawing/2014/main" id="{86CC642A-BCB8-43C4-84D6-4F5EFCF59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1" name="Freeform 29">
              <a:extLst>
                <a:ext uri="{FF2B5EF4-FFF2-40B4-BE49-F238E27FC236}">
                  <a16:creationId xmlns:a16="http://schemas.microsoft.com/office/drawing/2014/main" id="{1F0DC721-06CB-4895-97C7-CFA513A33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2" name="Freeform 30">
              <a:extLst>
                <a:ext uri="{FF2B5EF4-FFF2-40B4-BE49-F238E27FC236}">
                  <a16:creationId xmlns:a16="http://schemas.microsoft.com/office/drawing/2014/main" id="{7BBE000F-F956-4248-AE79-FAA2250BF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3" name="Freeform 31">
              <a:extLst>
                <a:ext uri="{FF2B5EF4-FFF2-40B4-BE49-F238E27FC236}">
                  <a16:creationId xmlns:a16="http://schemas.microsoft.com/office/drawing/2014/main" id="{9E868A4F-7720-485D-8680-ABD0BD046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4" name="Freeform 32">
              <a:extLst>
                <a:ext uri="{FF2B5EF4-FFF2-40B4-BE49-F238E27FC236}">
                  <a16:creationId xmlns:a16="http://schemas.microsoft.com/office/drawing/2014/main" id="{D5AB9716-9331-467A-8B22-D8EC16B05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5" name="Freeform 29">
              <a:extLst>
                <a:ext uri="{FF2B5EF4-FFF2-40B4-BE49-F238E27FC236}">
                  <a16:creationId xmlns:a16="http://schemas.microsoft.com/office/drawing/2014/main" id="{187D1866-CC17-4F28-84AC-C4F696013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6" name="Freeform 30">
              <a:extLst>
                <a:ext uri="{FF2B5EF4-FFF2-40B4-BE49-F238E27FC236}">
                  <a16:creationId xmlns:a16="http://schemas.microsoft.com/office/drawing/2014/main" id="{77D82381-D2E6-4D23-8EAD-EA1D7A852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7" name="Freeform 31">
              <a:extLst>
                <a:ext uri="{FF2B5EF4-FFF2-40B4-BE49-F238E27FC236}">
                  <a16:creationId xmlns:a16="http://schemas.microsoft.com/office/drawing/2014/main" id="{C30FB653-C91F-43C2-A880-21733D398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8" name="Freeform 32">
              <a:extLst>
                <a:ext uri="{FF2B5EF4-FFF2-40B4-BE49-F238E27FC236}">
                  <a16:creationId xmlns:a16="http://schemas.microsoft.com/office/drawing/2014/main" id="{E03D883A-65C9-49B0-B55C-1AA52EA51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9" name="Freeform 29">
              <a:extLst>
                <a:ext uri="{FF2B5EF4-FFF2-40B4-BE49-F238E27FC236}">
                  <a16:creationId xmlns:a16="http://schemas.microsoft.com/office/drawing/2014/main" id="{F5759E49-4355-44D0-A50C-ECA250677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0" name="Freeform 30">
              <a:extLst>
                <a:ext uri="{FF2B5EF4-FFF2-40B4-BE49-F238E27FC236}">
                  <a16:creationId xmlns:a16="http://schemas.microsoft.com/office/drawing/2014/main" id="{08FFCCA9-495E-4AED-B062-7911EC56B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1" name="Freeform 31">
              <a:extLst>
                <a:ext uri="{FF2B5EF4-FFF2-40B4-BE49-F238E27FC236}">
                  <a16:creationId xmlns:a16="http://schemas.microsoft.com/office/drawing/2014/main" id="{CE77C841-2D0B-4BCA-A931-AE1F02EE6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2" name="Freeform 32">
              <a:extLst>
                <a:ext uri="{FF2B5EF4-FFF2-40B4-BE49-F238E27FC236}">
                  <a16:creationId xmlns:a16="http://schemas.microsoft.com/office/drawing/2014/main" id="{8CBD0AE1-AFDF-4F0C-BC5C-5F8C73655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3" name="Freeform 29">
              <a:extLst>
                <a:ext uri="{FF2B5EF4-FFF2-40B4-BE49-F238E27FC236}">
                  <a16:creationId xmlns:a16="http://schemas.microsoft.com/office/drawing/2014/main" id="{ECF61FA9-98DB-4C15-A42F-3557A73EC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4" name="Freeform 30">
              <a:extLst>
                <a:ext uri="{FF2B5EF4-FFF2-40B4-BE49-F238E27FC236}">
                  <a16:creationId xmlns:a16="http://schemas.microsoft.com/office/drawing/2014/main" id="{01894596-216F-4ED4-99D6-8BCB72EB0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5" name="Freeform 31">
              <a:extLst>
                <a:ext uri="{FF2B5EF4-FFF2-40B4-BE49-F238E27FC236}">
                  <a16:creationId xmlns:a16="http://schemas.microsoft.com/office/drawing/2014/main" id="{E9351B07-5963-4E4C-BA2E-597CDA99B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6" name="Freeform 32">
              <a:extLst>
                <a:ext uri="{FF2B5EF4-FFF2-40B4-BE49-F238E27FC236}">
                  <a16:creationId xmlns:a16="http://schemas.microsoft.com/office/drawing/2014/main" id="{086CF589-8B94-4072-8E27-A7FDEAF06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7" name="Freeform 447">
              <a:extLst>
                <a:ext uri="{FF2B5EF4-FFF2-40B4-BE49-F238E27FC236}">
                  <a16:creationId xmlns:a16="http://schemas.microsoft.com/office/drawing/2014/main" id="{0317F46C-DCD4-4A28-ACFA-6A51661C7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8" name="Freeform 448">
              <a:extLst>
                <a:ext uri="{FF2B5EF4-FFF2-40B4-BE49-F238E27FC236}">
                  <a16:creationId xmlns:a16="http://schemas.microsoft.com/office/drawing/2014/main" id="{406FCB8A-1D2B-4BDA-9DB2-70553389C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9" name="Freeform 449">
              <a:extLst>
                <a:ext uri="{FF2B5EF4-FFF2-40B4-BE49-F238E27FC236}">
                  <a16:creationId xmlns:a16="http://schemas.microsoft.com/office/drawing/2014/main" id="{A990AE18-0C76-46C2-B0F6-C3BD8866B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0" name="Freeform 450">
              <a:extLst>
                <a:ext uri="{FF2B5EF4-FFF2-40B4-BE49-F238E27FC236}">
                  <a16:creationId xmlns:a16="http://schemas.microsoft.com/office/drawing/2014/main" id="{3B9FF01A-935E-455C-8E64-06251772D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1" name="Freeform 29">
              <a:extLst>
                <a:ext uri="{FF2B5EF4-FFF2-40B4-BE49-F238E27FC236}">
                  <a16:creationId xmlns:a16="http://schemas.microsoft.com/office/drawing/2014/main" id="{D88D0A07-AF69-42C3-BBAA-1A836D937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2" name="Freeform 31">
              <a:extLst>
                <a:ext uri="{FF2B5EF4-FFF2-40B4-BE49-F238E27FC236}">
                  <a16:creationId xmlns:a16="http://schemas.microsoft.com/office/drawing/2014/main" id="{B21D54DB-4207-4062-BBD2-FBFC00E63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3" name="Freeform 29">
              <a:extLst>
                <a:ext uri="{FF2B5EF4-FFF2-40B4-BE49-F238E27FC236}">
                  <a16:creationId xmlns:a16="http://schemas.microsoft.com/office/drawing/2014/main" id="{3A2A451F-9689-4B14-BA58-2F1788849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4" name="Freeform 30">
              <a:extLst>
                <a:ext uri="{FF2B5EF4-FFF2-40B4-BE49-F238E27FC236}">
                  <a16:creationId xmlns:a16="http://schemas.microsoft.com/office/drawing/2014/main" id="{3EC5D921-246F-4E9A-8C38-DBDB59382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5" name="Freeform 31">
              <a:extLst>
                <a:ext uri="{FF2B5EF4-FFF2-40B4-BE49-F238E27FC236}">
                  <a16:creationId xmlns:a16="http://schemas.microsoft.com/office/drawing/2014/main" id="{0538CF54-7ACC-4114-B43B-7A4D41726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6" name="Freeform 32">
              <a:extLst>
                <a:ext uri="{FF2B5EF4-FFF2-40B4-BE49-F238E27FC236}">
                  <a16:creationId xmlns:a16="http://schemas.microsoft.com/office/drawing/2014/main" id="{11E301F6-776B-4BF8-9A6D-011F38358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7" name="Freeform 29">
              <a:extLst>
                <a:ext uri="{FF2B5EF4-FFF2-40B4-BE49-F238E27FC236}">
                  <a16:creationId xmlns:a16="http://schemas.microsoft.com/office/drawing/2014/main" id="{E194C7E7-2518-4B40-B443-EC4BF865E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8" name="Freeform 30">
              <a:extLst>
                <a:ext uri="{FF2B5EF4-FFF2-40B4-BE49-F238E27FC236}">
                  <a16:creationId xmlns:a16="http://schemas.microsoft.com/office/drawing/2014/main" id="{8C421192-7469-48F1-A5C0-A4C2F9227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9" name="Freeform 31">
              <a:extLst>
                <a:ext uri="{FF2B5EF4-FFF2-40B4-BE49-F238E27FC236}">
                  <a16:creationId xmlns:a16="http://schemas.microsoft.com/office/drawing/2014/main" id="{4A565FE3-8B6C-4260-8F35-A2F21F046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0" name="Freeform 32">
              <a:extLst>
                <a:ext uri="{FF2B5EF4-FFF2-40B4-BE49-F238E27FC236}">
                  <a16:creationId xmlns:a16="http://schemas.microsoft.com/office/drawing/2014/main" id="{19C1CE71-EF7F-461D-A55F-4B5B95F0A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4" name="Group 1813">
            <a:extLst>
              <a:ext uri="{FF2B5EF4-FFF2-40B4-BE49-F238E27FC236}">
                <a16:creationId xmlns:a16="http://schemas.microsoft.com/office/drawing/2014/main" id="{CCBAA3F1-F5D7-47E2-8204-499FF31AC1BA}"/>
              </a:ext>
            </a:extLst>
          </p:cNvPr>
          <p:cNvGrpSpPr/>
          <p:nvPr userDrawn="1"/>
        </p:nvGrpSpPr>
        <p:grpSpPr>
          <a:xfrm>
            <a:off x="83664" y="5194449"/>
            <a:ext cx="12009863" cy="176637"/>
            <a:chOff x="83664" y="5136234"/>
            <a:chExt cx="12009863" cy="176637"/>
          </a:xfrm>
        </p:grpSpPr>
        <p:sp>
          <p:nvSpPr>
            <p:cNvPr id="1215" name="Freeform 29">
              <a:extLst>
                <a:ext uri="{FF2B5EF4-FFF2-40B4-BE49-F238E27FC236}">
                  <a16:creationId xmlns:a16="http://schemas.microsoft.com/office/drawing/2014/main" id="{B7180539-6EAC-4B74-A6A7-F4DECCA880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6" name="Freeform 30">
              <a:extLst>
                <a:ext uri="{FF2B5EF4-FFF2-40B4-BE49-F238E27FC236}">
                  <a16:creationId xmlns:a16="http://schemas.microsoft.com/office/drawing/2014/main" id="{B62EA37B-DD12-4FE2-91C5-586774DCC3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7" name="Freeform 31">
              <a:extLst>
                <a:ext uri="{FF2B5EF4-FFF2-40B4-BE49-F238E27FC236}">
                  <a16:creationId xmlns:a16="http://schemas.microsoft.com/office/drawing/2014/main" id="{7F5008A2-6C9C-4237-A669-D9420637A3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8" name="Freeform 32">
              <a:extLst>
                <a:ext uri="{FF2B5EF4-FFF2-40B4-BE49-F238E27FC236}">
                  <a16:creationId xmlns:a16="http://schemas.microsoft.com/office/drawing/2014/main" id="{92B85CBB-6218-48C7-A6AD-1224322FBC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9" name="Freeform 29">
              <a:extLst>
                <a:ext uri="{FF2B5EF4-FFF2-40B4-BE49-F238E27FC236}">
                  <a16:creationId xmlns:a16="http://schemas.microsoft.com/office/drawing/2014/main" id="{D30576A8-C16A-4494-9C99-9E55DFB4A97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0" name="Freeform 30">
              <a:extLst>
                <a:ext uri="{FF2B5EF4-FFF2-40B4-BE49-F238E27FC236}">
                  <a16:creationId xmlns:a16="http://schemas.microsoft.com/office/drawing/2014/main" id="{E42AB3B1-E898-47A3-BCC3-2CA29B9BA03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1" name="Freeform 31">
              <a:extLst>
                <a:ext uri="{FF2B5EF4-FFF2-40B4-BE49-F238E27FC236}">
                  <a16:creationId xmlns:a16="http://schemas.microsoft.com/office/drawing/2014/main" id="{D672A6A7-B2CC-49D7-869D-2F1C046A2C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2" name="Freeform 32">
              <a:extLst>
                <a:ext uri="{FF2B5EF4-FFF2-40B4-BE49-F238E27FC236}">
                  <a16:creationId xmlns:a16="http://schemas.microsoft.com/office/drawing/2014/main" id="{CA440D9D-F6B1-4284-B053-79582A5005F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3" name="Freeform 29">
              <a:extLst>
                <a:ext uri="{FF2B5EF4-FFF2-40B4-BE49-F238E27FC236}">
                  <a16:creationId xmlns:a16="http://schemas.microsoft.com/office/drawing/2014/main" id="{11425CF2-DB33-450A-85AF-5A9F828EE5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4" name="Freeform 30">
              <a:extLst>
                <a:ext uri="{FF2B5EF4-FFF2-40B4-BE49-F238E27FC236}">
                  <a16:creationId xmlns:a16="http://schemas.microsoft.com/office/drawing/2014/main" id="{E3F18B23-2B04-493F-8561-921707C759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5" name="Freeform 31">
              <a:extLst>
                <a:ext uri="{FF2B5EF4-FFF2-40B4-BE49-F238E27FC236}">
                  <a16:creationId xmlns:a16="http://schemas.microsoft.com/office/drawing/2014/main" id="{26B6FDFF-BB6F-488C-B6CC-FF1B0C83574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6" name="Freeform 32">
              <a:extLst>
                <a:ext uri="{FF2B5EF4-FFF2-40B4-BE49-F238E27FC236}">
                  <a16:creationId xmlns:a16="http://schemas.microsoft.com/office/drawing/2014/main" id="{5819D564-E20E-4922-AA51-4052BBCFA0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7" name="Freeform 29">
              <a:extLst>
                <a:ext uri="{FF2B5EF4-FFF2-40B4-BE49-F238E27FC236}">
                  <a16:creationId xmlns:a16="http://schemas.microsoft.com/office/drawing/2014/main" id="{2722FE24-1D72-4D6E-AF53-6128141A9D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8" name="Freeform 30">
              <a:extLst>
                <a:ext uri="{FF2B5EF4-FFF2-40B4-BE49-F238E27FC236}">
                  <a16:creationId xmlns:a16="http://schemas.microsoft.com/office/drawing/2014/main" id="{B8FD79A5-BF8A-4DC2-BC5B-24064D68FD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9" name="Freeform 31">
              <a:extLst>
                <a:ext uri="{FF2B5EF4-FFF2-40B4-BE49-F238E27FC236}">
                  <a16:creationId xmlns:a16="http://schemas.microsoft.com/office/drawing/2014/main" id="{C20D4256-ADDE-4906-A707-F86AFE339B0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0" name="Freeform 32">
              <a:extLst>
                <a:ext uri="{FF2B5EF4-FFF2-40B4-BE49-F238E27FC236}">
                  <a16:creationId xmlns:a16="http://schemas.microsoft.com/office/drawing/2014/main" id="{36A07B05-4B2F-40C4-96C8-776D77370D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1" name="Freeform 477">
              <a:extLst>
                <a:ext uri="{FF2B5EF4-FFF2-40B4-BE49-F238E27FC236}">
                  <a16:creationId xmlns:a16="http://schemas.microsoft.com/office/drawing/2014/main" id="{0E0FB12E-55F4-4E15-BF1A-3600750398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2" name="Freeform 478">
              <a:extLst>
                <a:ext uri="{FF2B5EF4-FFF2-40B4-BE49-F238E27FC236}">
                  <a16:creationId xmlns:a16="http://schemas.microsoft.com/office/drawing/2014/main" id="{C0C1A34B-06B6-4E43-AE56-DC6602E38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3" name="Freeform 479">
              <a:extLst>
                <a:ext uri="{FF2B5EF4-FFF2-40B4-BE49-F238E27FC236}">
                  <a16:creationId xmlns:a16="http://schemas.microsoft.com/office/drawing/2014/main" id="{DDC70FAC-4DFF-4A62-A963-DDEF4052ACC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4" name="Freeform 480">
              <a:extLst>
                <a:ext uri="{FF2B5EF4-FFF2-40B4-BE49-F238E27FC236}">
                  <a16:creationId xmlns:a16="http://schemas.microsoft.com/office/drawing/2014/main" id="{60460DC1-CD61-456C-9EE1-21C9215B31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5" name="Freeform 29">
              <a:extLst>
                <a:ext uri="{FF2B5EF4-FFF2-40B4-BE49-F238E27FC236}">
                  <a16:creationId xmlns:a16="http://schemas.microsoft.com/office/drawing/2014/main" id="{DF96326A-8A37-4BC7-867D-C9B8879D919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6" name="Freeform 31">
              <a:extLst>
                <a:ext uri="{FF2B5EF4-FFF2-40B4-BE49-F238E27FC236}">
                  <a16:creationId xmlns:a16="http://schemas.microsoft.com/office/drawing/2014/main" id="{4089E109-C701-4E02-BBE1-4D4BB79D7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7" name="Freeform 29">
              <a:extLst>
                <a:ext uri="{FF2B5EF4-FFF2-40B4-BE49-F238E27FC236}">
                  <a16:creationId xmlns:a16="http://schemas.microsoft.com/office/drawing/2014/main" id="{8E6722DC-52FD-49D8-80A8-D4B70250D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8" name="Freeform 30">
              <a:extLst>
                <a:ext uri="{FF2B5EF4-FFF2-40B4-BE49-F238E27FC236}">
                  <a16:creationId xmlns:a16="http://schemas.microsoft.com/office/drawing/2014/main" id="{27F496D1-3FD0-42DD-8D9E-B188CCA88F9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9" name="Freeform 31">
              <a:extLst>
                <a:ext uri="{FF2B5EF4-FFF2-40B4-BE49-F238E27FC236}">
                  <a16:creationId xmlns:a16="http://schemas.microsoft.com/office/drawing/2014/main" id="{8E4A8A6B-ADF8-41E7-AAD3-E96BC9962E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0" name="Freeform 32">
              <a:extLst>
                <a:ext uri="{FF2B5EF4-FFF2-40B4-BE49-F238E27FC236}">
                  <a16:creationId xmlns:a16="http://schemas.microsoft.com/office/drawing/2014/main" id="{881371C4-F13A-4BDD-87B1-1F7401A9AA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1" name="Freeform 29">
              <a:extLst>
                <a:ext uri="{FF2B5EF4-FFF2-40B4-BE49-F238E27FC236}">
                  <a16:creationId xmlns:a16="http://schemas.microsoft.com/office/drawing/2014/main" id="{2A637B4F-5C67-45C1-B3F7-F43BA8FC9A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2" name="Freeform 30">
              <a:extLst>
                <a:ext uri="{FF2B5EF4-FFF2-40B4-BE49-F238E27FC236}">
                  <a16:creationId xmlns:a16="http://schemas.microsoft.com/office/drawing/2014/main" id="{1D0DF89F-0D4B-41A5-991C-C435033F48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3" name="Freeform 31">
              <a:extLst>
                <a:ext uri="{FF2B5EF4-FFF2-40B4-BE49-F238E27FC236}">
                  <a16:creationId xmlns:a16="http://schemas.microsoft.com/office/drawing/2014/main" id="{72777DA5-4F10-4541-8FDF-4466FA4F8E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4" name="Freeform 32">
              <a:extLst>
                <a:ext uri="{FF2B5EF4-FFF2-40B4-BE49-F238E27FC236}">
                  <a16:creationId xmlns:a16="http://schemas.microsoft.com/office/drawing/2014/main" id="{6E85B0F3-5276-440A-A899-96229CBE10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5" name="Freeform 29">
              <a:extLst>
                <a:ext uri="{FF2B5EF4-FFF2-40B4-BE49-F238E27FC236}">
                  <a16:creationId xmlns:a16="http://schemas.microsoft.com/office/drawing/2014/main" id="{2D2D0166-6DBA-48B2-9F31-2BC72C665F1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6" name="Freeform 30">
              <a:extLst>
                <a:ext uri="{FF2B5EF4-FFF2-40B4-BE49-F238E27FC236}">
                  <a16:creationId xmlns:a16="http://schemas.microsoft.com/office/drawing/2014/main" id="{F068C378-FB68-462F-8755-0C118FC6104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7" name="Freeform 31">
              <a:extLst>
                <a:ext uri="{FF2B5EF4-FFF2-40B4-BE49-F238E27FC236}">
                  <a16:creationId xmlns:a16="http://schemas.microsoft.com/office/drawing/2014/main" id="{92403F96-3AD8-4AB8-B6E2-B01EA490C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8" name="Freeform 32">
              <a:extLst>
                <a:ext uri="{FF2B5EF4-FFF2-40B4-BE49-F238E27FC236}">
                  <a16:creationId xmlns:a16="http://schemas.microsoft.com/office/drawing/2014/main" id="{C777A4F9-3BD5-4B7D-AB06-EF0A69C0D7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9" name="Freeform 29">
              <a:extLst>
                <a:ext uri="{FF2B5EF4-FFF2-40B4-BE49-F238E27FC236}">
                  <a16:creationId xmlns:a16="http://schemas.microsoft.com/office/drawing/2014/main" id="{C153A88A-93D3-42B7-90DD-ACAF44C920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0" name="Freeform 30">
              <a:extLst>
                <a:ext uri="{FF2B5EF4-FFF2-40B4-BE49-F238E27FC236}">
                  <a16:creationId xmlns:a16="http://schemas.microsoft.com/office/drawing/2014/main" id="{4D1662D6-D2C3-402E-8B19-04983AF656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1" name="Freeform 31">
              <a:extLst>
                <a:ext uri="{FF2B5EF4-FFF2-40B4-BE49-F238E27FC236}">
                  <a16:creationId xmlns:a16="http://schemas.microsoft.com/office/drawing/2014/main" id="{D21AD447-5790-4899-8EF3-D52D56BB70D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2" name="Freeform 32">
              <a:extLst>
                <a:ext uri="{FF2B5EF4-FFF2-40B4-BE49-F238E27FC236}">
                  <a16:creationId xmlns:a16="http://schemas.microsoft.com/office/drawing/2014/main" id="{A2422F99-AC27-4F53-AF40-5E31C3B91A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3" name="Freeform 499">
              <a:extLst>
                <a:ext uri="{FF2B5EF4-FFF2-40B4-BE49-F238E27FC236}">
                  <a16:creationId xmlns:a16="http://schemas.microsoft.com/office/drawing/2014/main" id="{9E6545BB-E007-44D6-BFA7-AAE76FE1EF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4" name="Freeform 500">
              <a:extLst>
                <a:ext uri="{FF2B5EF4-FFF2-40B4-BE49-F238E27FC236}">
                  <a16:creationId xmlns:a16="http://schemas.microsoft.com/office/drawing/2014/main" id="{FCF0E88F-8E54-4B7F-960A-3955C0D3F61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5" name="Freeform 501">
              <a:extLst>
                <a:ext uri="{FF2B5EF4-FFF2-40B4-BE49-F238E27FC236}">
                  <a16:creationId xmlns:a16="http://schemas.microsoft.com/office/drawing/2014/main" id="{1A85C06F-B3B9-4759-AC1D-B750C0A237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6" name="Freeform 502">
              <a:extLst>
                <a:ext uri="{FF2B5EF4-FFF2-40B4-BE49-F238E27FC236}">
                  <a16:creationId xmlns:a16="http://schemas.microsoft.com/office/drawing/2014/main" id="{9E350E57-B1CA-4EC1-9E9C-CAEB624ABF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7" name="Freeform 29">
              <a:extLst>
                <a:ext uri="{FF2B5EF4-FFF2-40B4-BE49-F238E27FC236}">
                  <a16:creationId xmlns:a16="http://schemas.microsoft.com/office/drawing/2014/main" id="{519F86EE-CE41-4B42-A167-9C0788C2E7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8" name="Freeform 31">
              <a:extLst>
                <a:ext uri="{FF2B5EF4-FFF2-40B4-BE49-F238E27FC236}">
                  <a16:creationId xmlns:a16="http://schemas.microsoft.com/office/drawing/2014/main" id="{EF1F428E-F793-4218-89FB-CDC0F7F06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5" name="Freeform 29">
              <a:extLst>
                <a:ext uri="{FF2B5EF4-FFF2-40B4-BE49-F238E27FC236}">
                  <a16:creationId xmlns:a16="http://schemas.microsoft.com/office/drawing/2014/main" id="{0842BAA0-B6C8-4B85-8571-2062430EE5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6" name="Freeform 30">
              <a:extLst>
                <a:ext uri="{FF2B5EF4-FFF2-40B4-BE49-F238E27FC236}">
                  <a16:creationId xmlns:a16="http://schemas.microsoft.com/office/drawing/2014/main" id="{E60348E3-731E-4284-8341-B09476ADF0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7" name="Freeform 31">
              <a:extLst>
                <a:ext uri="{FF2B5EF4-FFF2-40B4-BE49-F238E27FC236}">
                  <a16:creationId xmlns:a16="http://schemas.microsoft.com/office/drawing/2014/main" id="{1B7CC2E8-759E-40AF-83AF-DE16ED87C2A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8" name="Freeform 32">
              <a:extLst>
                <a:ext uri="{FF2B5EF4-FFF2-40B4-BE49-F238E27FC236}">
                  <a16:creationId xmlns:a16="http://schemas.microsoft.com/office/drawing/2014/main" id="{4673620C-BB6A-40E7-B6D0-F9D3998178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9" name="Freeform 29">
              <a:extLst>
                <a:ext uri="{FF2B5EF4-FFF2-40B4-BE49-F238E27FC236}">
                  <a16:creationId xmlns:a16="http://schemas.microsoft.com/office/drawing/2014/main" id="{347B4856-1026-4B64-846A-F84687F8DF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0" name="Freeform 30">
              <a:extLst>
                <a:ext uri="{FF2B5EF4-FFF2-40B4-BE49-F238E27FC236}">
                  <a16:creationId xmlns:a16="http://schemas.microsoft.com/office/drawing/2014/main" id="{67EB2340-902C-4179-A4B7-0FBA3BEF50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1" name="Freeform 31">
              <a:extLst>
                <a:ext uri="{FF2B5EF4-FFF2-40B4-BE49-F238E27FC236}">
                  <a16:creationId xmlns:a16="http://schemas.microsoft.com/office/drawing/2014/main" id="{3424D28C-D6C3-41D8-BF64-6159DDBFD25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2" name="Freeform 32">
              <a:extLst>
                <a:ext uri="{FF2B5EF4-FFF2-40B4-BE49-F238E27FC236}">
                  <a16:creationId xmlns:a16="http://schemas.microsoft.com/office/drawing/2014/main" id="{F33C611A-2EEE-4B47-8E84-29E68200FBA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3" name="Freeform 29">
              <a:extLst>
                <a:ext uri="{FF2B5EF4-FFF2-40B4-BE49-F238E27FC236}">
                  <a16:creationId xmlns:a16="http://schemas.microsoft.com/office/drawing/2014/main" id="{E733A888-77F1-452E-BDD4-2495F7B885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4" name="Freeform 30">
              <a:extLst>
                <a:ext uri="{FF2B5EF4-FFF2-40B4-BE49-F238E27FC236}">
                  <a16:creationId xmlns:a16="http://schemas.microsoft.com/office/drawing/2014/main" id="{FB36F98D-3987-4DE8-A66A-5011F6AD0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5" name="Freeform 31">
              <a:extLst>
                <a:ext uri="{FF2B5EF4-FFF2-40B4-BE49-F238E27FC236}">
                  <a16:creationId xmlns:a16="http://schemas.microsoft.com/office/drawing/2014/main" id="{D8B1926F-B8DF-41B7-AEA5-8E6282D402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6" name="Freeform 32">
              <a:extLst>
                <a:ext uri="{FF2B5EF4-FFF2-40B4-BE49-F238E27FC236}">
                  <a16:creationId xmlns:a16="http://schemas.microsoft.com/office/drawing/2014/main" id="{A26FBBE6-4D50-4CD9-8370-09A0E42BD7B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7" name="Freeform 29">
              <a:extLst>
                <a:ext uri="{FF2B5EF4-FFF2-40B4-BE49-F238E27FC236}">
                  <a16:creationId xmlns:a16="http://schemas.microsoft.com/office/drawing/2014/main" id="{8E4A4F11-88E8-4E85-8838-9B48FE718D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8" name="Freeform 30">
              <a:extLst>
                <a:ext uri="{FF2B5EF4-FFF2-40B4-BE49-F238E27FC236}">
                  <a16:creationId xmlns:a16="http://schemas.microsoft.com/office/drawing/2014/main" id="{B24B0E0C-135B-48D3-AE7A-0BD59B4651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9" name="Freeform 31">
              <a:extLst>
                <a:ext uri="{FF2B5EF4-FFF2-40B4-BE49-F238E27FC236}">
                  <a16:creationId xmlns:a16="http://schemas.microsoft.com/office/drawing/2014/main" id="{605029D5-ACCD-4BD2-9619-9E88469440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0" name="Freeform 32">
              <a:extLst>
                <a:ext uri="{FF2B5EF4-FFF2-40B4-BE49-F238E27FC236}">
                  <a16:creationId xmlns:a16="http://schemas.microsoft.com/office/drawing/2014/main" id="{A546E3D9-8FE0-4668-A4DC-4713A21127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1" name="Freeform 387">
              <a:extLst>
                <a:ext uri="{FF2B5EF4-FFF2-40B4-BE49-F238E27FC236}">
                  <a16:creationId xmlns:a16="http://schemas.microsoft.com/office/drawing/2014/main" id="{99780058-5C8C-4084-856D-DB59988C1E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2" name="Freeform 388">
              <a:extLst>
                <a:ext uri="{FF2B5EF4-FFF2-40B4-BE49-F238E27FC236}">
                  <a16:creationId xmlns:a16="http://schemas.microsoft.com/office/drawing/2014/main" id="{73C6F943-BFEF-4E33-93C1-C9FB692AB7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3" name="Freeform 389">
              <a:extLst>
                <a:ext uri="{FF2B5EF4-FFF2-40B4-BE49-F238E27FC236}">
                  <a16:creationId xmlns:a16="http://schemas.microsoft.com/office/drawing/2014/main" id="{F4C0C13B-CB01-4EC6-9FA0-E4591F1302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4" name="Freeform 390">
              <a:extLst>
                <a:ext uri="{FF2B5EF4-FFF2-40B4-BE49-F238E27FC236}">
                  <a16:creationId xmlns:a16="http://schemas.microsoft.com/office/drawing/2014/main" id="{442AEFF3-FDBC-4743-8FA6-D6BEDD4B22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5" name="Freeform 29">
              <a:extLst>
                <a:ext uri="{FF2B5EF4-FFF2-40B4-BE49-F238E27FC236}">
                  <a16:creationId xmlns:a16="http://schemas.microsoft.com/office/drawing/2014/main" id="{B959C86B-8320-4AB5-B05A-7FA6905373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6" name="Freeform 31">
              <a:extLst>
                <a:ext uri="{FF2B5EF4-FFF2-40B4-BE49-F238E27FC236}">
                  <a16:creationId xmlns:a16="http://schemas.microsoft.com/office/drawing/2014/main" id="{A815B240-3E12-4EC5-B439-449637828CF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7" name="Freeform 29">
              <a:extLst>
                <a:ext uri="{FF2B5EF4-FFF2-40B4-BE49-F238E27FC236}">
                  <a16:creationId xmlns:a16="http://schemas.microsoft.com/office/drawing/2014/main" id="{0B073F10-EC6C-484A-A883-200BAD243B0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8" name="Freeform 30">
              <a:extLst>
                <a:ext uri="{FF2B5EF4-FFF2-40B4-BE49-F238E27FC236}">
                  <a16:creationId xmlns:a16="http://schemas.microsoft.com/office/drawing/2014/main" id="{2D1DACCF-E8E4-4B19-A98A-29AB0378F6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9" name="Freeform 31">
              <a:extLst>
                <a:ext uri="{FF2B5EF4-FFF2-40B4-BE49-F238E27FC236}">
                  <a16:creationId xmlns:a16="http://schemas.microsoft.com/office/drawing/2014/main" id="{20C0B36F-900B-4861-8ADA-6A0B875E81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0" name="Freeform 32">
              <a:extLst>
                <a:ext uri="{FF2B5EF4-FFF2-40B4-BE49-F238E27FC236}">
                  <a16:creationId xmlns:a16="http://schemas.microsoft.com/office/drawing/2014/main" id="{3214DC51-B75D-4258-8FC3-52F77A7AC7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1" name="Freeform 397">
              <a:extLst>
                <a:ext uri="{FF2B5EF4-FFF2-40B4-BE49-F238E27FC236}">
                  <a16:creationId xmlns:a16="http://schemas.microsoft.com/office/drawing/2014/main" id="{175F0F99-EE84-4761-AFBB-ECB2294B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2" name="Freeform 398">
              <a:extLst>
                <a:ext uri="{FF2B5EF4-FFF2-40B4-BE49-F238E27FC236}">
                  <a16:creationId xmlns:a16="http://schemas.microsoft.com/office/drawing/2014/main" id="{BDD2B32F-1A7E-4FC7-B75C-0C64BA4525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3" name="Freeform 399">
              <a:extLst>
                <a:ext uri="{FF2B5EF4-FFF2-40B4-BE49-F238E27FC236}">
                  <a16:creationId xmlns:a16="http://schemas.microsoft.com/office/drawing/2014/main" id="{ADF570D1-9B1D-4872-A11B-5EB3897FE3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4" name="Freeform 400">
              <a:extLst>
                <a:ext uri="{FF2B5EF4-FFF2-40B4-BE49-F238E27FC236}">
                  <a16:creationId xmlns:a16="http://schemas.microsoft.com/office/drawing/2014/main" id="{ACDCE1EF-4B7B-4E53-8989-479C56D9EA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3" name="Group 1802">
            <a:extLst>
              <a:ext uri="{FF2B5EF4-FFF2-40B4-BE49-F238E27FC236}">
                <a16:creationId xmlns:a16="http://schemas.microsoft.com/office/drawing/2014/main" id="{C83934FF-0BB5-4BAF-B03C-B0B783135BB8}"/>
              </a:ext>
            </a:extLst>
          </p:cNvPr>
          <p:cNvGrpSpPr/>
          <p:nvPr userDrawn="1"/>
        </p:nvGrpSpPr>
        <p:grpSpPr>
          <a:xfrm>
            <a:off x="83663" y="5479483"/>
            <a:ext cx="12009864" cy="176637"/>
            <a:chOff x="83663" y="5434010"/>
            <a:chExt cx="12009864" cy="176637"/>
          </a:xfrm>
        </p:grpSpPr>
        <p:sp>
          <p:nvSpPr>
            <p:cNvPr id="1259" name="Freeform 29">
              <a:extLst>
                <a:ext uri="{FF2B5EF4-FFF2-40B4-BE49-F238E27FC236}">
                  <a16:creationId xmlns:a16="http://schemas.microsoft.com/office/drawing/2014/main" id="{24761962-1BE0-49DF-A61C-3A9ED25A88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0" name="Freeform 30">
              <a:extLst>
                <a:ext uri="{FF2B5EF4-FFF2-40B4-BE49-F238E27FC236}">
                  <a16:creationId xmlns:a16="http://schemas.microsoft.com/office/drawing/2014/main" id="{1B031D4A-7976-4F0C-8ABE-362E310744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1" name="Freeform 31">
              <a:extLst>
                <a:ext uri="{FF2B5EF4-FFF2-40B4-BE49-F238E27FC236}">
                  <a16:creationId xmlns:a16="http://schemas.microsoft.com/office/drawing/2014/main" id="{50897A41-E564-4A00-B126-E60154E438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2" name="Freeform 32">
              <a:extLst>
                <a:ext uri="{FF2B5EF4-FFF2-40B4-BE49-F238E27FC236}">
                  <a16:creationId xmlns:a16="http://schemas.microsoft.com/office/drawing/2014/main" id="{1E759BA7-7A91-4308-B19D-A4A7E12933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3" name="Freeform 29">
              <a:extLst>
                <a:ext uri="{FF2B5EF4-FFF2-40B4-BE49-F238E27FC236}">
                  <a16:creationId xmlns:a16="http://schemas.microsoft.com/office/drawing/2014/main" id="{35F09459-B9CE-48EF-83A8-5CFA503F86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4" name="Freeform 30">
              <a:extLst>
                <a:ext uri="{FF2B5EF4-FFF2-40B4-BE49-F238E27FC236}">
                  <a16:creationId xmlns:a16="http://schemas.microsoft.com/office/drawing/2014/main" id="{E9A66D11-C858-478C-AB7C-DFF8275BA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5" name="Freeform 31">
              <a:extLst>
                <a:ext uri="{FF2B5EF4-FFF2-40B4-BE49-F238E27FC236}">
                  <a16:creationId xmlns:a16="http://schemas.microsoft.com/office/drawing/2014/main" id="{1CBF971F-E49C-41C8-88E4-4D197B388F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6" name="Freeform 32">
              <a:extLst>
                <a:ext uri="{FF2B5EF4-FFF2-40B4-BE49-F238E27FC236}">
                  <a16:creationId xmlns:a16="http://schemas.microsoft.com/office/drawing/2014/main" id="{0AE1EA9E-259B-4B65-BB36-A923BBF6D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7" name="Freeform 29">
              <a:extLst>
                <a:ext uri="{FF2B5EF4-FFF2-40B4-BE49-F238E27FC236}">
                  <a16:creationId xmlns:a16="http://schemas.microsoft.com/office/drawing/2014/main" id="{E37B4C17-D22E-45C5-82B4-03F808913D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8" name="Freeform 30">
              <a:extLst>
                <a:ext uri="{FF2B5EF4-FFF2-40B4-BE49-F238E27FC236}">
                  <a16:creationId xmlns:a16="http://schemas.microsoft.com/office/drawing/2014/main" id="{7FE24AF0-5823-466E-B6D4-32129C65EF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9" name="Freeform 31">
              <a:extLst>
                <a:ext uri="{FF2B5EF4-FFF2-40B4-BE49-F238E27FC236}">
                  <a16:creationId xmlns:a16="http://schemas.microsoft.com/office/drawing/2014/main" id="{8EB3838D-312E-4ED4-AE71-2178C0BC80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0" name="Freeform 32">
              <a:extLst>
                <a:ext uri="{FF2B5EF4-FFF2-40B4-BE49-F238E27FC236}">
                  <a16:creationId xmlns:a16="http://schemas.microsoft.com/office/drawing/2014/main" id="{94C93F6A-D61B-4403-BC23-B4BD75C087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1" name="Freeform 29">
              <a:extLst>
                <a:ext uri="{FF2B5EF4-FFF2-40B4-BE49-F238E27FC236}">
                  <a16:creationId xmlns:a16="http://schemas.microsoft.com/office/drawing/2014/main" id="{2EDBC7ED-78A2-447B-8259-2240896951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2" name="Freeform 30">
              <a:extLst>
                <a:ext uri="{FF2B5EF4-FFF2-40B4-BE49-F238E27FC236}">
                  <a16:creationId xmlns:a16="http://schemas.microsoft.com/office/drawing/2014/main" id="{BE583CF6-1A7B-4535-9AFE-6A7B756C02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3" name="Freeform 31">
              <a:extLst>
                <a:ext uri="{FF2B5EF4-FFF2-40B4-BE49-F238E27FC236}">
                  <a16:creationId xmlns:a16="http://schemas.microsoft.com/office/drawing/2014/main" id="{D390214D-59ED-4E2A-8BDB-AEF473BAEF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4" name="Freeform 32">
              <a:extLst>
                <a:ext uri="{FF2B5EF4-FFF2-40B4-BE49-F238E27FC236}">
                  <a16:creationId xmlns:a16="http://schemas.microsoft.com/office/drawing/2014/main" id="{CA032B65-51C1-4942-A474-470A06043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5" name="Freeform 521">
              <a:extLst>
                <a:ext uri="{FF2B5EF4-FFF2-40B4-BE49-F238E27FC236}">
                  <a16:creationId xmlns:a16="http://schemas.microsoft.com/office/drawing/2014/main" id="{B62B3504-3C00-4E37-BF17-0840E8DD5F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6" name="Freeform 522">
              <a:extLst>
                <a:ext uri="{FF2B5EF4-FFF2-40B4-BE49-F238E27FC236}">
                  <a16:creationId xmlns:a16="http://schemas.microsoft.com/office/drawing/2014/main" id="{9897F029-9C43-4E3F-AEDC-6A78A84B43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7" name="Freeform 523">
              <a:extLst>
                <a:ext uri="{FF2B5EF4-FFF2-40B4-BE49-F238E27FC236}">
                  <a16:creationId xmlns:a16="http://schemas.microsoft.com/office/drawing/2014/main" id="{39334582-743E-462A-97FA-3B9F6775D8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8" name="Freeform 524">
              <a:extLst>
                <a:ext uri="{FF2B5EF4-FFF2-40B4-BE49-F238E27FC236}">
                  <a16:creationId xmlns:a16="http://schemas.microsoft.com/office/drawing/2014/main" id="{8AC5052F-74BF-447E-9782-694CFD77A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9" name="Freeform 29">
              <a:extLst>
                <a:ext uri="{FF2B5EF4-FFF2-40B4-BE49-F238E27FC236}">
                  <a16:creationId xmlns:a16="http://schemas.microsoft.com/office/drawing/2014/main" id="{DC9E3538-3D27-4A21-BAB0-A256D34862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0" name="Freeform 31">
              <a:extLst>
                <a:ext uri="{FF2B5EF4-FFF2-40B4-BE49-F238E27FC236}">
                  <a16:creationId xmlns:a16="http://schemas.microsoft.com/office/drawing/2014/main" id="{B2A2E517-DA4F-4563-A485-B1F778F56D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1" name="Freeform 29">
              <a:extLst>
                <a:ext uri="{FF2B5EF4-FFF2-40B4-BE49-F238E27FC236}">
                  <a16:creationId xmlns:a16="http://schemas.microsoft.com/office/drawing/2014/main" id="{531F3092-E77B-4A14-BF15-79EA2F0D89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2" name="Freeform 30">
              <a:extLst>
                <a:ext uri="{FF2B5EF4-FFF2-40B4-BE49-F238E27FC236}">
                  <a16:creationId xmlns:a16="http://schemas.microsoft.com/office/drawing/2014/main" id="{0FA81383-5E86-492A-BFE4-BD08A178D7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3" name="Freeform 31">
              <a:extLst>
                <a:ext uri="{FF2B5EF4-FFF2-40B4-BE49-F238E27FC236}">
                  <a16:creationId xmlns:a16="http://schemas.microsoft.com/office/drawing/2014/main" id="{097B81D6-4F8F-4D65-B6F7-89F58561F2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4" name="Freeform 32">
              <a:extLst>
                <a:ext uri="{FF2B5EF4-FFF2-40B4-BE49-F238E27FC236}">
                  <a16:creationId xmlns:a16="http://schemas.microsoft.com/office/drawing/2014/main" id="{D45B9F3E-34C1-4ABA-898F-CFB0DB55F8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5" name="Freeform 29">
              <a:extLst>
                <a:ext uri="{FF2B5EF4-FFF2-40B4-BE49-F238E27FC236}">
                  <a16:creationId xmlns:a16="http://schemas.microsoft.com/office/drawing/2014/main" id="{29946AF2-BAC1-429E-9627-C8F28E02A5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6" name="Freeform 30">
              <a:extLst>
                <a:ext uri="{FF2B5EF4-FFF2-40B4-BE49-F238E27FC236}">
                  <a16:creationId xmlns:a16="http://schemas.microsoft.com/office/drawing/2014/main" id="{513C5CC5-2FCA-4012-BE7E-F9C7EE2986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7" name="Freeform 31">
              <a:extLst>
                <a:ext uri="{FF2B5EF4-FFF2-40B4-BE49-F238E27FC236}">
                  <a16:creationId xmlns:a16="http://schemas.microsoft.com/office/drawing/2014/main" id="{573BCBCE-901E-4E29-A89F-0376FC3A2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8" name="Freeform 32">
              <a:extLst>
                <a:ext uri="{FF2B5EF4-FFF2-40B4-BE49-F238E27FC236}">
                  <a16:creationId xmlns:a16="http://schemas.microsoft.com/office/drawing/2014/main" id="{A39B88C2-9830-40E3-BAC6-A9E3BD81D7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9" name="Freeform 29">
              <a:extLst>
                <a:ext uri="{FF2B5EF4-FFF2-40B4-BE49-F238E27FC236}">
                  <a16:creationId xmlns:a16="http://schemas.microsoft.com/office/drawing/2014/main" id="{20899E7F-0310-4685-A2F2-5B4E6148F0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0" name="Freeform 30">
              <a:extLst>
                <a:ext uri="{FF2B5EF4-FFF2-40B4-BE49-F238E27FC236}">
                  <a16:creationId xmlns:a16="http://schemas.microsoft.com/office/drawing/2014/main" id="{DBEC7EC4-819E-423C-9EAC-4A8FE80538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1" name="Freeform 31">
              <a:extLst>
                <a:ext uri="{FF2B5EF4-FFF2-40B4-BE49-F238E27FC236}">
                  <a16:creationId xmlns:a16="http://schemas.microsoft.com/office/drawing/2014/main" id="{5D86AE80-A356-454F-B1D5-81A99A2422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2" name="Freeform 32">
              <a:extLst>
                <a:ext uri="{FF2B5EF4-FFF2-40B4-BE49-F238E27FC236}">
                  <a16:creationId xmlns:a16="http://schemas.microsoft.com/office/drawing/2014/main" id="{1B45853C-2B42-4BFE-B820-CF227EEB67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3" name="Freeform 29">
              <a:extLst>
                <a:ext uri="{FF2B5EF4-FFF2-40B4-BE49-F238E27FC236}">
                  <a16:creationId xmlns:a16="http://schemas.microsoft.com/office/drawing/2014/main" id="{0AE4CDB1-81A7-4B5E-B99B-2C4F31ADF9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4" name="Freeform 30">
              <a:extLst>
                <a:ext uri="{FF2B5EF4-FFF2-40B4-BE49-F238E27FC236}">
                  <a16:creationId xmlns:a16="http://schemas.microsoft.com/office/drawing/2014/main" id="{33A7D983-066B-465D-9AD4-2E0E449672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5" name="Freeform 31">
              <a:extLst>
                <a:ext uri="{FF2B5EF4-FFF2-40B4-BE49-F238E27FC236}">
                  <a16:creationId xmlns:a16="http://schemas.microsoft.com/office/drawing/2014/main" id="{5AAAB512-0256-4DB7-908E-BCD189213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6" name="Freeform 32">
              <a:extLst>
                <a:ext uri="{FF2B5EF4-FFF2-40B4-BE49-F238E27FC236}">
                  <a16:creationId xmlns:a16="http://schemas.microsoft.com/office/drawing/2014/main" id="{8637A79E-B4AC-4807-ADE1-0662B5E33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7" name="Freeform 543">
              <a:extLst>
                <a:ext uri="{FF2B5EF4-FFF2-40B4-BE49-F238E27FC236}">
                  <a16:creationId xmlns:a16="http://schemas.microsoft.com/office/drawing/2014/main" id="{3D4C7B03-9126-4902-B359-4891BE95C4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8" name="Freeform 544">
              <a:extLst>
                <a:ext uri="{FF2B5EF4-FFF2-40B4-BE49-F238E27FC236}">
                  <a16:creationId xmlns:a16="http://schemas.microsoft.com/office/drawing/2014/main" id="{DF312E01-F755-491C-93A4-EA08984A59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9" name="Freeform 545">
              <a:extLst>
                <a:ext uri="{FF2B5EF4-FFF2-40B4-BE49-F238E27FC236}">
                  <a16:creationId xmlns:a16="http://schemas.microsoft.com/office/drawing/2014/main" id="{83CFDB02-61D4-49CB-9A00-2398F42BD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0" name="Freeform 546">
              <a:extLst>
                <a:ext uri="{FF2B5EF4-FFF2-40B4-BE49-F238E27FC236}">
                  <a16:creationId xmlns:a16="http://schemas.microsoft.com/office/drawing/2014/main" id="{DF18EFB1-312A-4586-9660-ECD85A2235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1" name="Freeform 29">
              <a:extLst>
                <a:ext uri="{FF2B5EF4-FFF2-40B4-BE49-F238E27FC236}">
                  <a16:creationId xmlns:a16="http://schemas.microsoft.com/office/drawing/2014/main" id="{2649A64F-AE31-4023-9308-86D697BF0E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2" name="Freeform 31">
              <a:extLst>
                <a:ext uri="{FF2B5EF4-FFF2-40B4-BE49-F238E27FC236}">
                  <a16:creationId xmlns:a16="http://schemas.microsoft.com/office/drawing/2014/main" id="{6A59C11F-BCED-45E9-BF66-C2BD701C0C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5" name="Freeform 30">
              <a:extLst>
                <a:ext uri="{FF2B5EF4-FFF2-40B4-BE49-F238E27FC236}">
                  <a16:creationId xmlns:a16="http://schemas.microsoft.com/office/drawing/2014/main" id="{5FE51355-35E3-49E8-85A3-D4D72E6D7A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6" name="Freeform 32">
              <a:extLst>
                <a:ext uri="{FF2B5EF4-FFF2-40B4-BE49-F238E27FC236}">
                  <a16:creationId xmlns:a16="http://schemas.microsoft.com/office/drawing/2014/main" id="{B6FC7311-C922-4951-B4A9-3C7D94EEEA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7" name="Freeform 403">
              <a:extLst>
                <a:ext uri="{FF2B5EF4-FFF2-40B4-BE49-F238E27FC236}">
                  <a16:creationId xmlns:a16="http://schemas.microsoft.com/office/drawing/2014/main" id="{0745F8EF-637D-4A8F-B232-883E8FA58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8" name="Freeform 404">
              <a:extLst>
                <a:ext uri="{FF2B5EF4-FFF2-40B4-BE49-F238E27FC236}">
                  <a16:creationId xmlns:a16="http://schemas.microsoft.com/office/drawing/2014/main" id="{ADA9168B-2EAD-4D0B-BFD2-8FF84ABC11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9" name="Freeform 405">
              <a:extLst>
                <a:ext uri="{FF2B5EF4-FFF2-40B4-BE49-F238E27FC236}">
                  <a16:creationId xmlns:a16="http://schemas.microsoft.com/office/drawing/2014/main" id="{D680F632-EA80-466A-B637-B37E6B442E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0" name="Freeform 406">
              <a:extLst>
                <a:ext uri="{FF2B5EF4-FFF2-40B4-BE49-F238E27FC236}">
                  <a16:creationId xmlns:a16="http://schemas.microsoft.com/office/drawing/2014/main" id="{91714576-22C0-42FB-9AF4-7425966897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1" name="Freeform 29">
              <a:extLst>
                <a:ext uri="{FF2B5EF4-FFF2-40B4-BE49-F238E27FC236}">
                  <a16:creationId xmlns:a16="http://schemas.microsoft.com/office/drawing/2014/main" id="{3D32113D-5E75-41BC-9D3E-C15D86CF4F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2" name="Freeform 31">
              <a:extLst>
                <a:ext uri="{FF2B5EF4-FFF2-40B4-BE49-F238E27FC236}">
                  <a16:creationId xmlns:a16="http://schemas.microsoft.com/office/drawing/2014/main" id="{6B435127-BAB5-4229-AFE6-5EAAE46AB9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3" name="Freeform 29">
              <a:extLst>
                <a:ext uri="{FF2B5EF4-FFF2-40B4-BE49-F238E27FC236}">
                  <a16:creationId xmlns:a16="http://schemas.microsoft.com/office/drawing/2014/main" id="{14F03D5D-EC2E-4153-B5F1-5002D0BEA5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4" name="Freeform 30">
              <a:extLst>
                <a:ext uri="{FF2B5EF4-FFF2-40B4-BE49-F238E27FC236}">
                  <a16:creationId xmlns:a16="http://schemas.microsoft.com/office/drawing/2014/main" id="{2B304D4D-AD6D-4EA7-AE62-CD69CC13E7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5" name="Freeform 31">
              <a:extLst>
                <a:ext uri="{FF2B5EF4-FFF2-40B4-BE49-F238E27FC236}">
                  <a16:creationId xmlns:a16="http://schemas.microsoft.com/office/drawing/2014/main" id="{0F4033CB-C43A-4E10-BFD5-AA7D4C271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6" name="Freeform 32">
              <a:extLst>
                <a:ext uri="{FF2B5EF4-FFF2-40B4-BE49-F238E27FC236}">
                  <a16:creationId xmlns:a16="http://schemas.microsoft.com/office/drawing/2014/main" id="{A61EAF2D-62B3-42CF-A806-ADB144F390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7" name="Freeform 29">
              <a:extLst>
                <a:ext uri="{FF2B5EF4-FFF2-40B4-BE49-F238E27FC236}">
                  <a16:creationId xmlns:a16="http://schemas.microsoft.com/office/drawing/2014/main" id="{C1628E29-6AD6-4202-ADB0-374FADBC36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8" name="Freeform 30">
              <a:extLst>
                <a:ext uri="{FF2B5EF4-FFF2-40B4-BE49-F238E27FC236}">
                  <a16:creationId xmlns:a16="http://schemas.microsoft.com/office/drawing/2014/main" id="{A6C4A2C5-7FCF-4D03-8316-5371BA5681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9" name="Freeform 31">
              <a:extLst>
                <a:ext uri="{FF2B5EF4-FFF2-40B4-BE49-F238E27FC236}">
                  <a16:creationId xmlns:a16="http://schemas.microsoft.com/office/drawing/2014/main" id="{B0014A71-19F9-425B-93A2-EC759EE1C8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0" name="Freeform 32">
              <a:extLst>
                <a:ext uri="{FF2B5EF4-FFF2-40B4-BE49-F238E27FC236}">
                  <a16:creationId xmlns:a16="http://schemas.microsoft.com/office/drawing/2014/main" id="{338F3D9B-FFBB-44A6-A3E3-EA26702F0F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1" name="Freeform 29">
              <a:extLst>
                <a:ext uri="{FF2B5EF4-FFF2-40B4-BE49-F238E27FC236}">
                  <a16:creationId xmlns:a16="http://schemas.microsoft.com/office/drawing/2014/main" id="{941A3535-264B-48D6-B67C-A1C07A01D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2" name="Freeform 30">
              <a:extLst>
                <a:ext uri="{FF2B5EF4-FFF2-40B4-BE49-F238E27FC236}">
                  <a16:creationId xmlns:a16="http://schemas.microsoft.com/office/drawing/2014/main" id="{51C05916-32DF-47B5-9DB3-589CA4F0E4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3" name="Freeform 31">
              <a:extLst>
                <a:ext uri="{FF2B5EF4-FFF2-40B4-BE49-F238E27FC236}">
                  <a16:creationId xmlns:a16="http://schemas.microsoft.com/office/drawing/2014/main" id="{78328BBB-9B86-4E84-AE5F-4377FF1E7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4" name="Freeform 32">
              <a:extLst>
                <a:ext uri="{FF2B5EF4-FFF2-40B4-BE49-F238E27FC236}">
                  <a16:creationId xmlns:a16="http://schemas.microsoft.com/office/drawing/2014/main" id="{B85870DC-6C88-48B6-9D53-EFFBC7B7B7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5" name="Freeform 29">
              <a:extLst>
                <a:ext uri="{FF2B5EF4-FFF2-40B4-BE49-F238E27FC236}">
                  <a16:creationId xmlns:a16="http://schemas.microsoft.com/office/drawing/2014/main" id="{414E8086-C64D-42AD-AA34-2AD145104B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6" name="Freeform 30">
              <a:extLst>
                <a:ext uri="{FF2B5EF4-FFF2-40B4-BE49-F238E27FC236}">
                  <a16:creationId xmlns:a16="http://schemas.microsoft.com/office/drawing/2014/main" id="{46EC6941-0A23-427F-98FD-7AB5A0EDD3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7" name="Freeform 31">
              <a:extLst>
                <a:ext uri="{FF2B5EF4-FFF2-40B4-BE49-F238E27FC236}">
                  <a16:creationId xmlns:a16="http://schemas.microsoft.com/office/drawing/2014/main" id="{C8BCF97B-6666-44B0-8C74-38E6C1D9DD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8" name="Freeform 32">
              <a:extLst>
                <a:ext uri="{FF2B5EF4-FFF2-40B4-BE49-F238E27FC236}">
                  <a16:creationId xmlns:a16="http://schemas.microsoft.com/office/drawing/2014/main" id="{DDED85AC-F417-4ADD-A972-895C6A04C1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9" name="Freeform 425">
              <a:extLst>
                <a:ext uri="{FF2B5EF4-FFF2-40B4-BE49-F238E27FC236}">
                  <a16:creationId xmlns:a16="http://schemas.microsoft.com/office/drawing/2014/main" id="{7D3FA6D2-BBF7-4AB6-BAE7-F97BDA36F7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0" name="Freeform 426">
              <a:extLst>
                <a:ext uri="{FF2B5EF4-FFF2-40B4-BE49-F238E27FC236}">
                  <a16:creationId xmlns:a16="http://schemas.microsoft.com/office/drawing/2014/main" id="{DD4AE243-9527-43B7-8E22-4DB119A90D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1" name="Freeform 427">
              <a:extLst>
                <a:ext uri="{FF2B5EF4-FFF2-40B4-BE49-F238E27FC236}">
                  <a16:creationId xmlns:a16="http://schemas.microsoft.com/office/drawing/2014/main" id="{9E810988-B15D-4D06-8C31-03E393EF9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2" name="Freeform 428">
              <a:extLst>
                <a:ext uri="{FF2B5EF4-FFF2-40B4-BE49-F238E27FC236}">
                  <a16:creationId xmlns:a16="http://schemas.microsoft.com/office/drawing/2014/main" id="{CBE90BFD-D2FD-463C-ADE7-36CF46E2D5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3" name="Freeform 29">
              <a:extLst>
                <a:ext uri="{FF2B5EF4-FFF2-40B4-BE49-F238E27FC236}">
                  <a16:creationId xmlns:a16="http://schemas.microsoft.com/office/drawing/2014/main" id="{60B33612-949E-4A25-A20C-E2AC5C4BEE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4" name="Freeform 31">
              <a:extLst>
                <a:ext uri="{FF2B5EF4-FFF2-40B4-BE49-F238E27FC236}">
                  <a16:creationId xmlns:a16="http://schemas.microsoft.com/office/drawing/2014/main" id="{5BCF30E3-D5E7-42B9-8C53-E32EBA0F76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9" name="Group 1818">
            <a:extLst>
              <a:ext uri="{FF2B5EF4-FFF2-40B4-BE49-F238E27FC236}">
                <a16:creationId xmlns:a16="http://schemas.microsoft.com/office/drawing/2014/main" id="{430371C6-CFD6-408B-A6C1-DC1E1EE72F2C}"/>
              </a:ext>
            </a:extLst>
          </p:cNvPr>
          <p:cNvGrpSpPr/>
          <p:nvPr userDrawn="1"/>
        </p:nvGrpSpPr>
        <p:grpSpPr>
          <a:xfrm>
            <a:off x="83664" y="5764517"/>
            <a:ext cx="12009863" cy="176637"/>
            <a:chOff x="83664" y="5724319"/>
            <a:chExt cx="12009863" cy="176637"/>
          </a:xfrm>
        </p:grpSpPr>
        <p:sp>
          <p:nvSpPr>
            <p:cNvPr id="1303" name="Freeform 29">
              <a:extLst>
                <a:ext uri="{FF2B5EF4-FFF2-40B4-BE49-F238E27FC236}">
                  <a16:creationId xmlns:a16="http://schemas.microsoft.com/office/drawing/2014/main" id="{76F6D8B6-6BD2-4272-8D1A-8594E2E336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4" name="Freeform 30">
              <a:extLst>
                <a:ext uri="{FF2B5EF4-FFF2-40B4-BE49-F238E27FC236}">
                  <a16:creationId xmlns:a16="http://schemas.microsoft.com/office/drawing/2014/main" id="{4DFD24A8-D2FE-487B-8890-BA4F47601F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5" name="Freeform 31">
              <a:extLst>
                <a:ext uri="{FF2B5EF4-FFF2-40B4-BE49-F238E27FC236}">
                  <a16:creationId xmlns:a16="http://schemas.microsoft.com/office/drawing/2014/main" id="{EF023B29-83A2-4349-A49F-63CB6FDC03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6" name="Freeform 32">
              <a:extLst>
                <a:ext uri="{FF2B5EF4-FFF2-40B4-BE49-F238E27FC236}">
                  <a16:creationId xmlns:a16="http://schemas.microsoft.com/office/drawing/2014/main" id="{24273691-B1F2-43AA-9CDC-337C56B722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7" name="Freeform 29">
              <a:extLst>
                <a:ext uri="{FF2B5EF4-FFF2-40B4-BE49-F238E27FC236}">
                  <a16:creationId xmlns:a16="http://schemas.microsoft.com/office/drawing/2014/main" id="{847CC484-884A-45BC-AA54-3E30BD3C03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8" name="Freeform 30">
              <a:extLst>
                <a:ext uri="{FF2B5EF4-FFF2-40B4-BE49-F238E27FC236}">
                  <a16:creationId xmlns:a16="http://schemas.microsoft.com/office/drawing/2014/main" id="{83147C3B-7021-44A9-B700-12F9A5F71D1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9" name="Freeform 31">
              <a:extLst>
                <a:ext uri="{FF2B5EF4-FFF2-40B4-BE49-F238E27FC236}">
                  <a16:creationId xmlns:a16="http://schemas.microsoft.com/office/drawing/2014/main" id="{A8377CDA-8747-4D10-B729-241E2063127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0" name="Freeform 32">
              <a:extLst>
                <a:ext uri="{FF2B5EF4-FFF2-40B4-BE49-F238E27FC236}">
                  <a16:creationId xmlns:a16="http://schemas.microsoft.com/office/drawing/2014/main" id="{32D762D3-237F-4FA6-8E85-44DC18D6E7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1" name="Freeform 29">
              <a:extLst>
                <a:ext uri="{FF2B5EF4-FFF2-40B4-BE49-F238E27FC236}">
                  <a16:creationId xmlns:a16="http://schemas.microsoft.com/office/drawing/2014/main" id="{2980A753-A266-422C-95DF-90CFF7247A5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2" name="Freeform 30">
              <a:extLst>
                <a:ext uri="{FF2B5EF4-FFF2-40B4-BE49-F238E27FC236}">
                  <a16:creationId xmlns:a16="http://schemas.microsoft.com/office/drawing/2014/main" id="{9531792C-52CE-40E4-AC35-088E0EED663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3" name="Freeform 31">
              <a:extLst>
                <a:ext uri="{FF2B5EF4-FFF2-40B4-BE49-F238E27FC236}">
                  <a16:creationId xmlns:a16="http://schemas.microsoft.com/office/drawing/2014/main" id="{45E64826-832D-44F4-8B48-6B48FBC99B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4" name="Freeform 32">
              <a:extLst>
                <a:ext uri="{FF2B5EF4-FFF2-40B4-BE49-F238E27FC236}">
                  <a16:creationId xmlns:a16="http://schemas.microsoft.com/office/drawing/2014/main" id="{AC6F8EB2-0C2F-4A85-907B-092FB26E48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5" name="Freeform 29">
              <a:extLst>
                <a:ext uri="{FF2B5EF4-FFF2-40B4-BE49-F238E27FC236}">
                  <a16:creationId xmlns:a16="http://schemas.microsoft.com/office/drawing/2014/main" id="{59876DBB-6429-46AD-AD13-211C3AA44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6" name="Freeform 30">
              <a:extLst>
                <a:ext uri="{FF2B5EF4-FFF2-40B4-BE49-F238E27FC236}">
                  <a16:creationId xmlns:a16="http://schemas.microsoft.com/office/drawing/2014/main" id="{DE0CC428-3A8D-46A1-891F-54F21BFFD4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7" name="Freeform 31">
              <a:extLst>
                <a:ext uri="{FF2B5EF4-FFF2-40B4-BE49-F238E27FC236}">
                  <a16:creationId xmlns:a16="http://schemas.microsoft.com/office/drawing/2014/main" id="{6C51269A-FAB2-4E9D-83F6-306397BA5C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8" name="Freeform 32">
              <a:extLst>
                <a:ext uri="{FF2B5EF4-FFF2-40B4-BE49-F238E27FC236}">
                  <a16:creationId xmlns:a16="http://schemas.microsoft.com/office/drawing/2014/main" id="{CB4C8C5E-D6C3-4E3F-904B-F8292FB963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9" name="Freeform 565">
              <a:extLst>
                <a:ext uri="{FF2B5EF4-FFF2-40B4-BE49-F238E27FC236}">
                  <a16:creationId xmlns:a16="http://schemas.microsoft.com/office/drawing/2014/main" id="{2D662F8C-2DD5-4599-9C26-B32FFCE7D19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0" name="Freeform 566">
              <a:extLst>
                <a:ext uri="{FF2B5EF4-FFF2-40B4-BE49-F238E27FC236}">
                  <a16:creationId xmlns:a16="http://schemas.microsoft.com/office/drawing/2014/main" id="{CBD85F42-3664-472E-9958-BABF492997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1" name="Freeform 567">
              <a:extLst>
                <a:ext uri="{FF2B5EF4-FFF2-40B4-BE49-F238E27FC236}">
                  <a16:creationId xmlns:a16="http://schemas.microsoft.com/office/drawing/2014/main" id="{395CCF77-8F1B-4B34-A334-E4DD8C6EB2C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2" name="Freeform 568">
              <a:extLst>
                <a:ext uri="{FF2B5EF4-FFF2-40B4-BE49-F238E27FC236}">
                  <a16:creationId xmlns:a16="http://schemas.microsoft.com/office/drawing/2014/main" id="{7CA16FC4-4ABC-4A07-94A2-233476A067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3" name="Freeform 29">
              <a:extLst>
                <a:ext uri="{FF2B5EF4-FFF2-40B4-BE49-F238E27FC236}">
                  <a16:creationId xmlns:a16="http://schemas.microsoft.com/office/drawing/2014/main" id="{CF0EE68E-6988-417D-8083-2C0439098F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4" name="Freeform 31">
              <a:extLst>
                <a:ext uri="{FF2B5EF4-FFF2-40B4-BE49-F238E27FC236}">
                  <a16:creationId xmlns:a16="http://schemas.microsoft.com/office/drawing/2014/main" id="{5977FCAA-6899-4D75-8AB1-2624D81AD53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5" name="Freeform 29">
              <a:extLst>
                <a:ext uri="{FF2B5EF4-FFF2-40B4-BE49-F238E27FC236}">
                  <a16:creationId xmlns:a16="http://schemas.microsoft.com/office/drawing/2014/main" id="{D2C1A5AD-A619-4253-B25B-CFBFB9DFD1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6" name="Freeform 30">
              <a:extLst>
                <a:ext uri="{FF2B5EF4-FFF2-40B4-BE49-F238E27FC236}">
                  <a16:creationId xmlns:a16="http://schemas.microsoft.com/office/drawing/2014/main" id="{D3255226-FDF0-442E-B7DA-41DF04E842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7" name="Freeform 31">
              <a:extLst>
                <a:ext uri="{FF2B5EF4-FFF2-40B4-BE49-F238E27FC236}">
                  <a16:creationId xmlns:a16="http://schemas.microsoft.com/office/drawing/2014/main" id="{56F12368-9674-487C-AA80-7051B6041B4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8" name="Freeform 32">
              <a:extLst>
                <a:ext uri="{FF2B5EF4-FFF2-40B4-BE49-F238E27FC236}">
                  <a16:creationId xmlns:a16="http://schemas.microsoft.com/office/drawing/2014/main" id="{711832B8-9449-4913-BC68-BB0BD02481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9" name="Freeform 29">
              <a:extLst>
                <a:ext uri="{FF2B5EF4-FFF2-40B4-BE49-F238E27FC236}">
                  <a16:creationId xmlns:a16="http://schemas.microsoft.com/office/drawing/2014/main" id="{BC64ABF5-449B-4223-8659-3E32FE8DE0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0" name="Freeform 30">
              <a:extLst>
                <a:ext uri="{FF2B5EF4-FFF2-40B4-BE49-F238E27FC236}">
                  <a16:creationId xmlns:a16="http://schemas.microsoft.com/office/drawing/2014/main" id="{D0386E01-BB64-4325-8B00-5C600DEEDAC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1" name="Freeform 31">
              <a:extLst>
                <a:ext uri="{FF2B5EF4-FFF2-40B4-BE49-F238E27FC236}">
                  <a16:creationId xmlns:a16="http://schemas.microsoft.com/office/drawing/2014/main" id="{DBAF5DF2-1187-4DC5-921F-3D582C6F0B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2" name="Freeform 32">
              <a:extLst>
                <a:ext uri="{FF2B5EF4-FFF2-40B4-BE49-F238E27FC236}">
                  <a16:creationId xmlns:a16="http://schemas.microsoft.com/office/drawing/2014/main" id="{BBF9735B-F5C8-4CF2-B2EE-C9FCF344D8B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3" name="Freeform 29">
              <a:extLst>
                <a:ext uri="{FF2B5EF4-FFF2-40B4-BE49-F238E27FC236}">
                  <a16:creationId xmlns:a16="http://schemas.microsoft.com/office/drawing/2014/main" id="{46F34481-AADE-476B-95C7-F05DD5C2D8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4" name="Freeform 30">
              <a:extLst>
                <a:ext uri="{FF2B5EF4-FFF2-40B4-BE49-F238E27FC236}">
                  <a16:creationId xmlns:a16="http://schemas.microsoft.com/office/drawing/2014/main" id="{96C4BC29-4C4A-4077-8182-396DBB576B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5" name="Freeform 31">
              <a:extLst>
                <a:ext uri="{FF2B5EF4-FFF2-40B4-BE49-F238E27FC236}">
                  <a16:creationId xmlns:a16="http://schemas.microsoft.com/office/drawing/2014/main" id="{217570C4-36E4-4AA8-BFD0-1019A9231CC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6" name="Freeform 32">
              <a:extLst>
                <a:ext uri="{FF2B5EF4-FFF2-40B4-BE49-F238E27FC236}">
                  <a16:creationId xmlns:a16="http://schemas.microsoft.com/office/drawing/2014/main" id="{AAA2BEA2-D2FC-4C19-99F4-8DBCBF2A0B1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7" name="Freeform 29">
              <a:extLst>
                <a:ext uri="{FF2B5EF4-FFF2-40B4-BE49-F238E27FC236}">
                  <a16:creationId xmlns:a16="http://schemas.microsoft.com/office/drawing/2014/main" id="{E8C97EAE-833F-49B4-AEB5-3B929C844A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8" name="Freeform 30">
              <a:extLst>
                <a:ext uri="{FF2B5EF4-FFF2-40B4-BE49-F238E27FC236}">
                  <a16:creationId xmlns:a16="http://schemas.microsoft.com/office/drawing/2014/main" id="{0550D09E-8869-4325-86CD-E108995DDBD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9" name="Freeform 31">
              <a:extLst>
                <a:ext uri="{FF2B5EF4-FFF2-40B4-BE49-F238E27FC236}">
                  <a16:creationId xmlns:a16="http://schemas.microsoft.com/office/drawing/2014/main" id="{A9AFA8E4-18B6-4581-845D-9F13360964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0" name="Freeform 32">
              <a:extLst>
                <a:ext uri="{FF2B5EF4-FFF2-40B4-BE49-F238E27FC236}">
                  <a16:creationId xmlns:a16="http://schemas.microsoft.com/office/drawing/2014/main" id="{6CAD8EC6-D576-46BF-B70A-9EBB15C8AB6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1" name="Freeform 587">
              <a:extLst>
                <a:ext uri="{FF2B5EF4-FFF2-40B4-BE49-F238E27FC236}">
                  <a16:creationId xmlns:a16="http://schemas.microsoft.com/office/drawing/2014/main" id="{6FD8427B-CE40-4DD8-939B-2E18546C94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2" name="Freeform 588">
              <a:extLst>
                <a:ext uri="{FF2B5EF4-FFF2-40B4-BE49-F238E27FC236}">
                  <a16:creationId xmlns:a16="http://schemas.microsoft.com/office/drawing/2014/main" id="{1B04A065-D77F-4A68-AEB5-3AEBC37AE9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3" name="Freeform 589">
              <a:extLst>
                <a:ext uri="{FF2B5EF4-FFF2-40B4-BE49-F238E27FC236}">
                  <a16:creationId xmlns:a16="http://schemas.microsoft.com/office/drawing/2014/main" id="{44131293-3CDB-4ECB-98B7-B1224768E8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4" name="Freeform 590">
              <a:extLst>
                <a:ext uri="{FF2B5EF4-FFF2-40B4-BE49-F238E27FC236}">
                  <a16:creationId xmlns:a16="http://schemas.microsoft.com/office/drawing/2014/main" id="{ED8566A8-1CB8-47B1-814A-30A8D700A5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5" name="Freeform 29">
              <a:extLst>
                <a:ext uri="{FF2B5EF4-FFF2-40B4-BE49-F238E27FC236}">
                  <a16:creationId xmlns:a16="http://schemas.microsoft.com/office/drawing/2014/main" id="{F106ACD6-8A0C-452C-9A2E-A347698669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6" name="Freeform 31">
              <a:extLst>
                <a:ext uri="{FF2B5EF4-FFF2-40B4-BE49-F238E27FC236}">
                  <a16:creationId xmlns:a16="http://schemas.microsoft.com/office/drawing/2014/main" id="{D7BB2413-B04D-4328-872C-0F581970589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5" name="Freeform 29">
              <a:extLst>
                <a:ext uri="{FF2B5EF4-FFF2-40B4-BE49-F238E27FC236}">
                  <a16:creationId xmlns:a16="http://schemas.microsoft.com/office/drawing/2014/main" id="{63FBF41C-AEB3-4046-A826-595978A1D0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6" name="Freeform 30">
              <a:extLst>
                <a:ext uri="{FF2B5EF4-FFF2-40B4-BE49-F238E27FC236}">
                  <a16:creationId xmlns:a16="http://schemas.microsoft.com/office/drawing/2014/main" id="{9122AE30-BACF-4CCD-9B07-5CE73BF387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7" name="Freeform 31">
              <a:extLst>
                <a:ext uri="{FF2B5EF4-FFF2-40B4-BE49-F238E27FC236}">
                  <a16:creationId xmlns:a16="http://schemas.microsoft.com/office/drawing/2014/main" id="{2BC13C36-EDC8-446A-8384-E3A8538FA7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8" name="Freeform 32">
              <a:extLst>
                <a:ext uri="{FF2B5EF4-FFF2-40B4-BE49-F238E27FC236}">
                  <a16:creationId xmlns:a16="http://schemas.microsoft.com/office/drawing/2014/main" id="{D7AA2B38-1811-47A6-AEA8-A6C69DAE36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9" name="Freeform 29">
              <a:extLst>
                <a:ext uri="{FF2B5EF4-FFF2-40B4-BE49-F238E27FC236}">
                  <a16:creationId xmlns:a16="http://schemas.microsoft.com/office/drawing/2014/main" id="{7F56B87E-4822-4DEB-AD21-D72B4C92F3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0" name="Freeform 30">
              <a:extLst>
                <a:ext uri="{FF2B5EF4-FFF2-40B4-BE49-F238E27FC236}">
                  <a16:creationId xmlns:a16="http://schemas.microsoft.com/office/drawing/2014/main" id="{148BD1A7-F4DB-4E65-A923-A25E0DF9B2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1" name="Freeform 31">
              <a:extLst>
                <a:ext uri="{FF2B5EF4-FFF2-40B4-BE49-F238E27FC236}">
                  <a16:creationId xmlns:a16="http://schemas.microsoft.com/office/drawing/2014/main" id="{9BCBF8E9-7DB4-4612-9579-AC569187C9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2" name="Freeform 32">
              <a:extLst>
                <a:ext uri="{FF2B5EF4-FFF2-40B4-BE49-F238E27FC236}">
                  <a16:creationId xmlns:a16="http://schemas.microsoft.com/office/drawing/2014/main" id="{88034BA7-AB65-4694-A441-5ABD835443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3" name="Freeform 29">
              <a:extLst>
                <a:ext uri="{FF2B5EF4-FFF2-40B4-BE49-F238E27FC236}">
                  <a16:creationId xmlns:a16="http://schemas.microsoft.com/office/drawing/2014/main" id="{7EBC240C-323B-4BA3-8164-D697285675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4" name="Freeform 30">
              <a:extLst>
                <a:ext uri="{FF2B5EF4-FFF2-40B4-BE49-F238E27FC236}">
                  <a16:creationId xmlns:a16="http://schemas.microsoft.com/office/drawing/2014/main" id="{24A0EAE1-0284-47CE-A39A-3AF503AE18B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5" name="Freeform 31">
              <a:extLst>
                <a:ext uri="{FF2B5EF4-FFF2-40B4-BE49-F238E27FC236}">
                  <a16:creationId xmlns:a16="http://schemas.microsoft.com/office/drawing/2014/main" id="{61BB443E-D8F0-4D82-99A9-CA1FB7C4E0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6" name="Freeform 32">
              <a:extLst>
                <a:ext uri="{FF2B5EF4-FFF2-40B4-BE49-F238E27FC236}">
                  <a16:creationId xmlns:a16="http://schemas.microsoft.com/office/drawing/2014/main" id="{5642677F-134C-4D89-B5B4-D5AE60337D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7" name="Freeform 29">
              <a:extLst>
                <a:ext uri="{FF2B5EF4-FFF2-40B4-BE49-F238E27FC236}">
                  <a16:creationId xmlns:a16="http://schemas.microsoft.com/office/drawing/2014/main" id="{2FF181D4-C7D1-47ED-8B83-C171872939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8" name="Freeform 30">
              <a:extLst>
                <a:ext uri="{FF2B5EF4-FFF2-40B4-BE49-F238E27FC236}">
                  <a16:creationId xmlns:a16="http://schemas.microsoft.com/office/drawing/2014/main" id="{B1448889-2EB5-4CFF-A526-397C04A76F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9" name="Freeform 31">
              <a:extLst>
                <a:ext uri="{FF2B5EF4-FFF2-40B4-BE49-F238E27FC236}">
                  <a16:creationId xmlns:a16="http://schemas.microsoft.com/office/drawing/2014/main" id="{ACF26832-7C8D-4682-A2C7-D65C9627112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0" name="Freeform 32">
              <a:extLst>
                <a:ext uri="{FF2B5EF4-FFF2-40B4-BE49-F238E27FC236}">
                  <a16:creationId xmlns:a16="http://schemas.microsoft.com/office/drawing/2014/main" id="{A7B707C2-3B30-4325-916A-C035BA66E05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1" name="Freeform 447">
              <a:extLst>
                <a:ext uri="{FF2B5EF4-FFF2-40B4-BE49-F238E27FC236}">
                  <a16:creationId xmlns:a16="http://schemas.microsoft.com/office/drawing/2014/main" id="{B5707B81-2347-40FB-84BF-AEB5490F300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2" name="Freeform 448">
              <a:extLst>
                <a:ext uri="{FF2B5EF4-FFF2-40B4-BE49-F238E27FC236}">
                  <a16:creationId xmlns:a16="http://schemas.microsoft.com/office/drawing/2014/main" id="{EDFB3693-1210-41B0-AD66-C0EAE648E18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3" name="Freeform 449">
              <a:extLst>
                <a:ext uri="{FF2B5EF4-FFF2-40B4-BE49-F238E27FC236}">
                  <a16:creationId xmlns:a16="http://schemas.microsoft.com/office/drawing/2014/main" id="{21E3AC9C-D382-47FB-BE24-2BF4044A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4" name="Freeform 450">
              <a:extLst>
                <a:ext uri="{FF2B5EF4-FFF2-40B4-BE49-F238E27FC236}">
                  <a16:creationId xmlns:a16="http://schemas.microsoft.com/office/drawing/2014/main" id="{4C88C642-8E68-4914-B1A4-98DDDF3D2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5" name="Freeform 29">
              <a:extLst>
                <a:ext uri="{FF2B5EF4-FFF2-40B4-BE49-F238E27FC236}">
                  <a16:creationId xmlns:a16="http://schemas.microsoft.com/office/drawing/2014/main" id="{3B7262F5-655D-4CF0-8D93-A07F9E6202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6" name="Freeform 31">
              <a:extLst>
                <a:ext uri="{FF2B5EF4-FFF2-40B4-BE49-F238E27FC236}">
                  <a16:creationId xmlns:a16="http://schemas.microsoft.com/office/drawing/2014/main" id="{2E7DA8FB-4D80-45CD-B2E7-59776911A2F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7" name="Freeform 29">
              <a:extLst>
                <a:ext uri="{FF2B5EF4-FFF2-40B4-BE49-F238E27FC236}">
                  <a16:creationId xmlns:a16="http://schemas.microsoft.com/office/drawing/2014/main" id="{4B93FA50-2829-4B7C-9A02-57F45E9EC2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8" name="Freeform 30">
              <a:extLst>
                <a:ext uri="{FF2B5EF4-FFF2-40B4-BE49-F238E27FC236}">
                  <a16:creationId xmlns:a16="http://schemas.microsoft.com/office/drawing/2014/main" id="{36F8BAF9-9F80-45F2-BD7C-9503AEBA09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9" name="Freeform 31">
              <a:extLst>
                <a:ext uri="{FF2B5EF4-FFF2-40B4-BE49-F238E27FC236}">
                  <a16:creationId xmlns:a16="http://schemas.microsoft.com/office/drawing/2014/main" id="{8BB9088D-8A28-43F2-9C65-4BC5D5117C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0" name="Freeform 32">
              <a:extLst>
                <a:ext uri="{FF2B5EF4-FFF2-40B4-BE49-F238E27FC236}">
                  <a16:creationId xmlns:a16="http://schemas.microsoft.com/office/drawing/2014/main" id="{2A1860C0-E052-4551-B0A4-9FCD86C5B0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1" name="Freeform 29">
              <a:extLst>
                <a:ext uri="{FF2B5EF4-FFF2-40B4-BE49-F238E27FC236}">
                  <a16:creationId xmlns:a16="http://schemas.microsoft.com/office/drawing/2014/main" id="{EACDC31D-CF23-461A-8CA5-E7A173E443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2" name="Freeform 30">
              <a:extLst>
                <a:ext uri="{FF2B5EF4-FFF2-40B4-BE49-F238E27FC236}">
                  <a16:creationId xmlns:a16="http://schemas.microsoft.com/office/drawing/2014/main" id="{A80DB1DC-E6EE-402A-AD77-948CFACF1C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3" name="Freeform 31">
              <a:extLst>
                <a:ext uri="{FF2B5EF4-FFF2-40B4-BE49-F238E27FC236}">
                  <a16:creationId xmlns:a16="http://schemas.microsoft.com/office/drawing/2014/main" id="{AF79D9E3-AF8D-4346-B927-CBB14C23873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4" name="Freeform 32">
              <a:extLst>
                <a:ext uri="{FF2B5EF4-FFF2-40B4-BE49-F238E27FC236}">
                  <a16:creationId xmlns:a16="http://schemas.microsoft.com/office/drawing/2014/main" id="{B1E0B898-03AA-4946-8793-2B6BD79C7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6" name="Group 1815">
            <a:extLst>
              <a:ext uri="{FF2B5EF4-FFF2-40B4-BE49-F238E27FC236}">
                <a16:creationId xmlns:a16="http://schemas.microsoft.com/office/drawing/2014/main" id="{2664D0B0-09D6-4FA8-82F9-5E73C364D9F6}"/>
              </a:ext>
            </a:extLst>
          </p:cNvPr>
          <p:cNvGrpSpPr/>
          <p:nvPr userDrawn="1"/>
        </p:nvGrpSpPr>
        <p:grpSpPr>
          <a:xfrm>
            <a:off x="83663" y="4339347"/>
            <a:ext cx="12009863" cy="176637"/>
            <a:chOff x="83663" y="4268156"/>
            <a:chExt cx="12009863" cy="176637"/>
          </a:xfrm>
        </p:grpSpPr>
        <p:sp>
          <p:nvSpPr>
            <p:cNvPr id="1439" name="Freeform 29">
              <a:extLst>
                <a:ext uri="{FF2B5EF4-FFF2-40B4-BE49-F238E27FC236}">
                  <a16:creationId xmlns:a16="http://schemas.microsoft.com/office/drawing/2014/main" id="{338F2019-30B7-4940-A78F-943E9FC2B9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0" name="Freeform 30">
              <a:extLst>
                <a:ext uri="{FF2B5EF4-FFF2-40B4-BE49-F238E27FC236}">
                  <a16:creationId xmlns:a16="http://schemas.microsoft.com/office/drawing/2014/main" id="{A9F8DAD2-3476-42FF-ACE8-7A8E996301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1" name="Freeform 31">
              <a:extLst>
                <a:ext uri="{FF2B5EF4-FFF2-40B4-BE49-F238E27FC236}">
                  <a16:creationId xmlns:a16="http://schemas.microsoft.com/office/drawing/2014/main" id="{9681D8EC-C42F-4FB2-A598-A7D236B59D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2" name="Freeform 32">
              <a:extLst>
                <a:ext uri="{FF2B5EF4-FFF2-40B4-BE49-F238E27FC236}">
                  <a16:creationId xmlns:a16="http://schemas.microsoft.com/office/drawing/2014/main" id="{24A63BF5-FA4A-40E3-B7C1-C198B848AD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3" name="Freeform 29">
              <a:extLst>
                <a:ext uri="{FF2B5EF4-FFF2-40B4-BE49-F238E27FC236}">
                  <a16:creationId xmlns:a16="http://schemas.microsoft.com/office/drawing/2014/main" id="{0189455C-E4C5-4047-8F26-FC0422991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4" name="Freeform 30">
              <a:extLst>
                <a:ext uri="{FF2B5EF4-FFF2-40B4-BE49-F238E27FC236}">
                  <a16:creationId xmlns:a16="http://schemas.microsoft.com/office/drawing/2014/main" id="{A670E9A0-4F94-4CC5-B60F-C2D155742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5" name="Freeform 31">
              <a:extLst>
                <a:ext uri="{FF2B5EF4-FFF2-40B4-BE49-F238E27FC236}">
                  <a16:creationId xmlns:a16="http://schemas.microsoft.com/office/drawing/2014/main" id="{E336D6CE-6654-46BC-B8A9-6398208B16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6" name="Freeform 32">
              <a:extLst>
                <a:ext uri="{FF2B5EF4-FFF2-40B4-BE49-F238E27FC236}">
                  <a16:creationId xmlns:a16="http://schemas.microsoft.com/office/drawing/2014/main" id="{2C1E14D6-7B7C-4DC4-9C71-DEB9CDCC6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7" name="Freeform 29">
              <a:extLst>
                <a:ext uri="{FF2B5EF4-FFF2-40B4-BE49-F238E27FC236}">
                  <a16:creationId xmlns:a16="http://schemas.microsoft.com/office/drawing/2014/main" id="{E54D5085-E3BB-4802-9D55-A8A025BA9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8" name="Freeform 30">
              <a:extLst>
                <a:ext uri="{FF2B5EF4-FFF2-40B4-BE49-F238E27FC236}">
                  <a16:creationId xmlns:a16="http://schemas.microsoft.com/office/drawing/2014/main" id="{CFE93082-32AA-428C-845E-3B01F15575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9" name="Freeform 31">
              <a:extLst>
                <a:ext uri="{FF2B5EF4-FFF2-40B4-BE49-F238E27FC236}">
                  <a16:creationId xmlns:a16="http://schemas.microsoft.com/office/drawing/2014/main" id="{04F2075C-F771-4B38-8AA6-19DFF6DA31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0" name="Freeform 32">
              <a:extLst>
                <a:ext uri="{FF2B5EF4-FFF2-40B4-BE49-F238E27FC236}">
                  <a16:creationId xmlns:a16="http://schemas.microsoft.com/office/drawing/2014/main" id="{15626077-0892-4F56-9E9A-A91CAFC84C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1" name="Freeform 29">
              <a:extLst>
                <a:ext uri="{FF2B5EF4-FFF2-40B4-BE49-F238E27FC236}">
                  <a16:creationId xmlns:a16="http://schemas.microsoft.com/office/drawing/2014/main" id="{DA548E9E-2CBC-4D21-AF0B-BE2CBB268B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2" name="Freeform 30">
              <a:extLst>
                <a:ext uri="{FF2B5EF4-FFF2-40B4-BE49-F238E27FC236}">
                  <a16:creationId xmlns:a16="http://schemas.microsoft.com/office/drawing/2014/main" id="{6E8B55B4-4C66-411A-9C93-29B6E763A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3" name="Freeform 31">
              <a:extLst>
                <a:ext uri="{FF2B5EF4-FFF2-40B4-BE49-F238E27FC236}">
                  <a16:creationId xmlns:a16="http://schemas.microsoft.com/office/drawing/2014/main" id="{7433CDB3-2ACF-4924-91A9-800FF65DA6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4" name="Freeform 32">
              <a:extLst>
                <a:ext uri="{FF2B5EF4-FFF2-40B4-BE49-F238E27FC236}">
                  <a16:creationId xmlns:a16="http://schemas.microsoft.com/office/drawing/2014/main" id="{F533035C-8739-479E-BF14-00C92FDC89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5" name="Freeform 477">
              <a:extLst>
                <a:ext uri="{FF2B5EF4-FFF2-40B4-BE49-F238E27FC236}">
                  <a16:creationId xmlns:a16="http://schemas.microsoft.com/office/drawing/2014/main" id="{7A45CC5D-8BC5-41BD-8D1B-7973FE3A9A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6" name="Freeform 478">
              <a:extLst>
                <a:ext uri="{FF2B5EF4-FFF2-40B4-BE49-F238E27FC236}">
                  <a16:creationId xmlns:a16="http://schemas.microsoft.com/office/drawing/2014/main" id="{246A887A-2A17-4D09-A6CB-9106C899CA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7" name="Freeform 479">
              <a:extLst>
                <a:ext uri="{FF2B5EF4-FFF2-40B4-BE49-F238E27FC236}">
                  <a16:creationId xmlns:a16="http://schemas.microsoft.com/office/drawing/2014/main" id="{E4865FF5-56B9-4618-B1C1-604520E2B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8" name="Freeform 480">
              <a:extLst>
                <a:ext uri="{FF2B5EF4-FFF2-40B4-BE49-F238E27FC236}">
                  <a16:creationId xmlns:a16="http://schemas.microsoft.com/office/drawing/2014/main" id="{D66DFE4A-CD08-4133-B866-22E5E3D119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9" name="Freeform 29">
              <a:extLst>
                <a:ext uri="{FF2B5EF4-FFF2-40B4-BE49-F238E27FC236}">
                  <a16:creationId xmlns:a16="http://schemas.microsoft.com/office/drawing/2014/main" id="{78D81E66-FEA8-4693-A372-72256233F4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0" name="Freeform 31">
              <a:extLst>
                <a:ext uri="{FF2B5EF4-FFF2-40B4-BE49-F238E27FC236}">
                  <a16:creationId xmlns:a16="http://schemas.microsoft.com/office/drawing/2014/main" id="{924970A0-4510-4D6D-9B59-B1AD1432CC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1" name="Freeform 29">
              <a:extLst>
                <a:ext uri="{FF2B5EF4-FFF2-40B4-BE49-F238E27FC236}">
                  <a16:creationId xmlns:a16="http://schemas.microsoft.com/office/drawing/2014/main" id="{E40FB3BA-EB8B-4C2A-95C9-83F1140DAE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2" name="Freeform 30">
              <a:extLst>
                <a:ext uri="{FF2B5EF4-FFF2-40B4-BE49-F238E27FC236}">
                  <a16:creationId xmlns:a16="http://schemas.microsoft.com/office/drawing/2014/main" id="{2FF5D27C-7410-4784-B7E2-B8804036AF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3" name="Freeform 31">
              <a:extLst>
                <a:ext uri="{FF2B5EF4-FFF2-40B4-BE49-F238E27FC236}">
                  <a16:creationId xmlns:a16="http://schemas.microsoft.com/office/drawing/2014/main" id="{6BDC48F9-D85C-4B3F-86C9-05EA08EFA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4" name="Freeform 32">
              <a:extLst>
                <a:ext uri="{FF2B5EF4-FFF2-40B4-BE49-F238E27FC236}">
                  <a16:creationId xmlns:a16="http://schemas.microsoft.com/office/drawing/2014/main" id="{CC5C7652-6138-4377-9A9F-963D444E49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5" name="Freeform 29">
              <a:extLst>
                <a:ext uri="{FF2B5EF4-FFF2-40B4-BE49-F238E27FC236}">
                  <a16:creationId xmlns:a16="http://schemas.microsoft.com/office/drawing/2014/main" id="{2A3F4B02-0C46-449C-B640-C8A3F324DA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6" name="Freeform 30">
              <a:extLst>
                <a:ext uri="{FF2B5EF4-FFF2-40B4-BE49-F238E27FC236}">
                  <a16:creationId xmlns:a16="http://schemas.microsoft.com/office/drawing/2014/main" id="{00771A03-8824-461A-B3A4-E460D2E5F5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7" name="Freeform 31">
              <a:extLst>
                <a:ext uri="{FF2B5EF4-FFF2-40B4-BE49-F238E27FC236}">
                  <a16:creationId xmlns:a16="http://schemas.microsoft.com/office/drawing/2014/main" id="{B37EF2DC-D837-47C1-BAF4-0A9B28E702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8" name="Freeform 32">
              <a:extLst>
                <a:ext uri="{FF2B5EF4-FFF2-40B4-BE49-F238E27FC236}">
                  <a16:creationId xmlns:a16="http://schemas.microsoft.com/office/drawing/2014/main" id="{05438C75-FC41-45DF-9044-4FE2B41F9F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9" name="Freeform 29">
              <a:extLst>
                <a:ext uri="{FF2B5EF4-FFF2-40B4-BE49-F238E27FC236}">
                  <a16:creationId xmlns:a16="http://schemas.microsoft.com/office/drawing/2014/main" id="{DE619581-9854-4CDD-A993-242FA47715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0" name="Freeform 30">
              <a:extLst>
                <a:ext uri="{FF2B5EF4-FFF2-40B4-BE49-F238E27FC236}">
                  <a16:creationId xmlns:a16="http://schemas.microsoft.com/office/drawing/2014/main" id="{8E3B601F-C801-4EC3-A533-23E9F91C34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1" name="Freeform 31">
              <a:extLst>
                <a:ext uri="{FF2B5EF4-FFF2-40B4-BE49-F238E27FC236}">
                  <a16:creationId xmlns:a16="http://schemas.microsoft.com/office/drawing/2014/main" id="{E8A6149C-50C4-4FC2-BA79-A54B0E020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2" name="Freeform 32">
              <a:extLst>
                <a:ext uri="{FF2B5EF4-FFF2-40B4-BE49-F238E27FC236}">
                  <a16:creationId xmlns:a16="http://schemas.microsoft.com/office/drawing/2014/main" id="{253A8C38-23AB-4365-B938-B302B431CE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3" name="Freeform 29">
              <a:extLst>
                <a:ext uri="{FF2B5EF4-FFF2-40B4-BE49-F238E27FC236}">
                  <a16:creationId xmlns:a16="http://schemas.microsoft.com/office/drawing/2014/main" id="{382E235D-D964-4D7B-8FD5-7F4D354131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4" name="Freeform 30">
              <a:extLst>
                <a:ext uri="{FF2B5EF4-FFF2-40B4-BE49-F238E27FC236}">
                  <a16:creationId xmlns:a16="http://schemas.microsoft.com/office/drawing/2014/main" id="{DB740A09-9C2B-4629-8CF5-C2B6C256BA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5" name="Freeform 31">
              <a:extLst>
                <a:ext uri="{FF2B5EF4-FFF2-40B4-BE49-F238E27FC236}">
                  <a16:creationId xmlns:a16="http://schemas.microsoft.com/office/drawing/2014/main" id="{F3BE38D0-3DDF-4CEC-9791-609B497D90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6" name="Freeform 32">
              <a:extLst>
                <a:ext uri="{FF2B5EF4-FFF2-40B4-BE49-F238E27FC236}">
                  <a16:creationId xmlns:a16="http://schemas.microsoft.com/office/drawing/2014/main" id="{3B03933F-D52A-432D-AE9F-8D9234113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7" name="Freeform 499">
              <a:extLst>
                <a:ext uri="{FF2B5EF4-FFF2-40B4-BE49-F238E27FC236}">
                  <a16:creationId xmlns:a16="http://schemas.microsoft.com/office/drawing/2014/main" id="{5A4AEFAF-63D8-44BB-AE45-9545D20851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8" name="Freeform 500">
              <a:extLst>
                <a:ext uri="{FF2B5EF4-FFF2-40B4-BE49-F238E27FC236}">
                  <a16:creationId xmlns:a16="http://schemas.microsoft.com/office/drawing/2014/main" id="{2BB82494-4BA1-40E6-9E2A-F58B0AEF69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9" name="Freeform 501">
              <a:extLst>
                <a:ext uri="{FF2B5EF4-FFF2-40B4-BE49-F238E27FC236}">
                  <a16:creationId xmlns:a16="http://schemas.microsoft.com/office/drawing/2014/main" id="{9F6C5321-F033-4DAF-B0F4-A74525DB37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0" name="Freeform 502">
              <a:extLst>
                <a:ext uri="{FF2B5EF4-FFF2-40B4-BE49-F238E27FC236}">
                  <a16:creationId xmlns:a16="http://schemas.microsoft.com/office/drawing/2014/main" id="{D6151E53-BCED-451D-84EF-E182739DF2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1" name="Freeform 29">
              <a:extLst>
                <a:ext uri="{FF2B5EF4-FFF2-40B4-BE49-F238E27FC236}">
                  <a16:creationId xmlns:a16="http://schemas.microsoft.com/office/drawing/2014/main" id="{3111E34A-3388-465E-83CD-198A78D5E7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2" name="Freeform 31">
              <a:extLst>
                <a:ext uri="{FF2B5EF4-FFF2-40B4-BE49-F238E27FC236}">
                  <a16:creationId xmlns:a16="http://schemas.microsoft.com/office/drawing/2014/main" id="{8C386E69-1238-4C66-8BF5-BC80D3B9A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9" name="Freeform 29">
              <a:extLst>
                <a:ext uri="{FF2B5EF4-FFF2-40B4-BE49-F238E27FC236}">
                  <a16:creationId xmlns:a16="http://schemas.microsoft.com/office/drawing/2014/main" id="{4812AC64-8206-4874-8920-4FF50F74C6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0" name="Freeform 30">
              <a:extLst>
                <a:ext uri="{FF2B5EF4-FFF2-40B4-BE49-F238E27FC236}">
                  <a16:creationId xmlns:a16="http://schemas.microsoft.com/office/drawing/2014/main" id="{4B3C723A-1097-47DE-A2B4-F8D4DE5EAD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1" name="Freeform 31">
              <a:extLst>
                <a:ext uri="{FF2B5EF4-FFF2-40B4-BE49-F238E27FC236}">
                  <a16:creationId xmlns:a16="http://schemas.microsoft.com/office/drawing/2014/main" id="{5F1AC1EA-A808-45F9-8E2A-8DFB8DEA7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2" name="Freeform 32">
              <a:extLst>
                <a:ext uri="{FF2B5EF4-FFF2-40B4-BE49-F238E27FC236}">
                  <a16:creationId xmlns:a16="http://schemas.microsoft.com/office/drawing/2014/main" id="{C1782D5D-53B7-49AA-BB85-2256601387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3" name="Freeform 29">
              <a:extLst>
                <a:ext uri="{FF2B5EF4-FFF2-40B4-BE49-F238E27FC236}">
                  <a16:creationId xmlns:a16="http://schemas.microsoft.com/office/drawing/2014/main" id="{1643AFEE-5E62-43D3-99A8-7F14209367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4" name="Freeform 30">
              <a:extLst>
                <a:ext uri="{FF2B5EF4-FFF2-40B4-BE49-F238E27FC236}">
                  <a16:creationId xmlns:a16="http://schemas.microsoft.com/office/drawing/2014/main" id="{290C7006-CF1F-4094-AE94-11B190852A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5" name="Freeform 31">
              <a:extLst>
                <a:ext uri="{FF2B5EF4-FFF2-40B4-BE49-F238E27FC236}">
                  <a16:creationId xmlns:a16="http://schemas.microsoft.com/office/drawing/2014/main" id="{FB0E67D2-2174-491A-B60D-683E92B23F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6" name="Freeform 32">
              <a:extLst>
                <a:ext uri="{FF2B5EF4-FFF2-40B4-BE49-F238E27FC236}">
                  <a16:creationId xmlns:a16="http://schemas.microsoft.com/office/drawing/2014/main" id="{A49BFDEE-B2E5-4A79-B9B7-95A44E3A2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7" name="Freeform 29">
              <a:extLst>
                <a:ext uri="{FF2B5EF4-FFF2-40B4-BE49-F238E27FC236}">
                  <a16:creationId xmlns:a16="http://schemas.microsoft.com/office/drawing/2014/main" id="{63AD8FE8-EA3A-4ECE-8417-80888AA995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8" name="Freeform 30">
              <a:extLst>
                <a:ext uri="{FF2B5EF4-FFF2-40B4-BE49-F238E27FC236}">
                  <a16:creationId xmlns:a16="http://schemas.microsoft.com/office/drawing/2014/main" id="{F273511D-9A4C-4E63-B37B-1D415FB30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9" name="Freeform 31">
              <a:extLst>
                <a:ext uri="{FF2B5EF4-FFF2-40B4-BE49-F238E27FC236}">
                  <a16:creationId xmlns:a16="http://schemas.microsoft.com/office/drawing/2014/main" id="{10B7B65E-BBB1-41B7-A4A5-C231AA00F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0" name="Freeform 32">
              <a:extLst>
                <a:ext uri="{FF2B5EF4-FFF2-40B4-BE49-F238E27FC236}">
                  <a16:creationId xmlns:a16="http://schemas.microsoft.com/office/drawing/2014/main" id="{274C6834-FB5B-4D95-A67A-25025402C7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1" name="Freeform 29">
              <a:extLst>
                <a:ext uri="{FF2B5EF4-FFF2-40B4-BE49-F238E27FC236}">
                  <a16:creationId xmlns:a16="http://schemas.microsoft.com/office/drawing/2014/main" id="{D1C3A114-2E61-49AE-BEF2-5E4ADA6FFD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2" name="Freeform 30">
              <a:extLst>
                <a:ext uri="{FF2B5EF4-FFF2-40B4-BE49-F238E27FC236}">
                  <a16:creationId xmlns:a16="http://schemas.microsoft.com/office/drawing/2014/main" id="{5C79E0F9-2E7D-4924-97CF-ACCC09435B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3" name="Freeform 31">
              <a:extLst>
                <a:ext uri="{FF2B5EF4-FFF2-40B4-BE49-F238E27FC236}">
                  <a16:creationId xmlns:a16="http://schemas.microsoft.com/office/drawing/2014/main" id="{9E3D83BD-EB97-45D4-8DB9-5D98F57037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4" name="Freeform 32">
              <a:extLst>
                <a:ext uri="{FF2B5EF4-FFF2-40B4-BE49-F238E27FC236}">
                  <a16:creationId xmlns:a16="http://schemas.microsoft.com/office/drawing/2014/main" id="{03A750A3-5E66-42B0-8F35-A27F836ECA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5" name="Freeform 387">
              <a:extLst>
                <a:ext uri="{FF2B5EF4-FFF2-40B4-BE49-F238E27FC236}">
                  <a16:creationId xmlns:a16="http://schemas.microsoft.com/office/drawing/2014/main" id="{6281DA3F-CC25-49E5-A66F-D1C5E3A8E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6" name="Freeform 388">
              <a:extLst>
                <a:ext uri="{FF2B5EF4-FFF2-40B4-BE49-F238E27FC236}">
                  <a16:creationId xmlns:a16="http://schemas.microsoft.com/office/drawing/2014/main" id="{777BF4C0-C01F-47BA-BBE7-65F078FB55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7" name="Freeform 389">
              <a:extLst>
                <a:ext uri="{FF2B5EF4-FFF2-40B4-BE49-F238E27FC236}">
                  <a16:creationId xmlns:a16="http://schemas.microsoft.com/office/drawing/2014/main" id="{4567BBA9-E18E-4ACE-A327-E3F8744B99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8" name="Freeform 390">
              <a:extLst>
                <a:ext uri="{FF2B5EF4-FFF2-40B4-BE49-F238E27FC236}">
                  <a16:creationId xmlns:a16="http://schemas.microsoft.com/office/drawing/2014/main" id="{94CED3DB-9321-488E-B8F3-A149476522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9" name="Freeform 29">
              <a:extLst>
                <a:ext uri="{FF2B5EF4-FFF2-40B4-BE49-F238E27FC236}">
                  <a16:creationId xmlns:a16="http://schemas.microsoft.com/office/drawing/2014/main" id="{E0DCD76E-41A0-4E54-A199-A4D1DEF053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0" name="Freeform 31">
              <a:extLst>
                <a:ext uri="{FF2B5EF4-FFF2-40B4-BE49-F238E27FC236}">
                  <a16:creationId xmlns:a16="http://schemas.microsoft.com/office/drawing/2014/main" id="{4573DADF-B71E-48A1-810F-4A59580B12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1" name="Freeform 29">
              <a:extLst>
                <a:ext uri="{FF2B5EF4-FFF2-40B4-BE49-F238E27FC236}">
                  <a16:creationId xmlns:a16="http://schemas.microsoft.com/office/drawing/2014/main" id="{36BB6503-5721-4913-B98C-335FEDF856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2" name="Freeform 30">
              <a:extLst>
                <a:ext uri="{FF2B5EF4-FFF2-40B4-BE49-F238E27FC236}">
                  <a16:creationId xmlns:a16="http://schemas.microsoft.com/office/drawing/2014/main" id="{5BFFB639-C4B5-4D63-970D-89BBF17C1D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3" name="Freeform 31">
              <a:extLst>
                <a:ext uri="{FF2B5EF4-FFF2-40B4-BE49-F238E27FC236}">
                  <a16:creationId xmlns:a16="http://schemas.microsoft.com/office/drawing/2014/main" id="{B58A182B-4A34-46DB-8B84-AD04140952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4" name="Freeform 32">
              <a:extLst>
                <a:ext uri="{FF2B5EF4-FFF2-40B4-BE49-F238E27FC236}">
                  <a16:creationId xmlns:a16="http://schemas.microsoft.com/office/drawing/2014/main" id="{6A72788A-690F-4F1D-B649-425ED8E0C3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5" name="Freeform 397">
              <a:extLst>
                <a:ext uri="{FF2B5EF4-FFF2-40B4-BE49-F238E27FC236}">
                  <a16:creationId xmlns:a16="http://schemas.microsoft.com/office/drawing/2014/main" id="{06E03F44-3285-488D-AAA1-4D81913011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6" name="Freeform 398">
              <a:extLst>
                <a:ext uri="{FF2B5EF4-FFF2-40B4-BE49-F238E27FC236}">
                  <a16:creationId xmlns:a16="http://schemas.microsoft.com/office/drawing/2014/main" id="{19C15FB1-7603-42FD-8D30-73790AECC5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7" name="Freeform 399">
              <a:extLst>
                <a:ext uri="{FF2B5EF4-FFF2-40B4-BE49-F238E27FC236}">
                  <a16:creationId xmlns:a16="http://schemas.microsoft.com/office/drawing/2014/main" id="{99AF4FB3-B6A8-4620-AC8D-D4610F9C84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8" name="Freeform 400">
              <a:extLst>
                <a:ext uri="{FF2B5EF4-FFF2-40B4-BE49-F238E27FC236}">
                  <a16:creationId xmlns:a16="http://schemas.microsoft.com/office/drawing/2014/main" id="{D01F5421-B470-48C5-8853-A376B42CE9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5" name="Group 1814">
            <a:extLst>
              <a:ext uri="{FF2B5EF4-FFF2-40B4-BE49-F238E27FC236}">
                <a16:creationId xmlns:a16="http://schemas.microsoft.com/office/drawing/2014/main" id="{1D84FA7B-137F-435D-8123-CAB304758178}"/>
              </a:ext>
            </a:extLst>
          </p:cNvPr>
          <p:cNvGrpSpPr/>
          <p:nvPr userDrawn="1"/>
        </p:nvGrpSpPr>
        <p:grpSpPr>
          <a:xfrm>
            <a:off x="83663" y="4624381"/>
            <a:ext cx="12009864" cy="176637"/>
            <a:chOff x="83663" y="4565932"/>
            <a:chExt cx="12009864" cy="176637"/>
          </a:xfrm>
        </p:grpSpPr>
        <p:sp>
          <p:nvSpPr>
            <p:cNvPr id="1483" name="Freeform 29">
              <a:extLst>
                <a:ext uri="{FF2B5EF4-FFF2-40B4-BE49-F238E27FC236}">
                  <a16:creationId xmlns:a16="http://schemas.microsoft.com/office/drawing/2014/main" id="{C937C581-F1E8-4EE5-A0EB-72611DAEEF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4" name="Freeform 30">
              <a:extLst>
                <a:ext uri="{FF2B5EF4-FFF2-40B4-BE49-F238E27FC236}">
                  <a16:creationId xmlns:a16="http://schemas.microsoft.com/office/drawing/2014/main" id="{8AB6E3AC-6856-4DAF-999A-381193C542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5" name="Freeform 31">
              <a:extLst>
                <a:ext uri="{FF2B5EF4-FFF2-40B4-BE49-F238E27FC236}">
                  <a16:creationId xmlns:a16="http://schemas.microsoft.com/office/drawing/2014/main" id="{65FBE7BB-D0B5-49F5-B626-D60B901DB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6" name="Freeform 32">
              <a:extLst>
                <a:ext uri="{FF2B5EF4-FFF2-40B4-BE49-F238E27FC236}">
                  <a16:creationId xmlns:a16="http://schemas.microsoft.com/office/drawing/2014/main" id="{1149472C-344F-48A5-A8A8-69FF8C74A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7" name="Freeform 29">
              <a:extLst>
                <a:ext uri="{FF2B5EF4-FFF2-40B4-BE49-F238E27FC236}">
                  <a16:creationId xmlns:a16="http://schemas.microsoft.com/office/drawing/2014/main" id="{27C8463D-660A-41DE-ADB6-5FF28F1E7F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8" name="Freeform 30">
              <a:extLst>
                <a:ext uri="{FF2B5EF4-FFF2-40B4-BE49-F238E27FC236}">
                  <a16:creationId xmlns:a16="http://schemas.microsoft.com/office/drawing/2014/main" id="{E79B9E7A-1FE4-445E-8762-8A0CD2ADAD0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9" name="Freeform 31">
              <a:extLst>
                <a:ext uri="{FF2B5EF4-FFF2-40B4-BE49-F238E27FC236}">
                  <a16:creationId xmlns:a16="http://schemas.microsoft.com/office/drawing/2014/main" id="{8B498E98-9565-4A6D-9783-857C0CEAA3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0" name="Freeform 32">
              <a:extLst>
                <a:ext uri="{FF2B5EF4-FFF2-40B4-BE49-F238E27FC236}">
                  <a16:creationId xmlns:a16="http://schemas.microsoft.com/office/drawing/2014/main" id="{9915BEAD-5A39-4D6F-AB16-BB3BD1F60A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1" name="Freeform 29">
              <a:extLst>
                <a:ext uri="{FF2B5EF4-FFF2-40B4-BE49-F238E27FC236}">
                  <a16:creationId xmlns:a16="http://schemas.microsoft.com/office/drawing/2014/main" id="{3A054EDD-46E6-4BFA-8EDA-3A3B36E07F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2" name="Freeform 30">
              <a:extLst>
                <a:ext uri="{FF2B5EF4-FFF2-40B4-BE49-F238E27FC236}">
                  <a16:creationId xmlns:a16="http://schemas.microsoft.com/office/drawing/2014/main" id="{C1E6A53E-70F6-4A4A-A6D1-0D38FFEFFC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3" name="Freeform 31">
              <a:extLst>
                <a:ext uri="{FF2B5EF4-FFF2-40B4-BE49-F238E27FC236}">
                  <a16:creationId xmlns:a16="http://schemas.microsoft.com/office/drawing/2014/main" id="{0847C902-8369-4CF9-9A1E-6E824E4F6E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8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4" name="Freeform 32">
              <a:extLst>
                <a:ext uri="{FF2B5EF4-FFF2-40B4-BE49-F238E27FC236}">
                  <a16:creationId xmlns:a16="http://schemas.microsoft.com/office/drawing/2014/main" id="{F51AD32E-1551-4707-B22D-9DE28F1E32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8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5" name="Freeform 29">
              <a:extLst>
                <a:ext uri="{FF2B5EF4-FFF2-40B4-BE49-F238E27FC236}">
                  <a16:creationId xmlns:a16="http://schemas.microsoft.com/office/drawing/2014/main" id="{F5F52CFD-D509-4CEE-AE3C-1E8820ABDB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6" name="Freeform 30">
              <a:extLst>
                <a:ext uri="{FF2B5EF4-FFF2-40B4-BE49-F238E27FC236}">
                  <a16:creationId xmlns:a16="http://schemas.microsoft.com/office/drawing/2014/main" id="{AE5F8FA5-6225-47A1-BD8B-DEF29B20D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953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7" name="Freeform 31">
              <a:extLst>
                <a:ext uri="{FF2B5EF4-FFF2-40B4-BE49-F238E27FC236}">
                  <a16:creationId xmlns:a16="http://schemas.microsoft.com/office/drawing/2014/main" id="{00AD553A-E251-4741-A8B8-AC425803B2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8" name="Freeform 32">
              <a:extLst>
                <a:ext uri="{FF2B5EF4-FFF2-40B4-BE49-F238E27FC236}">
                  <a16:creationId xmlns:a16="http://schemas.microsoft.com/office/drawing/2014/main" id="{620D7601-2FFB-4AB7-ADAF-0372789A49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6629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9" name="Freeform 521">
              <a:extLst>
                <a:ext uri="{FF2B5EF4-FFF2-40B4-BE49-F238E27FC236}">
                  <a16:creationId xmlns:a16="http://schemas.microsoft.com/office/drawing/2014/main" id="{7CC481C5-CBCA-4938-9317-06D30CB61A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0" name="Freeform 522">
              <a:extLst>
                <a:ext uri="{FF2B5EF4-FFF2-40B4-BE49-F238E27FC236}">
                  <a16:creationId xmlns:a16="http://schemas.microsoft.com/office/drawing/2014/main" id="{4390D331-8BAF-43EC-AA81-47BDAAD2372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476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1" name="Freeform 523">
              <a:extLst>
                <a:ext uri="{FF2B5EF4-FFF2-40B4-BE49-F238E27FC236}">
                  <a16:creationId xmlns:a16="http://schemas.microsoft.com/office/drawing/2014/main" id="{EC41EF87-4F67-45D5-B0C2-E1ED9D4C95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799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2" name="Freeform 524">
              <a:extLst>
                <a:ext uri="{FF2B5EF4-FFF2-40B4-BE49-F238E27FC236}">
                  <a16:creationId xmlns:a16="http://schemas.microsoft.com/office/drawing/2014/main" id="{8504F518-73C8-4C62-BD8B-8DBEABE06B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1860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3" name="Freeform 29">
              <a:extLst>
                <a:ext uri="{FF2B5EF4-FFF2-40B4-BE49-F238E27FC236}">
                  <a16:creationId xmlns:a16="http://schemas.microsoft.com/office/drawing/2014/main" id="{85666856-FDFD-4A1B-8839-FF9140B4F1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4" name="Freeform 31">
              <a:extLst>
                <a:ext uri="{FF2B5EF4-FFF2-40B4-BE49-F238E27FC236}">
                  <a16:creationId xmlns:a16="http://schemas.microsoft.com/office/drawing/2014/main" id="{1F2CFB71-F2D6-403C-953F-4175EAF28C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5" name="Freeform 29">
              <a:extLst>
                <a:ext uri="{FF2B5EF4-FFF2-40B4-BE49-F238E27FC236}">
                  <a16:creationId xmlns:a16="http://schemas.microsoft.com/office/drawing/2014/main" id="{BB5F7F24-9D5C-42F3-8F4E-819FE5D9128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0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6" name="Freeform 30">
              <a:extLst>
                <a:ext uri="{FF2B5EF4-FFF2-40B4-BE49-F238E27FC236}">
                  <a16:creationId xmlns:a16="http://schemas.microsoft.com/office/drawing/2014/main" id="{2F2CCFB0-04D7-40B8-B976-349093F2F3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7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7" name="Freeform 31">
              <a:extLst>
                <a:ext uri="{FF2B5EF4-FFF2-40B4-BE49-F238E27FC236}">
                  <a16:creationId xmlns:a16="http://schemas.microsoft.com/office/drawing/2014/main" id="{7A31D7EF-F0E9-49A2-831C-6BC9C663610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2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8" name="Freeform 32">
              <a:extLst>
                <a:ext uri="{FF2B5EF4-FFF2-40B4-BE49-F238E27FC236}">
                  <a16:creationId xmlns:a16="http://schemas.microsoft.com/office/drawing/2014/main" id="{E74515D6-90D4-424F-B0DF-5263CC8FC4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2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9" name="Freeform 29">
              <a:extLst>
                <a:ext uri="{FF2B5EF4-FFF2-40B4-BE49-F238E27FC236}">
                  <a16:creationId xmlns:a16="http://schemas.microsoft.com/office/drawing/2014/main" id="{405CE857-C882-45B2-9A83-71F3F4E2A8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39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0" name="Freeform 30">
              <a:extLst>
                <a:ext uri="{FF2B5EF4-FFF2-40B4-BE49-F238E27FC236}">
                  <a16:creationId xmlns:a16="http://schemas.microsoft.com/office/drawing/2014/main" id="{39CE3DC5-15D2-4C32-9F0C-5DECC99875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1" name="Freeform 31">
              <a:extLst>
                <a:ext uri="{FF2B5EF4-FFF2-40B4-BE49-F238E27FC236}">
                  <a16:creationId xmlns:a16="http://schemas.microsoft.com/office/drawing/2014/main" id="{9B3D6FF0-FD04-48BD-9AC9-61F1B4C713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3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2" name="Freeform 32">
              <a:extLst>
                <a:ext uri="{FF2B5EF4-FFF2-40B4-BE49-F238E27FC236}">
                  <a16:creationId xmlns:a16="http://schemas.microsoft.com/office/drawing/2014/main" id="{55AD8B73-7F23-4953-A821-5C71E924EE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3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3" name="Freeform 29">
              <a:extLst>
                <a:ext uri="{FF2B5EF4-FFF2-40B4-BE49-F238E27FC236}">
                  <a16:creationId xmlns:a16="http://schemas.microsoft.com/office/drawing/2014/main" id="{BC7C1AE2-E345-4BEB-B2D8-B3527422AA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4" name="Freeform 30">
              <a:extLst>
                <a:ext uri="{FF2B5EF4-FFF2-40B4-BE49-F238E27FC236}">
                  <a16:creationId xmlns:a16="http://schemas.microsoft.com/office/drawing/2014/main" id="{AE3DF518-18F0-4594-A49B-320DBC91C5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5" name="Freeform 31">
              <a:extLst>
                <a:ext uri="{FF2B5EF4-FFF2-40B4-BE49-F238E27FC236}">
                  <a16:creationId xmlns:a16="http://schemas.microsoft.com/office/drawing/2014/main" id="{3B006AD8-014D-4405-89E0-C042C724EE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5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6" name="Freeform 32">
              <a:extLst>
                <a:ext uri="{FF2B5EF4-FFF2-40B4-BE49-F238E27FC236}">
                  <a16:creationId xmlns:a16="http://schemas.microsoft.com/office/drawing/2014/main" id="{8C1BCB6A-7558-45BB-A05E-3F1EEAE9C5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4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7" name="Freeform 29">
              <a:extLst>
                <a:ext uri="{FF2B5EF4-FFF2-40B4-BE49-F238E27FC236}">
                  <a16:creationId xmlns:a16="http://schemas.microsoft.com/office/drawing/2014/main" id="{06D7BA0B-491B-4753-B7E8-709D6B4DA29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8" name="Freeform 30">
              <a:extLst>
                <a:ext uri="{FF2B5EF4-FFF2-40B4-BE49-F238E27FC236}">
                  <a16:creationId xmlns:a16="http://schemas.microsoft.com/office/drawing/2014/main" id="{B1DBAF15-6885-4F93-8FFF-382A0071A07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706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9" name="Freeform 31">
              <a:extLst>
                <a:ext uri="{FF2B5EF4-FFF2-40B4-BE49-F238E27FC236}">
                  <a16:creationId xmlns:a16="http://schemas.microsoft.com/office/drawing/2014/main" id="{ACFF2DCE-0E0E-4FB4-AC0E-AE8F1FADFA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0" name="Freeform 32">
              <a:extLst>
                <a:ext uri="{FF2B5EF4-FFF2-40B4-BE49-F238E27FC236}">
                  <a16:creationId xmlns:a16="http://schemas.microsoft.com/office/drawing/2014/main" id="{7D8A1C9A-F3EE-44EF-B1C6-5ADC2AB65FA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4155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1" name="Freeform 543">
              <a:extLst>
                <a:ext uri="{FF2B5EF4-FFF2-40B4-BE49-F238E27FC236}">
                  <a16:creationId xmlns:a16="http://schemas.microsoft.com/office/drawing/2014/main" id="{8D31C02C-ECA9-47DB-AFC1-95A662649D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2" name="Freeform 544">
              <a:extLst>
                <a:ext uri="{FF2B5EF4-FFF2-40B4-BE49-F238E27FC236}">
                  <a16:creationId xmlns:a16="http://schemas.microsoft.com/office/drawing/2014/main" id="{7119BBF5-4BAF-4783-975C-0BAE53E06C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29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3" name="Freeform 545">
              <a:extLst>
                <a:ext uri="{FF2B5EF4-FFF2-40B4-BE49-F238E27FC236}">
                  <a16:creationId xmlns:a16="http://schemas.microsoft.com/office/drawing/2014/main" id="{60FC0D9C-1D31-44B8-9724-3C9763D900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4" name="Freeform 546">
              <a:extLst>
                <a:ext uri="{FF2B5EF4-FFF2-40B4-BE49-F238E27FC236}">
                  <a16:creationId xmlns:a16="http://schemas.microsoft.com/office/drawing/2014/main" id="{E734F067-AC1A-462F-B0E7-76A01487A7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9387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5" name="Freeform 29">
              <a:extLst>
                <a:ext uri="{FF2B5EF4-FFF2-40B4-BE49-F238E27FC236}">
                  <a16:creationId xmlns:a16="http://schemas.microsoft.com/office/drawing/2014/main" id="{EC3FABBB-B8A8-4FA2-B85B-8C13947C6C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6" name="Freeform 31">
              <a:extLst>
                <a:ext uri="{FF2B5EF4-FFF2-40B4-BE49-F238E27FC236}">
                  <a16:creationId xmlns:a16="http://schemas.microsoft.com/office/drawing/2014/main" id="{11705EB2-6098-4F4C-B24F-715E341EFD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9" name="Freeform 30">
              <a:extLst>
                <a:ext uri="{FF2B5EF4-FFF2-40B4-BE49-F238E27FC236}">
                  <a16:creationId xmlns:a16="http://schemas.microsoft.com/office/drawing/2014/main" id="{AB37FD2C-9E00-4BC8-ABBD-CB89D6A6A7F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4480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0" name="Freeform 32">
              <a:extLst>
                <a:ext uri="{FF2B5EF4-FFF2-40B4-BE49-F238E27FC236}">
                  <a16:creationId xmlns:a16="http://schemas.microsoft.com/office/drawing/2014/main" id="{81FCB7E9-DF42-4DFA-8CBC-6E2E558F97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81575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1" name="Freeform 403">
              <a:extLst>
                <a:ext uri="{FF2B5EF4-FFF2-40B4-BE49-F238E27FC236}">
                  <a16:creationId xmlns:a16="http://schemas.microsoft.com/office/drawing/2014/main" id="{3BB3266A-CA1B-40F7-BE0C-E8248A19BC8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2" name="Freeform 404">
              <a:extLst>
                <a:ext uri="{FF2B5EF4-FFF2-40B4-BE49-F238E27FC236}">
                  <a16:creationId xmlns:a16="http://schemas.microsoft.com/office/drawing/2014/main" id="{7068B3ED-3349-4B2F-B97A-7C7D7E74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9711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3" name="Freeform 405">
              <a:extLst>
                <a:ext uri="{FF2B5EF4-FFF2-40B4-BE49-F238E27FC236}">
                  <a16:creationId xmlns:a16="http://schemas.microsoft.com/office/drawing/2014/main" id="{7489CBA4-6F95-4D46-BEA4-CDF605EBD7E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5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4" name="Freeform 406">
              <a:extLst>
                <a:ext uri="{FF2B5EF4-FFF2-40B4-BE49-F238E27FC236}">
                  <a16:creationId xmlns:a16="http://schemas.microsoft.com/office/drawing/2014/main" id="{59D3E069-0B6A-4F72-AD06-60AC6D3C3C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6806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5" name="Freeform 29">
              <a:extLst>
                <a:ext uri="{FF2B5EF4-FFF2-40B4-BE49-F238E27FC236}">
                  <a16:creationId xmlns:a16="http://schemas.microsoft.com/office/drawing/2014/main" id="{250DC0F7-E1F3-4C96-8CBC-7E56820F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6" name="Freeform 31">
              <a:extLst>
                <a:ext uri="{FF2B5EF4-FFF2-40B4-BE49-F238E27FC236}">
                  <a16:creationId xmlns:a16="http://schemas.microsoft.com/office/drawing/2014/main" id="{F12D4549-53E7-4C67-A14A-0D964BFA42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7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7" name="Freeform 29">
              <a:extLst>
                <a:ext uri="{FF2B5EF4-FFF2-40B4-BE49-F238E27FC236}">
                  <a16:creationId xmlns:a16="http://schemas.microsoft.com/office/drawing/2014/main" id="{19951FF1-60C6-47B1-AF2C-F40C4EE753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8" name="Freeform 30">
              <a:extLst>
                <a:ext uri="{FF2B5EF4-FFF2-40B4-BE49-F238E27FC236}">
                  <a16:creationId xmlns:a16="http://schemas.microsoft.com/office/drawing/2014/main" id="{3ED012F8-EE57-4D38-AAD4-71CB3021FC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9" name="Freeform 31">
              <a:extLst>
                <a:ext uri="{FF2B5EF4-FFF2-40B4-BE49-F238E27FC236}">
                  <a16:creationId xmlns:a16="http://schemas.microsoft.com/office/drawing/2014/main" id="{F3F16648-94AE-4AE9-8C3D-4E6FD8A31A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48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0" name="Freeform 32">
              <a:extLst>
                <a:ext uri="{FF2B5EF4-FFF2-40B4-BE49-F238E27FC236}">
                  <a16:creationId xmlns:a16="http://schemas.microsoft.com/office/drawing/2014/main" id="{CD7E7518-1B9B-4598-9C91-FA90439330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08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1" name="Freeform 29">
              <a:extLst>
                <a:ext uri="{FF2B5EF4-FFF2-40B4-BE49-F238E27FC236}">
                  <a16:creationId xmlns:a16="http://schemas.microsoft.com/office/drawing/2014/main" id="{3941B248-CCDE-4636-B2D4-383A2A8184C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2" name="Freeform 30">
              <a:extLst>
                <a:ext uri="{FF2B5EF4-FFF2-40B4-BE49-F238E27FC236}">
                  <a16:creationId xmlns:a16="http://schemas.microsoft.com/office/drawing/2014/main" id="{EC354383-FE6D-432D-9B44-9678692D20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4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3" name="Freeform 31">
              <a:extLst>
                <a:ext uri="{FF2B5EF4-FFF2-40B4-BE49-F238E27FC236}">
                  <a16:creationId xmlns:a16="http://schemas.microsoft.com/office/drawing/2014/main" id="{AD655EA7-4C03-4551-87A3-EE80F968B4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0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4" name="Freeform 32">
              <a:extLst>
                <a:ext uri="{FF2B5EF4-FFF2-40B4-BE49-F238E27FC236}">
                  <a16:creationId xmlns:a16="http://schemas.microsoft.com/office/drawing/2014/main" id="{7C467E05-4239-4004-BB79-DBDF28E8E1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39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5" name="Freeform 29">
              <a:extLst>
                <a:ext uri="{FF2B5EF4-FFF2-40B4-BE49-F238E27FC236}">
                  <a16:creationId xmlns:a16="http://schemas.microsoft.com/office/drawing/2014/main" id="{654A7B82-19E5-4C52-9815-6360825A97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6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6" name="Freeform 30">
              <a:extLst>
                <a:ext uri="{FF2B5EF4-FFF2-40B4-BE49-F238E27FC236}">
                  <a16:creationId xmlns:a16="http://schemas.microsoft.com/office/drawing/2014/main" id="{BE9C8B7C-90B5-4D20-A3A6-C6A6C0AB1AB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7" name="Freeform 31">
              <a:extLst>
                <a:ext uri="{FF2B5EF4-FFF2-40B4-BE49-F238E27FC236}">
                  <a16:creationId xmlns:a16="http://schemas.microsoft.com/office/drawing/2014/main" id="{BDB01185-BFCF-41D8-89FD-6223C86456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1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8" name="Freeform 32">
              <a:extLst>
                <a:ext uri="{FF2B5EF4-FFF2-40B4-BE49-F238E27FC236}">
                  <a16:creationId xmlns:a16="http://schemas.microsoft.com/office/drawing/2014/main" id="{D5BD919D-F1BC-491A-B230-82B6636209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0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9" name="Freeform 29">
              <a:extLst>
                <a:ext uri="{FF2B5EF4-FFF2-40B4-BE49-F238E27FC236}">
                  <a16:creationId xmlns:a16="http://schemas.microsoft.com/office/drawing/2014/main" id="{8F888A3E-BD98-4319-A588-29DB0CAA52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0" name="Freeform 30">
              <a:extLst>
                <a:ext uri="{FF2B5EF4-FFF2-40B4-BE49-F238E27FC236}">
                  <a16:creationId xmlns:a16="http://schemas.microsoft.com/office/drawing/2014/main" id="{F0A4516F-3629-4F6C-B296-75E27FA0FD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7200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1" name="Freeform 31">
              <a:extLst>
                <a:ext uri="{FF2B5EF4-FFF2-40B4-BE49-F238E27FC236}">
                  <a16:creationId xmlns:a16="http://schemas.microsoft.com/office/drawing/2014/main" id="{8F8FC7E2-88C3-4BAF-86AF-4775501DF1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2" name="Freeform 32">
              <a:extLst>
                <a:ext uri="{FF2B5EF4-FFF2-40B4-BE49-F238E27FC236}">
                  <a16:creationId xmlns:a16="http://schemas.microsoft.com/office/drawing/2014/main" id="{EC7CC34A-D67E-41B5-A4BA-4E4B5F6638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9101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3" name="Freeform 425">
              <a:extLst>
                <a:ext uri="{FF2B5EF4-FFF2-40B4-BE49-F238E27FC236}">
                  <a16:creationId xmlns:a16="http://schemas.microsoft.com/office/drawing/2014/main" id="{90A95DA3-8F9E-421C-9174-8BF9AA504F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4" name="Freeform 426">
              <a:extLst>
                <a:ext uri="{FF2B5EF4-FFF2-40B4-BE49-F238E27FC236}">
                  <a16:creationId xmlns:a16="http://schemas.microsoft.com/office/drawing/2014/main" id="{18334280-7FF6-451B-95BE-02C757D421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723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5" name="Freeform 427">
              <a:extLst>
                <a:ext uri="{FF2B5EF4-FFF2-40B4-BE49-F238E27FC236}">
                  <a16:creationId xmlns:a16="http://schemas.microsoft.com/office/drawing/2014/main" id="{FA68E6DA-BE3E-4D5E-9AF6-5B4A355FE63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6" name="Freeform 428">
              <a:extLst>
                <a:ext uri="{FF2B5EF4-FFF2-40B4-BE49-F238E27FC236}">
                  <a16:creationId xmlns:a16="http://schemas.microsoft.com/office/drawing/2014/main" id="{83E59028-5940-4368-80BA-ABEA718E993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4332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7" name="Freeform 29">
              <a:extLst>
                <a:ext uri="{FF2B5EF4-FFF2-40B4-BE49-F238E27FC236}">
                  <a16:creationId xmlns:a16="http://schemas.microsoft.com/office/drawing/2014/main" id="{0E7DD0E1-85B2-4E34-AD3C-6555FF6938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0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8" name="Freeform 31">
              <a:extLst>
                <a:ext uri="{FF2B5EF4-FFF2-40B4-BE49-F238E27FC236}">
                  <a16:creationId xmlns:a16="http://schemas.microsoft.com/office/drawing/2014/main" id="{D7D9BA0F-7053-4FCD-8D9A-C952F3BC49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3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3" name="Group 1812">
            <a:extLst>
              <a:ext uri="{FF2B5EF4-FFF2-40B4-BE49-F238E27FC236}">
                <a16:creationId xmlns:a16="http://schemas.microsoft.com/office/drawing/2014/main" id="{DC03940F-B74A-4BB0-A29E-05138DBEF958}"/>
              </a:ext>
            </a:extLst>
          </p:cNvPr>
          <p:cNvGrpSpPr/>
          <p:nvPr userDrawn="1"/>
        </p:nvGrpSpPr>
        <p:grpSpPr>
          <a:xfrm>
            <a:off x="83663" y="4909415"/>
            <a:ext cx="12009863" cy="176637"/>
            <a:chOff x="83663" y="4856241"/>
            <a:chExt cx="12009863" cy="176637"/>
          </a:xfrm>
        </p:grpSpPr>
        <p:sp>
          <p:nvSpPr>
            <p:cNvPr id="1527" name="Freeform 29">
              <a:extLst>
                <a:ext uri="{FF2B5EF4-FFF2-40B4-BE49-F238E27FC236}">
                  <a16:creationId xmlns:a16="http://schemas.microsoft.com/office/drawing/2014/main" id="{41215D19-B582-42FE-AD52-5628011801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8" name="Freeform 30">
              <a:extLst>
                <a:ext uri="{FF2B5EF4-FFF2-40B4-BE49-F238E27FC236}">
                  <a16:creationId xmlns:a16="http://schemas.microsoft.com/office/drawing/2014/main" id="{B03C6A99-9649-44A5-8F97-FE0B9C27D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9" name="Freeform 31">
              <a:extLst>
                <a:ext uri="{FF2B5EF4-FFF2-40B4-BE49-F238E27FC236}">
                  <a16:creationId xmlns:a16="http://schemas.microsoft.com/office/drawing/2014/main" id="{78292761-DAF9-4726-8908-B4B5FC9981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0" name="Freeform 32">
              <a:extLst>
                <a:ext uri="{FF2B5EF4-FFF2-40B4-BE49-F238E27FC236}">
                  <a16:creationId xmlns:a16="http://schemas.microsoft.com/office/drawing/2014/main" id="{CF57419C-9B5E-4714-BCBA-4E8FDF77F2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1" name="Freeform 29">
              <a:extLst>
                <a:ext uri="{FF2B5EF4-FFF2-40B4-BE49-F238E27FC236}">
                  <a16:creationId xmlns:a16="http://schemas.microsoft.com/office/drawing/2014/main" id="{CB1CC628-FB22-47B1-B1EF-050141CC26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2" name="Freeform 30">
              <a:extLst>
                <a:ext uri="{FF2B5EF4-FFF2-40B4-BE49-F238E27FC236}">
                  <a16:creationId xmlns:a16="http://schemas.microsoft.com/office/drawing/2014/main" id="{342E05D1-B314-44C7-8CA8-A5734D7640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3" name="Freeform 31">
              <a:extLst>
                <a:ext uri="{FF2B5EF4-FFF2-40B4-BE49-F238E27FC236}">
                  <a16:creationId xmlns:a16="http://schemas.microsoft.com/office/drawing/2014/main" id="{1E14B0ED-2D20-469F-BCC8-DF56F9D750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4" name="Freeform 32">
              <a:extLst>
                <a:ext uri="{FF2B5EF4-FFF2-40B4-BE49-F238E27FC236}">
                  <a16:creationId xmlns:a16="http://schemas.microsoft.com/office/drawing/2014/main" id="{2B368F4C-A196-4DCA-9BC5-A45033EFD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5" name="Freeform 29">
              <a:extLst>
                <a:ext uri="{FF2B5EF4-FFF2-40B4-BE49-F238E27FC236}">
                  <a16:creationId xmlns:a16="http://schemas.microsoft.com/office/drawing/2014/main" id="{5928F999-B5AE-46E3-8AB4-BC6896F35F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6" name="Freeform 30">
              <a:extLst>
                <a:ext uri="{FF2B5EF4-FFF2-40B4-BE49-F238E27FC236}">
                  <a16:creationId xmlns:a16="http://schemas.microsoft.com/office/drawing/2014/main" id="{419DD182-5681-4393-BEAB-F5F199CD28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7" name="Freeform 31">
              <a:extLst>
                <a:ext uri="{FF2B5EF4-FFF2-40B4-BE49-F238E27FC236}">
                  <a16:creationId xmlns:a16="http://schemas.microsoft.com/office/drawing/2014/main" id="{E72ACE2A-9435-4572-866A-8048FFFB3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8" name="Freeform 32">
              <a:extLst>
                <a:ext uri="{FF2B5EF4-FFF2-40B4-BE49-F238E27FC236}">
                  <a16:creationId xmlns:a16="http://schemas.microsoft.com/office/drawing/2014/main" id="{E2C0D9B8-1158-4DC9-8525-6EA4F410F9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9" name="Freeform 29">
              <a:extLst>
                <a:ext uri="{FF2B5EF4-FFF2-40B4-BE49-F238E27FC236}">
                  <a16:creationId xmlns:a16="http://schemas.microsoft.com/office/drawing/2014/main" id="{9FF21187-CFDF-41DA-8309-C5AA2C4737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0" name="Freeform 30">
              <a:extLst>
                <a:ext uri="{FF2B5EF4-FFF2-40B4-BE49-F238E27FC236}">
                  <a16:creationId xmlns:a16="http://schemas.microsoft.com/office/drawing/2014/main" id="{5A71EE6F-3035-47CC-A00F-FE3250D34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1" name="Freeform 31">
              <a:extLst>
                <a:ext uri="{FF2B5EF4-FFF2-40B4-BE49-F238E27FC236}">
                  <a16:creationId xmlns:a16="http://schemas.microsoft.com/office/drawing/2014/main" id="{AE05787F-5AF8-4A5E-BD2F-FFEFBAB0B4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2" name="Freeform 32">
              <a:extLst>
                <a:ext uri="{FF2B5EF4-FFF2-40B4-BE49-F238E27FC236}">
                  <a16:creationId xmlns:a16="http://schemas.microsoft.com/office/drawing/2014/main" id="{6DCE9180-0ADF-4FA9-BF69-F47C698386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3" name="Freeform 565">
              <a:extLst>
                <a:ext uri="{FF2B5EF4-FFF2-40B4-BE49-F238E27FC236}">
                  <a16:creationId xmlns:a16="http://schemas.microsoft.com/office/drawing/2014/main" id="{7E46278F-E1EE-4A72-9424-D81ECF2A14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4" name="Freeform 566">
              <a:extLst>
                <a:ext uri="{FF2B5EF4-FFF2-40B4-BE49-F238E27FC236}">
                  <a16:creationId xmlns:a16="http://schemas.microsoft.com/office/drawing/2014/main" id="{FB792ABA-ADFC-4C00-BDE1-C3B1EF868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5" name="Freeform 567">
              <a:extLst>
                <a:ext uri="{FF2B5EF4-FFF2-40B4-BE49-F238E27FC236}">
                  <a16:creationId xmlns:a16="http://schemas.microsoft.com/office/drawing/2014/main" id="{646E79E9-778D-4703-96F7-870800A341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6" name="Freeform 568">
              <a:extLst>
                <a:ext uri="{FF2B5EF4-FFF2-40B4-BE49-F238E27FC236}">
                  <a16:creationId xmlns:a16="http://schemas.microsoft.com/office/drawing/2014/main" id="{E1AFC630-0E6A-4BEC-BC4C-D6E91EDBF6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7" name="Freeform 29">
              <a:extLst>
                <a:ext uri="{FF2B5EF4-FFF2-40B4-BE49-F238E27FC236}">
                  <a16:creationId xmlns:a16="http://schemas.microsoft.com/office/drawing/2014/main" id="{ADCEBC56-92AB-4A9F-85F9-61585C4B50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8" name="Freeform 31">
              <a:extLst>
                <a:ext uri="{FF2B5EF4-FFF2-40B4-BE49-F238E27FC236}">
                  <a16:creationId xmlns:a16="http://schemas.microsoft.com/office/drawing/2014/main" id="{C9802287-908F-4A4C-BDDB-70C0C3A6F4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9" name="Freeform 29">
              <a:extLst>
                <a:ext uri="{FF2B5EF4-FFF2-40B4-BE49-F238E27FC236}">
                  <a16:creationId xmlns:a16="http://schemas.microsoft.com/office/drawing/2014/main" id="{F90B9609-70EA-490F-985A-76FFCEFC47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0" name="Freeform 30">
              <a:extLst>
                <a:ext uri="{FF2B5EF4-FFF2-40B4-BE49-F238E27FC236}">
                  <a16:creationId xmlns:a16="http://schemas.microsoft.com/office/drawing/2014/main" id="{12F5075A-92B7-4AC2-BB07-DF2C29930E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1" name="Freeform 31">
              <a:extLst>
                <a:ext uri="{FF2B5EF4-FFF2-40B4-BE49-F238E27FC236}">
                  <a16:creationId xmlns:a16="http://schemas.microsoft.com/office/drawing/2014/main" id="{30D9B98A-51E9-4962-9734-7A931E17A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2" name="Freeform 32">
              <a:extLst>
                <a:ext uri="{FF2B5EF4-FFF2-40B4-BE49-F238E27FC236}">
                  <a16:creationId xmlns:a16="http://schemas.microsoft.com/office/drawing/2014/main" id="{7586E328-7502-4480-9549-D6FEA43FA0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3" name="Freeform 29">
              <a:extLst>
                <a:ext uri="{FF2B5EF4-FFF2-40B4-BE49-F238E27FC236}">
                  <a16:creationId xmlns:a16="http://schemas.microsoft.com/office/drawing/2014/main" id="{C79A1EEF-53F8-484B-9E45-2EE7615D40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4" name="Freeform 30">
              <a:extLst>
                <a:ext uri="{FF2B5EF4-FFF2-40B4-BE49-F238E27FC236}">
                  <a16:creationId xmlns:a16="http://schemas.microsoft.com/office/drawing/2014/main" id="{6686D282-0526-44DE-9AA5-31E6A2894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5" name="Freeform 31">
              <a:extLst>
                <a:ext uri="{FF2B5EF4-FFF2-40B4-BE49-F238E27FC236}">
                  <a16:creationId xmlns:a16="http://schemas.microsoft.com/office/drawing/2014/main" id="{8A268F73-2757-4471-A11B-3DED63B8FA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6" name="Freeform 32">
              <a:extLst>
                <a:ext uri="{FF2B5EF4-FFF2-40B4-BE49-F238E27FC236}">
                  <a16:creationId xmlns:a16="http://schemas.microsoft.com/office/drawing/2014/main" id="{D2717DDD-C903-414D-92CD-352DDB9B2B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7" name="Freeform 29">
              <a:extLst>
                <a:ext uri="{FF2B5EF4-FFF2-40B4-BE49-F238E27FC236}">
                  <a16:creationId xmlns:a16="http://schemas.microsoft.com/office/drawing/2014/main" id="{ABE98699-D6B3-49B2-96B9-4AE9CB5BF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8" name="Freeform 30">
              <a:extLst>
                <a:ext uri="{FF2B5EF4-FFF2-40B4-BE49-F238E27FC236}">
                  <a16:creationId xmlns:a16="http://schemas.microsoft.com/office/drawing/2014/main" id="{719C55D5-4091-449D-B7A6-F7BFD914D0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9" name="Freeform 31">
              <a:extLst>
                <a:ext uri="{FF2B5EF4-FFF2-40B4-BE49-F238E27FC236}">
                  <a16:creationId xmlns:a16="http://schemas.microsoft.com/office/drawing/2014/main" id="{194515F1-0496-410A-929E-CD0F7A1682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0" name="Freeform 32">
              <a:extLst>
                <a:ext uri="{FF2B5EF4-FFF2-40B4-BE49-F238E27FC236}">
                  <a16:creationId xmlns:a16="http://schemas.microsoft.com/office/drawing/2014/main" id="{7F26C03F-0DAC-4BB1-9CC4-FC9FCB4CD6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1" name="Freeform 29">
              <a:extLst>
                <a:ext uri="{FF2B5EF4-FFF2-40B4-BE49-F238E27FC236}">
                  <a16:creationId xmlns:a16="http://schemas.microsoft.com/office/drawing/2014/main" id="{73166673-3F67-43E4-8164-3EE09EA34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2" name="Freeform 30">
              <a:extLst>
                <a:ext uri="{FF2B5EF4-FFF2-40B4-BE49-F238E27FC236}">
                  <a16:creationId xmlns:a16="http://schemas.microsoft.com/office/drawing/2014/main" id="{E4C35B9A-FE74-4538-A1BC-372148E0D2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3" name="Freeform 31">
              <a:extLst>
                <a:ext uri="{FF2B5EF4-FFF2-40B4-BE49-F238E27FC236}">
                  <a16:creationId xmlns:a16="http://schemas.microsoft.com/office/drawing/2014/main" id="{1FFDB77B-5964-4DAB-8C27-80722338FB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4" name="Freeform 32">
              <a:extLst>
                <a:ext uri="{FF2B5EF4-FFF2-40B4-BE49-F238E27FC236}">
                  <a16:creationId xmlns:a16="http://schemas.microsoft.com/office/drawing/2014/main" id="{1B151AFD-524E-4F1E-8866-10A5B67E45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5" name="Freeform 587">
              <a:extLst>
                <a:ext uri="{FF2B5EF4-FFF2-40B4-BE49-F238E27FC236}">
                  <a16:creationId xmlns:a16="http://schemas.microsoft.com/office/drawing/2014/main" id="{3BEE1B2A-91C2-4869-AD08-454E181BD7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6" name="Freeform 588">
              <a:extLst>
                <a:ext uri="{FF2B5EF4-FFF2-40B4-BE49-F238E27FC236}">
                  <a16:creationId xmlns:a16="http://schemas.microsoft.com/office/drawing/2014/main" id="{C1CC053F-447A-4423-81C1-4BCA48AA2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7" name="Freeform 589">
              <a:extLst>
                <a:ext uri="{FF2B5EF4-FFF2-40B4-BE49-F238E27FC236}">
                  <a16:creationId xmlns:a16="http://schemas.microsoft.com/office/drawing/2014/main" id="{9B1DD336-0E2D-4DDC-8333-C98CCE1E1A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8" name="Freeform 590">
              <a:extLst>
                <a:ext uri="{FF2B5EF4-FFF2-40B4-BE49-F238E27FC236}">
                  <a16:creationId xmlns:a16="http://schemas.microsoft.com/office/drawing/2014/main" id="{158D2A99-E4E2-40E7-9378-3E26E49F7F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9" name="Freeform 29">
              <a:extLst>
                <a:ext uri="{FF2B5EF4-FFF2-40B4-BE49-F238E27FC236}">
                  <a16:creationId xmlns:a16="http://schemas.microsoft.com/office/drawing/2014/main" id="{92FCCA5B-13DA-49D6-A1F3-51D1F94BDB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0" name="Freeform 31">
              <a:extLst>
                <a:ext uri="{FF2B5EF4-FFF2-40B4-BE49-F238E27FC236}">
                  <a16:creationId xmlns:a16="http://schemas.microsoft.com/office/drawing/2014/main" id="{A289DBDC-6935-415E-85FE-A40572E765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9" name="Freeform 29">
              <a:extLst>
                <a:ext uri="{FF2B5EF4-FFF2-40B4-BE49-F238E27FC236}">
                  <a16:creationId xmlns:a16="http://schemas.microsoft.com/office/drawing/2014/main" id="{7B35DED0-FAEC-4E25-8DB7-414F11B87A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0" name="Freeform 30">
              <a:extLst>
                <a:ext uri="{FF2B5EF4-FFF2-40B4-BE49-F238E27FC236}">
                  <a16:creationId xmlns:a16="http://schemas.microsoft.com/office/drawing/2014/main" id="{D53D4FB4-B43D-4C92-B68D-6EBEEA0B68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1" name="Freeform 31">
              <a:extLst>
                <a:ext uri="{FF2B5EF4-FFF2-40B4-BE49-F238E27FC236}">
                  <a16:creationId xmlns:a16="http://schemas.microsoft.com/office/drawing/2014/main" id="{CF470A36-9FCE-430E-B036-26DEAEC82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2" name="Freeform 32">
              <a:extLst>
                <a:ext uri="{FF2B5EF4-FFF2-40B4-BE49-F238E27FC236}">
                  <a16:creationId xmlns:a16="http://schemas.microsoft.com/office/drawing/2014/main" id="{81F14579-EC3F-4FEE-815E-3B7DDF3A3C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3" name="Freeform 29">
              <a:extLst>
                <a:ext uri="{FF2B5EF4-FFF2-40B4-BE49-F238E27FC236}">
                  <a16:creationId xmlns:a16="http://schemas.microsoft.com/office/drawing/2014/main" id="{A9CEB7A9-13C6-4E84-BC37-A35D999B3A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4" name="Freeform 30">
              <a:extLst>
                <a:ext uri="{FF2B5EF4-FFF2-40B4-BE49-F238E27FC236}">
                  <a16:creationId xmlns:a16="http://schemas.microsoft.com/office/drawing/2014/main" id="{AE2AB76F-8536-41CE-B0CB-687C8A0B57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5" name="Freeform 31">
              <a:extLst>
                <a:ext uri="{FF2B5EF4-FFF2-40B4-BE49-F238E27FC236}">
                  <a16:creationId xmlns:a16="http://schemas.microsoft.com/office/drawing/2014/main" id="{F1CE6A86-A50D-4E5A-9F6B-ACF54A4FEC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6" name="Freeform 32">
              <a:extLst>
                <a:ext uri="{FF2B5EF4-FFF2-40B4-BE49-F238E27FC236}">
                  <a16:creationId xmlns:a16="http://schemas.microsoft.com/office/drawing/2014/main" id="{5FA20C67-51AB-4D8E-9D00-17FB6245A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7" name="Freeform 29">
              <a:extLst>
                <a:ext uri="{FF2B5EF4-FFF2-40B4-BE49-F238E27FC236}">
                  <a16:creationId xmlns:a16="http://schemas.microsoft.com/office/drawing/2014/main" id="{A2A8256D-870B-4A75-88A3-044ACADFC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8" name="Freeform 30">
              <a:extLst>
                <a:ext uri="{FF2B5EF4-FFF2-40B4-BE49-F238E27FC236}">
                  <a16:creationId xmlns:a16="http://schemas.microsoft.com/office/drawing/2014/main" id="{55858866-0EB3-4BB8-9261-8A53F69A13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9" name="Freeform 31">
              <a:extLst>
                <a:ext uri="{FF2B5EF4-FFF2-40B4-BE49-F238E27FC236}">
                  <a16:creationId xmlns:a16="http://schemas.microsoft.com/office/drawing/2014/main" id="{26C2A8E5-3E0B-4DC4-AD2D-1B6B3E32F2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0" name="Freeform 32">
              <a:extLst>
                <a:ext uri="{FF2B5EF4-FFF2-40B4-BE49-F238E27FC236}">
                  <a16:creationId xmlns:a16="http://schemas.microsoft.com/office/drawing/2014/main" id="{E29AF684-BDF2-45FC-8ADF-0D5415AEB3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1" name="Freeform 29">
              <a:extLst>
                <a:ext uri="{FF2B5EF4-FFF2-40B4-BE49-F238E27FC236}">
                  <a16:creationId xmlns:a16="http://schemas.microsoft.com/office/drawing/2014/main" id="{3AE1DDE2-4142-4293-8FD3-70BAED944D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2" name="Freeform 30">
              <a:extLst>
                <a:ext uri="{FF2B5EF4-FFF2-40B4-BE49-F238E27FC236}">
                  <a16:creationId xmlns:a16="http://schemas.microsoft.com/office/drawing/2014/main" id="{D5268BE7-7872-40D7-8D79-DF5253225E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3" name="Freeform 31">
              <a:extLst>
                <a:ext uri="{FF2B5EF4-FFF2-40B4-BE49-F238E27FC236}">
                  <a16:creationId xmlns:a16="http://schemas.microsoft.com/office/drawing/2014/main" id="{8E7E6139-DC98-4F78-BB0C-4582025131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4" name="Freeform 32">
              <a:extLst>
                <a:ext uri="{FF2B5EF4-FFF2-40B4-BE49-F238E27FC236}">
                  <a16:creationId xmlns:a16="http://schemas.microsoft.com/office/drawing/2014/main" id="{32356A9C-9D7C-469F-A6DB-4C3F9751C8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5" name="Freeform 447">
              <a:extLst>
                <a:ext uri="{FF2B5EF4-FFF2-40B4-BE49-F238E27FC236}">
                  <a16:creationId xmlns:a16="http://schemas.microsoft.com/office/drawing/2014/main" id="{8D4AE6E9-6906-4933-8D16-00CA3E63B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6" name="Freeform 448">
              <a:extLst>
                <a:ext uri="{FF2B5EF4-FFF2-40B4-BE49-F238E27FC236}">
                  <a16:creationId xmlns:a16="http://schemas.microsoft.com/office/drawing/2014/main" id="{B76E9759-967D-4664-B0DF-4B05E00BAD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7" name="Freeform 449">
              <a:extLst>
                <a:ext uri="{FF2B5EF4-FFF2-40B4-BE49-F238E27FC236}">
                  <a16:creationId xmlns:a16="http://schemas.microsoft.com/office/drawing/2014/main" id="{C8B29FB7-5C8A-4D1E-9E6D-7B5D37DF1C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8" name="Freeform 450">
              <a:extLst>
                <a:ext uri="{FF2B5EF4-FFF2-40B4-BE49-F238E27FC236}">
                  <a16:creationId xmlns:a16="http://schemas.microsoft.com/office/drawing/2014/main" id="{91543753-6930-42BB-9702-A5012C263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9" name="Freeform 29">
              <a:extLst>
                <a:ext uri="{FF2B5EF4-FFF2-40B4-BE49-F238E27FC236}">
                  <a16:creationId xmlns:a16="http://schemas.microsoft.com/office/drawing/2014/main" id="{AE5BDF26-3532-403A-B45C-FA649962EB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0" name="Freeform 31">
              <a:extLst>
                <a:ext uri="{FF2B5EF4-FFF2-40B4-BE49-F238E27FC236}">
                  <a16:creationId xmlns:a16="http://schemas.microsoft.com/office/drawing/2014/main" id="{DAB70BF2-CD14-43A2-BFF2-D71DAB7EAB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1" name="Freeform 29">
              <a:extLst>
                <a:ext uri="{FF2B5EF4-FFF2-40B4-BE49-F238E27FC236}">
                  <a16:creationId xmlns:a16="http://schemas.microsoft.com/office/drawing/2014/main" id="{4B7ECA75-6664-4CA1-9DE9-EAA60944C4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2" name="Freeform 30">
              <a:extLst>
                <a:ext uri="{FF2B5EF4-FFF2-40B4-BE49-F238E27FC236}">
                  <a16:creationId xmlns:a16="http://schemas.microsoft.com/office/drawing/2014/main" id="{497F16F1-8A9E-40FF-A3EF-BE9DFFE5BB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3" name="Freeform 31">
              <a:extLst>
                <a:ext uri="{FF2B5EF4-FFF2-40B4-BE49-F238E27FC236}">
                  <a16:creationId xmlns:a16="http://schemas.microsoft.com/office/drawing/2014/main" id="{987ABA6C-216B-4175-86F6-C306356913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4" name="Freeform 32">
              <a:extLst>
                <a:ext uri="{FF2B5EF4-FFF2-40B4-BE49-F238E27FC236}">
                  <a16:creationId xmlns:a16="http://schemas.microsoft.com/office/drawing/2014/main" id="{61F71826-B4FE-416F-9145-8F33288E0D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5" name="Freeform 29">
              <a:extLst>
                <a:ext uri="{FF2B5EF4-FFF2-40B4-BE49-F238E27FC236}">
                  <a16:creationId xmlns:a16="http://schemas.microsoft.com/office/drawing/2014/main" id="{F50985CF-3F9E-4DF0-A06D-4AB86CEB0D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6" name="Freeform 30">
              <a:extLst>
                <a:ext uri="{FF2B5EF4-FFF2-40B4-BE49-F238E27FC236}">
                  <a16:creationId xmlns:a16="http://schemas.microsoft.com/office/drawing/2014/main" id="{4DB670AE-1D2E-45FD-8AD2-63D84EA90E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7" name="Freeform 31">
              <a:extLst>
                <a:ext uri="{FF2B5EF4-FFF2-40B4-BE49-F238E27FC236}">
                  <a16:creationId xmlns:a16="http://schemas.microsoft.com/office/drawing/2014/main" id="{1807B6CA-88CE-4FAA-9A19-0CF0C498F0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8" name="Freeform 32">
              <a:extLst>
                <a:ext uri="{FF2B5EF4-FFF2-40B4-BE49-F238E27FC236}">
                  <a16:creationId xmlns:a16="http://schemas.microsoft.com/office/drawing/2014/main" id="{C67AE1A0-62D1-4F8D-A25B-811CA15D54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7" name="Group 1806">
            <a:extLst>
              <a:ext uri="{FF2B5EF4-FFF2-40B4-BE49-F238E27FC236}">
                <a16:creationId xmlns:a16="http://schemas.microsoft.com/office/drawing/2014/main" id="{92FDE850-1B12-48F0-BED6-2DBAB9165F64}"/>
              </a:ext>
            </a:extLst>
          </p:cNvPr>
          <p:cNvGrpSpPr/>
          <p:nvPr userDrawn="1"/>
        </p:nvGrpSpPr>
        <p:grpSpPr>
          <a:xfrm>
            <a:off x="83664" y="3484245"/>
            <a:ext cx="12009863" cy="176637"/>
            <a:chOff x="83664" y="3400078"/>
            <a:chExt cx="12009863" cy="176637"/>
          </a:xfrm>
        </p:grpSpPr>
        <p:sp>
          <p:nvSpPr>
            <p:cNvPr id="1663" name="Freeform 29">
              <a:extLst>
                <a:ext uri="{FF2B5EF4-FFF2-40B4-BE49-F238E27FC236}">
                  <a16:creationId xmlns:a16="http://schemas.microsoft.com/office/drawing/2014/main" id="{98781EFE-2EFB-4D4B-8E66-D1EA1CB02C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4" name="Freeform 30">
              <a:extLst>
                <a:ext uri="{FF2B5EF4-FFF2-40B4-BE49-F238E27FC236}">
                  <a16:creationId xmlns:a16="http://schemas.microsoft.com/office/drawing/2014/main" id="{5AC35079-1F3E-4866-989E-6FF54274D7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5" name="Freeform 31">
              <a:extLst>
                <a:ext uri="{FF2B5EF4-FFF2-40B4-BE49-F238E27FC236}">
                  <a16:creationId xmlns:a16="http://schemas.microsoft.com/office/drawing/2014/main" id="{CED9638B-513A-40B8-B99F-2B0EB9A898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6" name="Freeform 32">
              <a:extLst>
                <a:ext uri="{FF2B5EF4-FFF2-40B4-BE49-F238E27FC236}">
                  <a16:creationId xmlns:a16="http://schemas.microsoft.com/office/drawing/2014/main" id="{B353040C-362C-4426-ACC8-84A400887C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7" name="Freeform 29">
              <a:extLst>
                <a:ext uri="{FF2B5EF4-FFF2-40B4-BE49-F238E27FC236}">
                  <a16:creationId xmlns:a16="http://schemas.microsoft.com/office/drawing/2014/main" id="{FDD943C2-3B5B-48F3-B3C9-1946976C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8" name="Freeform 30">
              <a:extLst>
                <a:ext uri="{FF2B5EF4-FFF2-40B4-BE49-F238E27FC236}">
                  <a16:creationId xmlns:a16="http://schemas.microsoft.com/office/drawing/2014/main" id="{FF936BE9-0C83-4A9C-97EE-7B3E3AA05E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9" name="Freeform 31">
              <a:extLst>
                <a:ext uri="{FF2B5EF4-FFF2-40B4-BE49-F238E27FC236}">
                  <a16:creationId xmlns:a16="http://schemas.microsoft.com/office/drawing/2014/main" id="{C502A4FD-F165-4798-98D5-D84A612745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0" name="Freeform 32">
              <a:extLst>
                <a:ext uri="{FF2B5EF4-FFF2-40B4-BE49-F238E27FC236}">
                  <a16:creationId xmlns:a16="http://schemas.microsoft.com/office/drawing/2014/main" id="{59853ABE-BF7D-4F12-A6C4-D4178C2499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1" name="Freeform 29">
              <a:extLst>
                <a:ext uri="{FF2B5EF4-FFF2-40B4-BE49-F238E27FC236}">
                  <a16:creationId xmlns:a16="http://schemas.microsoft.com/office/drawing/2014/main" id="{DF230622-28A8-4509-88E0-6DF5AD5C96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2" name="Freeform 30">
              <a:extLst>
                <a:ext uri="{FF2B5EF4-FFF2-40B4-BE49-F238E27FC236}">
                  <a16:creationId xmlns:a16="http://schemas.microsoft.com/office/drawing/2014/main" id="{08805C52-0798-44A5-B7B8-242CF64D2A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3" name="Freeform 31">
              <a:extLst>
                <a:ext uri="{FF2B5EF4-FFF2-40B4-BE49-F238E27FC236}">
                  <a16:creationId xmlns:a16="http://schemas.microsoft.com/office/drawing/2014/main" id="{7FA0C543-8062-4F53-8686-E93E45F01D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4" name="Freeform 32">
              <a:extLst>
                <a:ext uri="{FF2B5EF4-FFF2-40B4-BE49-F238E27FC236}">
                  <a16:creationId xmlns:a16="http://schemas.microsoft.com/office/drawing/2014/main" id="{414128E2-3BDD-4479-A23F-919785B96C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5" name="Freeform 29">
              <a:extLst>
                <a:ext uri="{FF2B5EF4-FFF2-40B4-BE49-F238E27FC236}">
                  <a16:creationId xmlns:a16="http://schemas.microsoft.com/office/drawing/2014/main" id="{E268CFC1-FE3E-43B8-8CC1-EDECAC7301B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6" name="Freeform 30">
              <a:extLst>
                <a:ext uri="{FF2B5EF4-FFF2-40B4-BE49-F238E27FC236}">
                  <a16:creationId xmlns:a16="http://schemas.microsoft.com/office/drawing/2014/main" id="{48905F2C-D3C7-4F22-B80C-A617D2CDDD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7" name="Freeform 31">
              <a:extLst>
                <a:ext uri="{FF2B5EF4-FFF2-40B4-BE49-F238E27FC236}">
                  <a16:creationId xmlns:a16="http://schemas.microsoft.com/office/drawing/2014/main" id="{5E415D7A-153B-4BE6-A534-891698AEDD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8" name="Freeform 32">
              <a:extLst>
                <a:ext uri="{FF2B5EF4-FFF2-40B4-BE49-F238E27FC236}">
                  <a16:creationId xmlns:a16="http://schemas.microsoft.com/office/drawing/2014/main" id="{49AAA949-C055-4985-868E-80CC35E9617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9" name="Freeform 477">
              <a:extLst>
                <a:ext uri="{FF2B5EF4-FFF2-40B4-BE49-F238E27FC236}">
                  <a16:creationId xmlns:a16="http://schemas.microsoft.com/office/drawing/2014/main" id="{9DF40204-D393-4929-B364-3EF6E6DFDB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0" name="Freeform 478">
              <a:extLst>
                <a:ext uri="{FF2B5EF4-FFF2-40B4-BE49-F238E27FC236}">
                  <a16:creationId xmlns:a16="http://schemas.microsoft.com/office/drawing/2014/main" id="{020584A4-31D8-4275-9C07-C77F07ABBC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1" name="Freeform 479">
              <a:extLst>
                <a:ext uri="{FF2B5EF4-FFF2-40B4-BE49-F238E27FC236}">
                  <a16:creationId xmlns:a16="http://schemas.microsoft.com/office/drawing/2014/main" id="{FA93F535-3FC1-4781-8824-F58C4DE3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2" name="Freeform 480">
              <a:extLst>
                <a:ext uri="{FF2B5EF4-FFF2-40B4-BE49-F238E27FC236}">
                  <a16:creationId xmlns:a16="http://schemas.microsoft.com/office/drawing/2014/main" id="{3B459755-7697-4749-B7D5-18468604D6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3" name="Freeform 29">
              <a:extLst>
                <a:ext uri="{FF2B5EF4-FFF2-40B4-BE49-F238E27FC236}">
                  <a16:creationId xmlns:a16="http://schemas.microsoft.com/office/drawing/2014/main" id="{EC2F29CA-EFE3-4A17-9F53-E9958210776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4" name="Freeform 31">
              <a:extLst>
                <a:ext uri="{FF2B5EF4-FFF2-40B4-BE49-F238E27FC236}">
                  <a16:creationId xmlns:a16="http://schemas.microsoft.com/office/drawing/2014/main" id="{B65095C3-4884-4CC8-BF5F-E6D31464C1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5" name="Freeform 29">
              <a:extLst>
                <a:ext uri="{FF2B5EF4-FFF2-40B4-BE49-F238E27FC236}">
                  <a16:creationId xmlns:a16="http://schemas.microsoft.com/office/drawing/2014/main" id="{60CCBCA0-307E-4142-980F-9663E66A99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6" name="Freeform 30">
              <a:extLst>
                <a:ext uri="{FF2B5EF4-FFF2-40B4-BE49-F238E27FC236}">
                  <a16:creationId xmlns:a16="http://schemas.microsoft.com/office/drawing/2014/main" id="{5143BB9C-ECE1-4409-8307-3F7BB80F4D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7" name="Freeform 31">
              <a:extLst>
                <a:ext uri="{FF2B5EF4-FFF2-40B4-BE49-F238E27FC236}">
                  <a16:creationId xmlns:a16="http://schemas.microsoft.com/office/drawing/2014/main" id="{A8D24787-125A-4736-B6D5-CBB54DA5C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8" name="Freeform 32">
              <a:extLst>
                <a:ext uri="{FF2B5EF4-FFF2-40B4-BE49-F238E27FC236}">
                  <a16:creationId xmlns:a16="http://schemas.microsoft.com/office/drawing/2014/main" id="{C10C3F8B-9AFD-4863-9A91-1A2E9C8C90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9" name="Freeform 29">
              <a:extLst>
                <a:ext uri="{FF2B5EF4-FFF2-40B4-BE49-F238E27FC236}">
                  <a16:creationId xmlns:a16="http://schemas.microsoft.com/office/drawing/2014/main" id="{73E8CF42-2975-4E1A-B1FE-C4BE0D25A9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0" name="Freeform 30">
              <a:extLst>
                <a:ext uri="{FF2B5EF4-FFF2-40B4-BE49-F238E27FC236}">
                  <a16:creationId xmlns:a16="http://schemas.microsoft.com/office/drawing/2014/main" id="{5678F24C-5009-4E64-B21E-9501D9BDFB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1" name="Freeform 31">
              <a:extLst>
                <a:ext uri="{FF2B5EF4-FFF2-40B4-BE49-F238E27FC236}">
                  <a16:creationId xmlns:a16="http://schemas.microsoft.com/office/drawing/2014/main" id="{320D933A-8D07-44C0-BA74-D2D7677F66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2" name="Freeform 32">
              <a:extLst>
                <a:ext uri="{FF2B5EF4-FFF2-40B4-BE49-F238E27FC236}">
                  <a16:creationId xmlns:a16="http://schemas.microsoft.com/office/drawing/2014/main" id="{1F5E24A6-A8FD-4CF4-8C08-5BFFBC3D58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3" name="Freeform 29">
              <a:extLst>
                <a:ext uri="{FF2B5EF4-FFF2-40B4-BE49-F238E27FC236}">
                  <a16:creationId xmlns:a16="http://schemas.microsoft.com/office/drawing/2014/main" id="{C989A943-7262-45A1-9BE6-E0F717A41F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4" name="Freeform 30">
              <a:extLst>
                <a:ext uri="{FF2B5EF4-FFF2-40B4-BE49-F238E27FC236}">
                  <a16:creationId xmlns:a16="http://schemas.microsoft.com/office/drawing/2014/main" id="{61ACCAF2-2A52-4482-A9F4-D5B3A82EAD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5" name="Freeform 31">
              <a:extLst>
                <a:ext uri="{FF2B5EF4-FFF2-40B4-BE49-F238E27FC236}">
                  <a16:creationId xmlns:a16="http://schemas.microsoft.com/office/drawing/2014/main" id="{2A11B4FA-892A-4C76-A95A-24FC891CA6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6" name="Freeform 32">
              <a:extLst>
                <a:ext uri="{FF2B5EF4-FFF2-40B4-BE49-F238E27FC236}">
                  <a16:creationId xmlns:a16="http://schemas.microsoft.com/office/drawing/2014/main" id="{BC35ABD4-583B-4514-AA9F-F3541D4EAB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7" name="Freeform 29">
              <a:extLst>
                <a:ext uri="{FF2B5EF4-FFF2-40B4-BE49-F238E27FC236}">
                  <a16:creationId xmlns:a16="http://schemas.microsoft.com/office/drawing/2014/main" id="{099E2A5E-1F66-4A6C-BA11-546388AE79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8" name="Freeform 30">
              <a:extLst>
                <a:ext uri="{FF2B5EF4-FFF2-40B4-BE49-F238E27FC236}">
                  <a16:creationId xmlns:a16="http://schemas.microsoft.com/office/drawing/2014/main" id="{B63247ED-A8D2-4104-8566-AF2BDA292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9" name="Freeform 31">
              <a:extLst>
                <a:ext uri="{FF2B5EF4-FFF2-40B4-BE49-F238E27FC236}">
                  <a16:creationId xmlns:a16="http://schemas.microsoft.com/office/drawing/2014/main" id="{5B50F333-6146-4DD9-818B-A2BBE6DE35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0" name="Freeform 32">
              <a:extLst>
                <a:ext uri="{FF2B5EF4-FFF2-40B4-BE49-F238E27FC236}">
                  <a16:creationId xmlns:a16="http://schemas.microsoft.com/office/drawing/2014/main" id="{2274CABB-8DED-4706-9F1A-726B6BEF97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1" name="Freeform 499">
              <a:extLst>
                <a:ext uri="{FF2B5EF4-FFF2-40B4-BE49-F238E27FC236}">
                  <a16:creationId xmlns:a16="http://schemas.microsoft.com/office/drawing/2014/main" id="{AF80AD94-4DEE-46EA-9563-322BB28212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2" name="Freeform 500">
              <a:extLst>
                <a:ext uri="{FF2B5EF4-FFF2-40B4-BE49-F238E27FC236}">
                  <a16:creationId xmlns:a16="http://schemas.microsoft.com/office/drawing/2014/main" id="{F1B7DFC8-4587-46B7-AAC8-F87FB21DC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3" name="Freeform 501">
              <a:extLst>
                <a:ext uri="{FF2B5EF4-FFF2-40B4-BE49-F238E27FC236}">
                  <a16:creationId xmlns:a16="http://schemas.microsoft.com/office/drawing/2014/main" id="{C67FB732-0AFE-4115-82D6-1FAF1D4B16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4" name="Freeform 502">
              <a:extLst>
                <a:ext uri="{FF2B5EF4-FFF2-40B4-BE49-F238E27FC236}">
                  <a16:creationId xmlns:a16="http://schemas.microsoft.com/office/drawing/2014/main" id="{4C810AFF-19C1-445D-8988-68F2335B91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5" name="Freeform 29">
              <a:extLst>
                <a:ext uri="{FF2B5EF4-FFF2-40B4-BE49-F238E27FC236}">
                  <a16:creationId xmlns:a16="http://schemas.microsoft.com/office/drawing/2014/main" id="{1DCD588B-24CE-46DC-ABEA-A5793C1C399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6" name="Freeform 31">
              <a:extLst>
                <a:ext uri="{FF2B5EF4-FFF2-40B4-BE49-F238E27FC236}">
                  <a16:creationId xmlns:a16="http://schemas.microsoft.com/office/drawing/2014/main" id="{F1DCD1F0-3F81-4C08-9226-4A45B763A5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3" name="Freeform 29">
              <a:extLst>
                <a:ext uri="{FF2B5EF4-FFF2-40B4-BE49-F238E27FC236}">
                  <a16:creationId xmlns:a16="http://schemas.microsoft.com/office/drawing/2014/main" id="{1036A621-C305-45CF-8F40-3A4460954B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4" name="Freeform 30">
              <a:extLst>
                <a:ext uri="{FF2B5EF4-FFF2-40B4-BE49-F238E27FC236}">
                  <a16:creationId xmlns:a16="http://schemas.microsoft.com/office/drawing/2014/main" id="{76497096-B96E-4786-B27A-8AD0C5D2CB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5" name="Freeform 31">
              <a:extLst>
                <a:ext uri="{FF2B5EF4-FFF2-40B4-BE49-F238E27FC236}">
                  <a16:creationId xmlns:a16="http://schemas.microsoft.com/office/drawing/2014/main" id="{A21FC8CA-0BEA-49B8-9438-E62B41FA37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6" name="Freeform 32">
              <a:extLst>
                <a:ext uri="{FF2B5EF4-FFF2-40B4-BE49-F238E27FC236}">
                  <a16:creationId xmlns:a16="http://schemas.microsoft.com/office/drawing/2014/main" id="{77B335DA-4B13-4A1B-8EEE-39C491F0343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7" name="Freeform 29">
              <a:extLst>
                <a:ext uri="{FF2B5EF4-FFF2-40B4-BE49-F238E27FC236}">
                  <a16:creationId xmlns:a16="http://schemas.microsoft.com/office/drawing/2014/main" id="{734CA072-9E2D-4845-A900-23630A8830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8" name="Freeform 30">
              <a:extLst>
                <a:ext uri="{FF2B5EF4-FFF2-40B4-BE49-F238E27FC236}">
                  <a16:creationId xmlns:a16="http://schemas.microsoft.com/office/drawing/2014/main" id="{E7B53676-1AE8-4D6E-96D3-6A7F31F057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9" name="Freeform 31">
              <a:extLst>
                <a:ext uri="{FF2B5EF4-FFF2-40B4-BE49-F238E27FC236}">
                  <a16:creationId xmlns:a16="http://schemas.microsoft.com/office/drawing/2014/main" id="{54BE4303-35D5-4A86-A302-E222F70F047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0" name="Freeform 32">
              <a:extLst>
                <a:ext uri="{FF2B5EF4-FFF2-40B4-BE49-F238E27FC236}">
                  <a16:creationId xmlns:a16="http://schemas.microsoft.com/office/drawing/2014/main" id="{88E87CED-04B5-476D-99C4-4C98D3D907F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1" name="Freeform 29">
              <a:extLst>
                <a:ext uri="{FF2B5EF4-FFF2-40B4-BE49-F238E27FC236}">
                  <a16:creationId xmlns:a16="http://schemas.microsoft.com/office/drawing/2014/main" id="{0EDC7198-FEA6-43FD-ADEA-18F3D5968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2" name="Freeform 30">
              <a:extLst>
                <a:ext uri="{FF2B5EF4-FFF2-40B4-BE49-F238E27FC236}">
                  <a16:creationId xmlns:a16="http://schemas.microsoft.com/office/drawing/2014/main" id="{5B3D6183-CFAB-430F-8659-EF5F2C076B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3" name="Freeform 31">
              <a:extLst>
                <a:ext uri="{FF2B5EF4-FFF2-40B4-BE49-F238E27FC236}">
                  <a16:creationId xmlns:a16="http://schemas.microsoft.com/office/drawing/2014/main" id="{315F1ECD-1621-467F-9AE8-44B1145E93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4" name="Freeform 32">
              <a:extLst>
                <a:ext uri="{FF2B5EF4-FFF2-40B4-BE49-F238E27FC236}">
                  <a16:creationId xmlns:a16="http://schemas.microsoft.com/office/drawing/2014/main" id="{97A20B98-A2D3-482D-87A9-57D7B3FCE7E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5" name="Freeform 29">
              <a:extLst>
                <a:ext uri="{FF2B5EF4-FFF2-40B4-BE49-F238E27FC236}">
                  <a16:creationId xmlns:a16="http://schemas.microsoft.com/office/drawing/2014/main" id="{F848CDB4-3CA9-41C5-96BA-E516A11F9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6" name="Freeform 30">
              <a:extLst>
                <a:ext uri="{FF2B5EF4-FFF2-40B4-BE49-F238E27FC236}">
                  <a16:creationId xmlns:a16="http://schemas.microsoft.com/office/drawing/2014/main" id="{B4ED0023-51CE-4A28-8F14-74133E09AB4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7" name="Freeform 31">
              <a:extLst>
                <a:ext uri="{FF2B5EF4-FFF2-40B4-BE49-F238E27FC236}">
                  <a16:creationId xmlns:a16="http://schemas.microsoft.com/office/drawing/2014/main" id="{EA526ABD-0F5E-4090-8844-FB00086FC7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8" name="Freeform 32">
              <a:extLst>
                <a:ext uri="{FF2B5EF4-FFF2-40B4-BE49-F238E27FC236}">
                  <a16:creationId xmlns:a16="http://schemas.microsoft.com/office/drawing/2014/main" id="{FA5AB9E8-2D5B-4884-BBFD-C2AD82D9E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9" name="Freeform 387">
              <a:extLst>
                <a:ext uri="{FF2B5EF4-FFF2-40B4-BE49-F238E27FC236}">
                  <a16:creationId xmlns:a16="http://schemas.microsoft.com/office/drawing/2014/main" id="{8FBD0871-FCA7-485D-A512-F03AF1905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0" name="Freeform 388">
              <a:extLst>
                <a:ext uri="{FF2B5EF4-FFF2-40B4-BE49-F238E27FC236}">
                  <a16:creationId xmlns:a16="http://schemas.microsoft.com/office/drawing/2014/main" id="{BDF6C8F3-37B7-4E6C-8429-473CEE18836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1" name="Freeform 389">
              <a:extLst>
                <a:ext uri="{FF2B5EF4-FFF2-40B4-BE49-F238E27FC236}">
                  <a16:creationId xmlns:a16="http://schemas.microsoft.com/office/drawing/2014/main" id="{D455863F-CB0D-4728-A5FE-7B7F63EFDD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2" name="Freeform 390">
              <a:extLst>
                <a:ext uri="{FF2B5EF4-FFF2-40B4-BE49-F238E27FC236}">
                  <a16:creationId xmlns:a16="http://schemas.microsoft.com/office/drawing/2014/main" id="{4C24FDD3-2DCE-4961-AA5C-9813821BC69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3" name="Freeform 29">
              <a:extLst>
                <a:ext uri="{FF2B5EF4-FFF2-40B4-BE49-F238E27FC236}">
                  <a16:creationId xmlns:a16="http://schemas.microsoft.com/office/drawing/2014/main" id="{047CB4F5-4E7E-4CBF-926A-2A2357F08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4" name="Freeform 31">
              <a:extLst>
                <a:ext uri="{FF2B5EF4-FFF2-40B4-BE49-F238E27FC236}">
                  <a16:creationId xmlns:a16="http://schemas.microsoft.com/office/drawing/2014/main" id="{9869C8EB-AAC4-49F5-BC1D-8B908DE823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5" name="Freeform 29">
              <a:extLst>
                <a:ext uri="{FF2B5EF4-FFF2-40B4-BE49-F238E27FC236}">
                  <a16:creationId xmlns:a16="http://schemas.microsoft.com/office/drawing/2014/main" id="{B01CBDDE-F0A7-4A16-9712-BA802AAFC8F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6" name="Freeform 30">
              <a:extLst>
                <a:ext uri="{FF2B5EF4-FFF2-40B4-BE49-F238E27FC236}">
                  <a16:creationId xmlns:a16="http://schemas.microsoft.com/office/drawing/2014/main" id="{A428EAE8-80C3-42EF-A14C-42B00A1C2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7" name="Freeform 31">
              <a:extLst>
                <a:ext uri="{FF2B5EF4-FFF2-40B4-BE49-F238E27FC236}">
                  <a16:creationId xmlns:a16="http://schemas.microsoft.com/office/drawing/2014/main" id="{A9444C7E-B579-48CE-8207-F06CA36C5C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8" name="Freeform 32">
              <a:extLst>
                <a:ext uri="{FF2B5EF4-FFF2-40B4-BE49-F238E27FC236}">
                  <a16:creationId xmlns:a16="http://schemas.microsoft.com/office/drawing/2014/main" id="{D6ED2ABE-6BAB-44D6-A940-B6DAE67EA7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9" name="Freeform 397">
              <a:extLst>
                <a:ext uri="{FF2B5EF4-FFF2-40B4-BE49-F238E27FC236}">
                  <a16:creationId xmlns:a16="http://schemas.microsoft.com/office/drawing/2014/main" id="{5081E542-69E6-41BF-B82B-8B8210F147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0" name="Freeform 398">
              <a:extLst>
                <a:ext uri="{FF2B5EF4-FFF2-40B4-BE49-F238E27FC236}">
                  <a16:creationId xmlns:a16="http://schemas.microsoft.com/office/drawing/2014/main" id="{8A1A219D-7DF2-4217-9CE9-26DDB772C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1" name="Freeform 399">
              <a:extLst>
                <a:ext uri="{FF2B5EF4-FFF2-40B4-BE49-F238E27FC236}">
                  <a16:creationId xmlns:a16="http://schemas.microsoft.com/office/drawing/2014/main" id="{8BD313FC-73AA-4D1A-8F6B-231839C68D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2" name="Freeform 400">
              <a:extLst>
                <a:ext uri="{FF2B5EF4-FFF2-40B4-BE49-F238E27FC236}">
                  <a16:creationId xmlns:a16="http://schemas.microsoft.com/office/drawing/2014/main" id="{E6A6ECBB-37F6-451D-B8EF-ACA25B4FF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8" name="Group 1817">
            <a:extLst>
              <a:ext uri="{FF2B5EF4-FFF2-40B4-BE49-F238E27FC236}">
                <a16:creationId xmlns:a16="http://schemas.microsoft.com/office/drawing/2014/main" id="{467AD0AE-48AD-458F-9364-8892C9F2C72D}"/>
              </a:ext>
            </a:extLst>
          </p:cNvPr>
          <p:cNvGrpSpPr/>
          <p:nvPr userDrawn="1"/>
        </p:nvGrpSpPr>
        <p:grpSpPr>
          <a:xfrm>
            <a:off x="83663" y="3769279"/>
            <a:ext cx="12009864" cy="176637"/>
            <a:chOff x="83663" y="3697854"/>
            <a:chExt cx="12009864" cy="176637"/>
          </a:xfrm>
        </p:grpSpPr>
        <p:sp>
          <p:nvSpPr>
            <p:cNvPr id="1707" name="Freeform 29">
              <a:extLst>
                <a:ext uri="{FF2B5EF4-FFF2-40B4-BE49-F238E27FC236}">
                  <a16:creationId xmlns:a16="http://schemas.microsoft.com/office/drawing/2014/main" id="{17FE407A-2FDE-4FD9-AB6B-1752AF0D95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8" name="Freeform 30">
              <a:extLst>
                <a:ext uri="{FF2B5EF4-FFF2-40B4-BE49-F238E27FC236}">
                  <a16:creationId xmlns:a16="http://schemas.microsoft.com/office/drawing/2014/main" id="{1184228A-FA39-464B-AB6A-6401BB38DD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9" name="Freeform 31">
              <a:extLst>
                <a:ext uri="{FF2B5EF4-FFF2-40B4-BE49-F238E27FC236}">
                  <a16:creationId xmlns:a16="http://schemas.microsoft.com/office/drawing/2014/main" id="{74B73DA8-A0F2-4D99-8CDE-8CE13692B8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0" name="Freeform 32">
              <a:extLst>
                <a:ext uri="{FF2B5EF4-FFF2-40B4-BE49-F238E27FC236}">
                  <a16:creationId xmlns:a16="http://schemas.microsoft.com/office/drawing/2014/main" id="{89A03816-6430-4BAC-B797-9C0B276EB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1" name="Freeform 29">
              <a:extLst>
                <a:ext uri="{FF2B5EF4-FFF2-40B4-BE49-F238E27FC236}">
                  <a16:creationId xmlns:a16="http://schemas.microsoft.com/office/drawing/2014/main" id="{D29822F9-A4D1-4D10-A2EA-5D5BD5724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2" name="Freeform 30">
              <a:extLst>
                <a:ext uri="{FF2B5EF4-FFF2-40B4-BE49-F238E27FC236}">
                  <a16:creationId xmlns:a16="http://schemas.microsoft.com/office/drawing/2014/main" id="{C91557DD-9774-4BA5-AF69-CDB3EF293D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3" name="Freeform 31">
              <a:extLst>
                <a:ext uri="{FF2B5EF4-FFF2-40B4-BE49-F238E27FC236}">
                  <a16:creationId xmlns:a16="http://schemas.microsoft.com/office/drawing/2014/main" id="{2C0D53D8-0DA5-4317-AAB6-79B6953A2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4" name="Freeform 32">
              <a:extLst>
                <a:ext uri="{FF2B5EF4-FFF2-40B4-BE49-F238E27FC236}">
                  <a16:creationId xmlns:a16="http://schemas.microsoft.com/office/drawing/2014/main" id="{837ABA6A-B9C4-4EBA-9FBB-4243BA5AF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5" name="Freeform 29">
              <a:extLst>
                <a:ext uri="{FF2B5EF4-FFF2-40B4-BE49-F238E27FC236}">
                  <a16:creationId xmlns:a16="http://schemas.microsoft.com/office/drawing/2014/main" id="{D77667AB-D521-4340-965C-511BCE96D8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6" name="Freeform 30">
              <a:extLst>
                <a:ext uri="{FF2B5EF4-FFF2-40B4-BE49-F238E27FC236}">
                  <a16:creationId xmlns:a16="http://schemas.microsoft.com/office/drawing/2014/main" id="{BD2BD189-465D-4227-9095-E7998ABC52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7" name="Freeform 31">
              <a:extLst>
                <a:ext uri="{FF2B5EF4-FFF2-40B4-BE49-F238E27FC236}">
                  <a16:creationId xmlns:a16="http://schemas.microsoft.com/office/drawing/2014/main" id="{A644DD9A-34F6-4E6E-8CAC-AE8789C3C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8" name="Freeform 32">
              <a:extLst>
                <a:ext uri="{FF2B5EF4-FFF2-40B4-BE49-F238E27FC236}">
                  <a16:creationId xmlns:a16="http://schemas.microsoft.com/office/drawing/2014/main" id="{1A3430E0-7EBF-4117-B45B-6A6AB8429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9" name="Freeform 29">
              <a:extLst>
                <a:ext uri="{FF2B5EF4-FFF2-40B4-BE49-F238E27FC236}">
                  <a16:creationId xmlns:a16="http://schemas.microsoft.com/office/drawing/2014/main" id="{9E52CBFC-9C1F-478E-B487-0475A95F94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0" name="Freeform 30">
              <a:extLst>
                <a:ext uri="{FF2B5EF4-FFF2-40B4-BE49-F238E27FC236}">
                  <a16:creationId xmlns:a16="http://schemas.microsoft.com/office/drawing/2014/main" id="{A0987136-EF45-4A96-AC9E-00942EB345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1" name="Freeform 31">
              <a:extLst>
                <a:ext uri="{FF2B5EF4-FFF2-40B4-BE49-F238E27FC236}">
                  <a16:creationId xmlns:a16="http://schemas.microsoft.com/office/drawing/2014/main" id="{E74EB48D-6FDA-4701-8D1C-23839CEA4C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2" name="Freeform 32">
              <a:extLst>
                <a:ext uri="{FF2B5EF4-FFF2-40B4-BE49-F238E27FC236}">
                  <a16:creationId xmlns:a16="http://schemas.microsoft.com/office/drawing/2014/main" id="{F3F758AD-FCA5-41B3-AB7D-C1C3A9E86D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3" name="Freeform 521">
              <a:extLst>
                <a:ext uri="{FF2B5EF4-FFF2-40B4-BE49-F238E27FC236}">
                  <a16:creationId xmlns:a16="http://schemas.microsoft.com/office/drawing/2014/main" id="{CCE8E6F8-213D-40B0-9DB4-A4FA39B56C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4" name="Freeform 522">
              <a:extLst>
                <a:ext uri="{FF2B5EF4-FFF2-40B4-BE49-F238E27FC236}">
                  <a16:creationId xmlns:a16="http://schemas.microsoft.com/office/drawing/2014/main" id="{FF0E7B21-E2CA-4C65-9392-2FD5BE09BA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5" name="Freeform 523">
              <a:extLst>
                <a:ext uri="{FF2B5EF4-FFF2-40B4-BE49-F238E27FC236}">
                  <a16:creationId xmlns:a16="http://schemas.microsoft.com/office/drawing/2014/main" id="{6F1E1ED6-2F41-485A-BF06-4EF4078FF4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6" name="Freeform 524">
              <a:extLst>
                <a:ext uri="{FF2B5EF4-FFF2-40B4-BE49-F238E27FC236}">
                  <a16:creationId xmlns:a16="http://schemas.microsoft.com/office/drawing/2014/main" id="{686B2075-6FDB-4098-A178-2FAC6A3E01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7" name="Freeform 29">
              <a:extLst>
                <a:ext uri="{FF2B5EF4-FFF2-40B4-BE49-F238E27FC236}">
                  <a16:creationId xmlns:a16="http://schemas.microsoft.com/office/drawing/2014/main" id="{2120606B-5026-4440-8A21-6A0C03738C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8" name="Freeform 31">
              <a:extLst>
                <a:ext uri="{FF2B5EF4-FFF2-40B4-BE49-F238E27FC236}">
                  <a16:creationId xmlns:a16="http://schemas.microsoft.com/office/drawing/2014/main" id="{A1E66B80-019D-4A0B-84BD-A98756CE34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9" name="Freeform 29">
              <a:extLst>
                <a:ext uri="{FF2B5EF4-FFF2-40B4-BE49-F238E27FC236}">
                  <a16:creationId xmlns:a16="http://schemas.microsoft.com/office/drawing/2014/main" id="{E7B3AB83-469E-47AB-8461-9638A4684F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0" name="Freeform 30">
              <a:extLst>
                <a:ext uri="{FF2B5EF4-FFF2-40B4-BE49-F238E27FC236}">
                  <a16:creationId xmlns:a16="http://schemas.microsoft.com/office/drawing/2014/main" id="{90202B5E-CF3C-4BB8-B690-246CCEE089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1" name="Freeform 31">
              <a:extLst>
                <a:ext uri="{FF2B5EF4-FFF2-40B4-BE49-F238E27FC236}">
                  <a16:creationId xmlns:a16="http://schemas.microsoft.com/office/drawing/2014/main" id="{D9AA7C79-0EC4-41CB-977A-1EAD4AE7B1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2" name="Freeform 32">
              <a:extLst>
                <a:ext uri="{FF2B5EF4-FFF2-40B4-BE49-F238E27FC236}">
                  <a16:creationId xmlns:a16="http://schemas.microsoft.com/office/drawing/2014/main" id="{1B4B8450-D752-4207-87B1-9DDC5CA8CB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3" name="Freeform 29">
              <a:extLst>
                <a:ext uri="{FF2B5EF4-FFF2-40B4-BE49-F238E27FC236}">
                  <a16:creationId xmlns:a16="http://schemas.microsoft.com/office/drawing/2014/main" id="{17DBEE79-704D-4DF6-A9F8-B79261A1D0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4" name="Freeform 30">
              <a:extLst>
                <a:ext uri="{FF2B5EF4-FFF2-40B4-BE49-F238E27FC236}">
                  <a16:creationId xmlns:a16="http://schemas.microsoft.com/office/drawing/2014/main" id="{C4B0CDC4-C36C-4AD6-B316-17630577E3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5" name="Freeform 31">
              <a:extLst>
                <a:ext uri="{FF2B5EF4-FFF2-40B4-BE49-F238E27FC236}">
                  <a16:creationId xmlns:a16="http://schemas.microsoft.com/office/drawing/2014/main" id="{327F749F-5961-40CB-838C-7367CA221D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6" name="Freeform 32">
              <a:extLst>
                <a:ext uri="{FF2B5EF4-FFF2-40B4-BE49-F238E27FC236}">
                  <a16:creationId xmlns:a16="http://schemas.microsoft.com/office/drawing/2014/main" id="{9BCA627F-8D7A-4117-B84B-B3D8932D46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7" name="Freeform 29">
              <a:extLst>
                <a:ext uri="{FF2B5EF4-FFF2-40B4-BE49-F238E27FC236}">
                  <a16:creationId xmlns:a16="http://schemas.microsoft.com/office/drawing/2014/main" id="{5D368B86-2E72-41A9-8846-D2BA0DB411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8" name="Freeform 30">
              <a:extLst>
                <a:ext uri="{FF2B5EF4-FFF2-40B4-BE49-F238E27FC236}">
                  <a16:creationId xmlns:a16="http://schemas.microsoft.com/office/drawing/2014/main" id="{6BA50F4C-E27E-4CE1-B26C-AAA5E94279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9" name="Freeform 31">
              <a:extLst>
                <a:ext uri="{FF2B5EF4-FFF2-40B4-BE49-F238E27FC236}">
                  <a16:creationId xmlns:a16="http://schemas.microsoft.com/office/drawing/2014/main" id="{E0B16A02-F63C-48F7-95B6-29D463D27C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0" name="Freeform 32">
              <a:extLst>
                <a:ext uri="{FF2B5EF4-FFF2-40B4-BE49-F238E27FC236}">
                  <a16:creationId xmlns:a16="http://schemas.microsoft.com/office/drawing/2014/main" id="{B402E983-103E-45E7-8045-50AFA2CCA7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1" name="Freeform 29">
              <a:extLst>
                <a:ext uri="{FF2B5EF4-FFF2-40B4-BE49-F238E27FC236}">
                  <a16:creationId xmlns:a16="http://schemas.microsoft.com/office/drawing/2014/main" id="{6F0A3176-4124-42D9-B15A-44A8B5F4BD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2" name="Freeform 30">
              <a:extLst>
                <a:ext uri="{FF2B5EF4-FFF2-40B4-BE49-F238E27FC236}">
                  <a16:creationId xmlns:a16="http://schemas.microsoft.com/office/drawing/2014/main" id="{4413C9F3-ECBF-4441-8C80-71FBD4E464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3" name="Freeform 31">
              <a:extLst>
                <a:ext uri="{FF2B5EF4-FFF2-40B4-BE49-F238E27FC236}">
                  <a16:creationId xmlns:a16="http://schemas.microsoft.com/office/drawing/2014/main" id="{4C0C4FFD-F94C-481A-B798-F2C7D40E2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4" name="Freeform 32">
              <a:extLst>
                <a:ext uri="{FF2B5EF4-FFF2-40B4-BE49-F238E27FC236}">
                  <a16:creationId xmlns:a16="http://schemas.microsoft.com/office/drawing/2014/main" id="{67CD8325-4893-4827-8FD3-457A136764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5" name="Freeform 543">
              <a:extLst>
                <a:ext uri="{FF2B5EF4-FFF2-40B4-BE49-F238E27FC236}">
                  <a16:creationId xmlns:a16="http://schemas.microsoft.com/office/drawing/2014/main" id="{28A590BC-8764-4827-9563-90390F1FAD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6" name="Freeform 544">
              <a:extLst>
                <a:ext uri="{FF2B5EF4-FFF2-40B4-BE49-F238E27FC236}">
                  <a16:creationId xmlns:a16="http://schemas.microsoft.com/office/drawing/2014/main" id="{65C1C08D-76A6-48A7-AFCC-B4298D63AE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7" name="Freeform 545">
              <a:extLst>
                <a:ext uri="{FF2B5EF4-FFF2-40B4-BE49-F238E27FC236}">
                  <a16:creationId xmlns:a16="http://schemas.microsoft.com/office/drawing/2014/main" id="{AFC0932D-E143-44C8-8A8B-BA72C93786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8" name="Freeform 546">
              <a:extLst>
                <a:ext uri="{FF2B5EF4-FFF2-40B4-BE49-F238E27FC236}">
                  <a16:creationId xmlns:a16="http://schemas.microsoft.com/office/drawing/2014/main" id="{E3BBEB22-8117-47E3-9B44-F76335D205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9" name="Freeform 29">
              <a:extLst>
                <a:ext uri="{FF2B5EF4-FFF2-40B4-BE49-F238E27FC236}">
                  <a16:creationId xmlns:a16="http://schemas.microsoft.com/office/drawing/2014/main" id="{2D663BCF-F608-4A60-AEFC-C883334A1B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0" name="Freeform 31">
              <a:extLst>
                <a:ext uri="{FF2B5EF4-FFF2-40B4-BE49-F238E27FC236}">
                  <a16:creationId xmlns:a16="http://schemas.microsoft.com/office/drawing/2014/main" id="{08170C0F-1115-4115-9009-6DB393021E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3" name="Freeform 30">
              <a:extLst>
                <a:ext uri="{FF2B5EF4-FFF2-40B4-BE49-F238E27FC236}">
                  <a16:creationId xmlns:a16="http://schemas.microsoft.com/office/drawing/2014/main" id="{E66D0B83-070A-41A7-B047-CF46CAC4D6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4" name="Freeform 32">
              <a:extLst>
                <a:ext uri="{FF2B5EF4-FFF2-40B4-BE49-F238E27FC236}">
                  <a16:creationId xmlns:a16="http://schemas.microsoft.com/office/drawing/2014/main" id="{41BEF55C-3A00-4D11-9390-91B8ED4A93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5" name="Freeform 403">
              <a:extLst>
                <a:ext uri="{FF2B5EF4-FFF2-40B4-BE49-F238E27FC236}">
                  <a16:creationId xmlns:a16="http://schemas.microsoft.com/office/drawing/2014/main" id="{3D4E5D95-A585-47A1-A09C-9BF46FA536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6" name="Freeform 404">
              <a:extLst>
                <a:ext uri="{FF2B5EF4-FFF2-40B4-BE49-F238E27FC236}">
                  <a16:creationId xmlns:a16="http://schemas.microsoft.com/office/drawing/2014/main" id="{A5F525E3-4973-4E8A-853B-1308588DC5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7" name="Freeform 405">
              <a:extLst>
                <a:ext uri="{FF2B5EF4-FFF2-40B4-BE49-F238E27FC236}">
                  <a16:creationId xmlns:a16="http://schemas.microsoft.com/office/drawing/2014/main" id="{5DA73921-847A-4E0F-B2A0-73CFDD3440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8" name="Freeform 406">
              <a:extLst>
                <a:ext uri="{FF2B5EF4-FFF2-40B4-BE49-F238E27FC236}">
                  <a16:creationId xmlns:a16="http://schemas.microsoft.com/office/drawing/2014/main" id="{C871C2E8-491B-444B-999C-3B6D1ACD68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9" name="Freeform 29">
              <a:extLst>
                <a:ext uri="{FF2B5EF4-FFF2-40B4-BE49-F238E27FC236}">
                  <a16:creationId xmlns:a16="http://schemas.microsoft.com/office/drawing/2014/main" id="{3DAEFBA8-124C-4771-839E-BBBD21E569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0" name="Freeform 31">
              <a:extLst>
                <a:ext uri="{FF2B5EF4-FFF2-40B4-BE49-F238E27FC236}">
                  <a16:creationId xmlns:a16="http://schemas.microsoft.com/office/drawing/2014/main" id="{BD02B29D-5421-46A4-8A7D-DA78974AD4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1" name="Freeform 29">
              <a:extLst>
                <a:ext uri="{FF2B5EF4-FFF2-40B4-BE49-F238E27FC236}">
                  <a16:creationId xmlns:a16="http://schemas.microsoft.com/office/drawing/2014/main" id="{ACE07CA6-04EE-499F-B0B9-699B3C6A94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2" name="Freeform 30">
              <a:extLst>
                <a:ext uri="{FF2B5EF4-FFF2-40B4-BE49-F238E27FC236}">
                  <a16:creationId xmlns:a16="http://schemas.microsoft.com/office/drawing/2014/main" id="{7BD021BA-0E2E-418B-A078-4D705624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3" name="Freeform 31">
              <a:extLst>
                <a:ext uri="{FF2B5EF4-FFF2-40B4-BE49-F238E27FC236}">
                  <a16:creationId xmlns:a16="http://schemas.microsoft.com/office/drawing/2014/main" id="{10C60CE9-9555-4DCF-8CEC-BBA39468DB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4" name="Freeform 32">
              <a:extLst>
                <a:ext uri="{FF2B5EF4-FFF2-40B4-BE49-F238E27FC236}">
                  <a16:creationId xmlns:a16="http://schemas.microsoft.com/office/drawing/2014/main" id="{46C863CC-1204-4AEF-A22D-DF3FCF0BEB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5" name="Freeform 29">
              <a:extLst>
                <a:ext uri="{FF2B5EF4-FFF2-40B4-BE49-F238E27FC236}">
                  <a16:creationId xmlns:a16="http://schemas.microsoft.com/office/drawing/2014/main" id="{E79C5C60-AEC5-4A11-9D7C-ABF3A058AA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6" name="Freeform 30">
              <a:extLst>
                <a:ext uri="{FF2B5EF4-FFF2-40B4-BE49-F238E27FC236}">
                  <a16:creationId xmlns:a16="http://schemas.microsoft.com/office/drawing/2014/main" id="{08A1AB8F-11BA-476D-B5D9-43B6C95D32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7" name="Freeform 31">
              <a:extLst>
                <a:ext uri="{FF2B5EF4-FFF2-40B4-BE49-F238E27FC236}">
                  <a16:creationId xmlns:a16="http://schemas.microsoft.com/office/drawing/2014/main" id="{5F5EFCA8-FAFD-4917-A54A-AC26344660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8" name="Freeform 32">
              <a:extLst>
                <a:ext uri="{FF2B5EF4-FFF2-40B4-BE49-F238E27FC236}">
                  <a16:creationId xmlns:a16="http://schemas.microsoft.com/office/drawing/2014/main" id="{73C3F8F7-4F4D-4D13-B967-DAC3F42644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9" name="Freeform 29">
              <a:extLst>
                <a:ext uri="{FF2B5EF4-FFF2-40B4-BE49-F238E27FC236}">
                  <a16:creationId xmlns:a16="http://schemas.microsoft.com/office/drawing/2014/main" id="{A850A168-A556-480E-9393-A1561FD52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0" name="Freeform 30">
              <a:extLst>
                <a:ext uri="{FF2B5EF4-FFF2-40B4-BE49-F238E27FC236}">
                  <a16:creationId xmlns:a16="http://schemas.microsoft.com/office/drawing/2014/main" id="{9E6019E5-5960-427D-8D6A-0E110A423E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1" name="Freeform 31">
              <a:extLst>
                <a:ext uri="{FF2B5EF4-FFF2-40B4-BE49-F238E27FC236}">
                  <a16:creationId xmlns:a16="http://schemas.microsoft.com/office/drawing/2014/main" id="{73B422F1-12E5-4C7B-81F3-A1AF372BF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2" name="Freeform 32">
              <a:extLst>
                <a:ext uri="{FF2B5EF4-FFF2-40B4-BE49-F238E27FC236}">
                  <a16:creationId xmlns:a16="http://schemas.microsoft.com/office/drawing/2014/main" id="{87CAAA68-699C-458C-9D55-0CDA9013F8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3" name="Freeform 29">
              <a:extLst>
                <a:ext uri="{FF2B5EF4-FFF2-40B4-BE49-F238E27FC236}">
                  <a16:creationId xmlns:a16="http://schemas.microsoft.com/office/drawing/2014/main" id="{CF98567B-448E-410B-9E8E-3A4ED40709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4" name="Freeform 30">
              <a:extLst>
                <a:ext uri="{FF2B5EF4-FFF2-40B4-BE49-F238E27FC236}">
                  <a16:creationId xmlns:a16="http://schemas.microsoft.com/office/drawing/2014/main" id="{B7F267B7-2F20-49BD-A370-8722F174AB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5" name="Freeform 31">
              <a:extLst>
                <a:ext uri="{FF2B5EF4-FFF2-40B4-BE49-F238E27FC236}">
                  <a16:creationId xmlns:a16="http://schemas.microsoft.com/office/drawing/2014/main" id="{10B1C9F7-9D14-4B13-A1B5-EC3A0E9EA1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6" name="Freeform 32">
              <a:extLst>
                <a:ext uri="{FF2B5EF4-FFF2-40B4-BE49-F238E27FC236}">
                  <a16:creationId xmlns:a16="http://schemas.microsoft.com/office/drawing/2014/main" id="{C51045DD-E868-4A21-B667-61B19EDB57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7" name="Freeform 425">
              <a:extLst>
                <a:ext uri="{FF2B5EF4-FFF2-40B4-BE49-F238E27FC236}">
                  <a16:creationId xmlns:a16="http://schemas.microsoft.com/office/drawing/2014/main" id="{524AACFB-F874-401F-B459-639B47F77E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8" name="Freeform 426">
              <a:extLst>
                <a:ext uri="{FF2B5EF4-FFF2-40B4-BE49-F238E27FC236}">
                  <a16:creationId xmlns:a16="http://schemas.microsoft.com/office/drawing/2014/main" id="{8551931B-17AF-4406-958E-24898B2325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9" name="Freeform 427">
              <a:extLst>
                <a:ext uri="{FF2B5EF4-FFF2-40B4-BE49-F238E27FC236}">
                  <a16:creationId xmlns:a16="http://schemas.microsoft.com/office/drawing/2014/main" id="{56B8DD7C-BF22-48B0-B1F3-895ABF7CE7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0" name="Freeform 428">
              <a:extLst>
                <a:ext uri="{FF2B5EF4-FFF2-40B4-BE49-F238E27FC236}">
                  <a16:creationId xmlns:a16="http://schemas.microsoft.com/office/drawing/2014/main" id="{753A93E8-F5EB-4F3F-B584-8C01974C75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1" name="Freeform 29">
              <a:extLst>
                <a:ext uri="{FF2B5EF4-FFF2-40B4-BE49-F238E27FC236}">
                  <a16:creationId xmlns:a16="http://schemas.microsoft.com/office/drawing/2014/main" id="{6F7FC18E-C56B-485E-B1B6-0A656B4673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2" name="Freeform 31">
              <a:extLst>
                <a:ext uri="{FF2B5EF4-FFF2-40B4-BE49-F238E27FC236}">
                  <a16:creationId xmlns:a16="http://schemas.microsoft.com/office/drawing/2014/main" id="{9BD84D72-C575-48B9-BAF5-EA234A7481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7" name="Group 1816">
            <a:extLst>
              <a:ext uri="{FF2B5EF4-FFF2-40B4-BE49-F238E27FC236}">
                <a16:creationId xmlns:a16="http://schemas.microsoft.com/office/drawing/2014/main" id="{03FF1F65-9B53-4447-9561-8C77C76AC1E1}"/>
              </a:ext>
            </a:extLst>
          </p:cNvPr>
          <p:cNvGrpSpPr/>
          <p:nvPr userDrawn="1"/>
        </p:nvGrpSpPr>
        <p:grpSpPr>
          <a:xfrm>
            <a:off x="83664" y="4054313"/>
            <a:ext cx="12009863" cy="176637"/>
            <a:chOff x="83664" y="3988163"/>
            <a:chExt cx="12009863" cy="176637"/>
          </a:xfrm>
        </p:grpSpPr>
        <p:sp>
          <p:nvSpPr>
            <p:cNvPr id="1751" name="Freeform 29">
              <a:extLst>
                <a:ext uri="{FF2B5EF4-FFF2-40B4-BE49-F238E27FC236}">
                  <a16:creationId xmlns:a16="http://schemas.microsoft.com/office/drawing/2014/main" id="{6CEABA6D-E952-4508-95C7-90A7AD3459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2" name="Freeform 30">
              <a:extLst>
                <a:ext uri="{FF2B5EF4-FFF2-40B4-BE49-F238E27FC236}">
                  <a16:creationId xmlns:a16="http://schemas.microsoft.com/office/drawing/2014/main" id="{1AA0E849-A0D3-4BF6-8DCD-C374BD404F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3" name="Freeform 31">
              <a:extLst>
                <a:ext uri="{FF2B5EF4-FFF2-40B4-BE49-F238E27FC236}">
                  <a16:creationId xmlns:a16="http://schemas.microsoft.com/office/drawing/2014/main" id="{11BAA6CA-4C22-4B41-B964-D9616FAF5B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4" name="Freeform 32">
              <a:extLst>
                <a:ext uri="{FF2B5EF4-FFF2-40B4-BE49-F238E27FC236}">
                  <a16:creationId xmlns:a16="http://schemas.microsoft.com/office/drawing/2014/main" id="{B220A376-DEFB-4028-BA85-15E13D0972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5" name="Freeform 29">
              <a:extLst>
                <a:ext uri="{FF2B5EF4-FFF2-40B4-BE49-F238E27FC236}">
                  <a16:creationId xmlns:a16="http://schemas.microsoft.com/office/drawing/2014/main" id="{CB213A73-6BC9-4898-B2BE-1460875662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6" name="Freeform 30">
              <a:extLst>
                <a:ext uri="{FF2B5EF4-FFF2-40B4-BE49-F238E27FC236}">
                  <a16:creationId xmlns:a16="http://schemas.microsoft.com/office/drawing/2014/main" id="{5FE5754A-C158-4FA1-AFB9-703820BB2B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7" name="Freeform 31">
              <a:extLst>
                <a:ext uri="{FF2B5EF4-FFF2-40B4-BE49-F238E27FC236}">
                  <a16:creationId xmlns:a16="http://schemas.microsoft.com/office/drawing/2014/main" id="{30993B25-CB5A-460B-BA58-314F2F05D7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8" name="Freeform 32">
              <a:extLst>
                <a:ext uri="{FF2B5EF4-FFF2-40B4-BE49-F238E27FC236}">
                  <a16:creationId xmlns:a16="http://schemas.microsoft.com/office/drawing/2014/main" id="{6591E170-61B5-4A4A-8E2F-F7FAF05907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9" name="Freeform 29">
              <a:extLst>
                <a:ext uri="{FF2B5EF4-FFF2-40B4-BE49-F238E27FC236}">
                  <a16:creationId xmlns:a16="http://schemas.microsoft.com/office/drawing/2014/main" id="{CCAFB71E-6D93-459A-B5A4-70E84863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0" name="Freeform 30">
              <a:extLst>
                <a:ext uri="{FF2B5EF4-FFF2-40B4-BE49-F238E27FC236}">
                  <a16:creationId xmlns:a16="http://schemas.microsoft.com/office/drawing/2014/main" id="{C8DBB787-7878-4979-BE6F-863C0E4231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1" name="Freeform 31">
              <a:extLst>
                <a:ext uri="{FF2B5EF4-FFF2-40B4-BE49-F238E27FC236}">
                  <a16:creationId xmlns:a16="http://schemas.microsoft.com/office/drawing/2014/main" id="{B2BCAD9C-AC5E-429F-B365-D757EFAEFE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2" name="Freeform 32">
              <a:extLst>
                <a:ext uri="{FF2B5EF4-FFF2-40B4-BE49-F238E27FC236}">
                  <a16:creationId xmlns:a16="http://schemas.microsoft.com/office/drawing/2014/main" id="{E8C4D6D2-9F0C-4AB0-B984-1DEB3FAE82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3" name="Freeform 29">
              <a:extLst>
                <a:ext uri="{FF2B5EF4-FFF2-40B4-BE49-F238E27FC236}">
                  <a16:creationId xmlns:a16="http://schemas.microsoft.com/office/drawing/2014/main" id="{D005CBE4-9E51-4434-9AF3-408F09414C7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4" name="Freeform 30">
              <a:extLst>
                <a:ext uri="{FF2B5EF4-FFF2-40B4-BE49-F238E27FC236}">
                  <a16:creationId xmlns:a16="http://schemas.microsoft.com/office/drawing/2014/main" id="{58BA0F3B-9AD4-47AE-A6A9-A5E94D07AC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5" name="Freeform 31">
              <a:extLst>
                <a:ext uri="{FF2B5EF4-FFF2-40B4-BE49-F238E27FC236}">
                  <a16:creationId xmlns:a16="http://schemas.microsoft.com/office/drawing/2014/main" id="{7DC50B31-5D4D-4009-BFC1-CABDF333F9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6" name="Freeform 32">
              <a:extLst>
                <a:ext uri="{FF2B5EF4-FFF2-40B4-BE49-F238E27FC236}">
                  <a16:creationId xmlns:a16="http://schemas.microsoft.com/office/drawing/2014/main" id="{A748FE50-B695-46F2-B7ED-38FCBD8A5F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7" name="Freeform 565">
              <a:extLst>
                <a:ext uri="{FF2B5EF4-FFF2-40B4-BE49-F238E27FC236}">
                  <a16:creationId xmlns:a16="http://schemas.microsoft.com/office/drawing/2014/main" id="{C9A3D9EC-0FAD-408D-AD16-D8B4522F784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8" name="Freeform 566">
              <a:extLst>
                <a:ext uri="{FF2B5EF4-FFF2-40B4-BE49-F238E27FC236}">
                  <a16:creationId xmlns:a16="http://schemas.microsoft.com/office/drawing/2014/main" id="{912659A5-C858-4F5E-854C-EEE69C01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9" name="Freeform 567">
              <a:extLst>
                <a:ext uri="{FF2B5EF4-FFF2-40B4-BE49-F238E27FC236}">
                  <a16:creationId xmlns:a16="http://schemas.microsoft.com/office/drawing/2014/main" id="{8C5414FE-C533-436C-B33E-7033AEB3A5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0" name="Freeform 568">
              <a:extLst>
                <a:ext uri="{FF2B5EF4-FFF2-40B4-BE49-F238E27FC236}">
                  <a16:creationId xmlns:a16="http://schemas.microsoft.com/office/drawing/2014/main" id="{13CD9A4C-A45B-4083-BD19-6DAF39F183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1" name="Freeform 29">
              <a:extLst>
                <a:ext uri="{FF2B5EF4-FFF2-40B4-BE49-F238E27FC236}">
                  <a16:creationId xmlns:a16="http://schemas.microsoft.com/office/drawing/2014/main" id="{4D201FE8-16E2-4F43-BADD-E866C4682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2" name="Freeform 31">
              <a:extLst>
                <a:ext uri="{FF2B5EF4-FFF2-40B4-BE49-F238E27FC236}">
                  <a16:creationId xmlns:a16="http://schemas.microsoft.com/office/drawing/2014/main" id="{6335E7FD-03B1-4151-99FA-9B76ED5E2E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3" name="Freeform 29">
              <a:extLst>
                <a:ext uri="{FF2B5EF4-FFF2-40B4-BE49-F238E27FC236}">
                  <a16:creationId xmlns:a16="http://schemas.microsoft.com/office/drawing/2014/main" id="{511159B3-3CFE-41D7-8235-91341DECEF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4" name="Freeform 30">
              <a:extLst>
                <a:ext uri="{FF2B5EF4-FFF2-40B4-BE49-F238E27FC236}">
                  <a16:creationId xmlns:a16="http://schemas.microsoft.com/office/drawing/2014/main" id="{0110C056-BCC8-4269-B479-216D39614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5" name="Freeform 31">
              <a:extLst>
                <a:ext uri="{FF2B5EF4-FFF2-40B4-BE49-F238E27FC236}">
                  <a16:creationId xmlns:a16="http://schemas.microsoft.com/office/drawing/2014/main" id="{629FA7F3-F5AF-4356-83F2-0FA42F3E50C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6" name="Freeform 32">
              <a:extLst>
                <a:ext uri="{FF2B5EF4-FFF2-40B4-BE49-F238E27FC236}">
                  <a16:creationId xmlns:a16="http://schemas.microsoft.com/office/drawing/2014/main" id="{72870FDE-4D3B-4E8D-9910-4122861C76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7" name="Freeform 29">
              <a:extLst>
                <a:ext uri="{FF2B5EF4-FFF2-40B4-BE49-F238E27FC236}">
                  <a16:creationId xmlns:a16="http://schemas.microsoft.com/office/drawing/2014/main" id="{A9914180-BC26-4432-B527-3A5901626DE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8" name="Freeform 30">
              <a:extLst>
                <a:ext uri="{FF2B5EF4-FFF2-40B4-BE49-F238E27FC236}">
                  <a16:creationId xmlns:a16="http://schemas.microsoft.com/office/drawing/2014/main" id="{33A4B091-6813-43A9-9E22-279B1BD291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9" name="Freeform 31">
              <a:extLst>
                <a:ext uri="{FF2B5EF4-FFF2-40B4-BE49-F238E27FC236}">
                  <a16:creationId xmlns:a16="http://schemas.microsoft.com/office/drawing/2014/main" id="{8085FA5A-ED9E-4BC7-B0CD-C9F7722BBB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0" name="Freeform 32">
              <a:extLst>
                <a:ext uri="{FF2B5EF4-FFF2-40B4-BE49-F238E27FC236}">
                  <a16:creationId xmlns:a16="http://schemas.microsoft.com/office/drawing/2014/main" id="{CA4C268C-040A-4B92-9F06-7B6F04F80E2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1" name="Freeform 29">
              <a:extLst>
                <a:ext uri="{FF2B5EF4-FFF2-40B4-BE49-F238E27FC236}">
                  <a16:creationId xmlns:a16="http://schemas.microsoft.com/office/drawing/2014/main" id="{D41CB1AE-D554-4C7B-BAA6-13B3210D0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2" name="Freeform 30">
              <a:extLst>
                <a:ext uri="{FF2B5EF4-FFF2-40B4-BE49-F238E27FC236}">
                  <a16:creationId xmlns:a16="http://schemas.microsoft.com/office/drawing/2014/main" id="{F6898040-2126-413F-8CB2-5871EAAACDC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3" name="Freeform 31">
              <a:extLst>
                <a:ext uri="{FF2B5EF4-FFF2-40B4-BE49-F238E27FC236}">
                  <a16:creationId xmlns:a16="http://schemas.microsoft.com/office/drawing/2014/main" id="{68FB2FB5-0EDA-4FD6-87FA-3AA196365F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4" name="Freeform 32">
              <a:extLst>
                <a:ext uri="{FF2B5EF4-FFF2-40B4-BE49-F238E27FC236}">
                  <a16:creationId xmlns:a16="http://schemas.microsoft.com/office/drawing/2014/main" id="{33B71BB0-F02E-4F4F-BACA-ADC766453C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5" name="Freeform 29">
              <a:extLst>
                <a:ext uri="{FF2B5EF4-FFF2-40B4-BE49-F238E27FC236}">
                  <a16:creationId xmlns:a16="http://schemas.microsoft.com/office/drawing/2014/main" id="{32768455-96D0-41F8-8803-C6D6546306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6" name="Freeform 30">
              <a:extLst>
                <a:ext uri="{FF2B5EF4-FFF2-40B4-BE49-F238E27FC236}">
                  <a16:creationId xmlns:a16="http://schemas.microsoft.com/office/drawing/2014/main" id="{4FF83843-8FBE-404B-A652-F25A1070AAB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7" name="Freeform 31">
              <a:extLst>
                <a:ext uri="{FF2B5EF4-FFF2-40B4-BE49-F238E27FC236}">
                  <a16:creationId xmlns:a16="http://schemas.microsoft.com/office/drawing/2014/main" id="{531C27FF-0CAA-4E88-877A-69411ED9AA2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8" name="Freeform 32">
              <a:extLst>
                <a:ext uri="{FF2B5EF4-FFF2-40B4-BE49-F238E27FC236}">
                  <a16:creationId xmlns:a16="http://schemas.microsoft.com/office/drawing/2014/main" id="{1E576583-92EB-4BC7-9333-5B753D9265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9" name="Freeform 587">
              <a:extLst>
                <a:ext uri="{FF2B5EF4-FFF2-40B4-BE49-F238E27FC236}">
                  <a16:creationId xmlns:a16="http://schemas.microsoft.com/office/drawing/2014/main" id="{3B8B7108-49D5-47B3-8EAE-1F51F2E5D5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90" name="Freeform 588">
              <a:extLst>
                <a:ext uri="{FF2B5EF4-FFF2-40B4-BE49-F238E27FC236}">
                  <a16:creationId xmlns:a16="http://schemas.microsoft.com/office/drawing/2014/main" id="{E8CB911C-EC4D-4F84-9348-FBEEF28EAC7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91" name="Freeform 589">
              <a:extLst>
                <a:ext uri="{FF2B5EF4-FFF2-40B4-BE49-F238E27FC236}">
                  <a16:creationId xmlns:a16="http://schemas.microsoft.com/office/drawing/2014/main" id="{DAC7E04B-02A9-4EAB-A744-97A7C5400B6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92" name="Freeform 590">
              <a:extLst>
                <a:ext uri="{FF2B5EF4-FFF2-40B4-BE49-F238E27FC236}">
                  <a16:creationId xmlns:a16="http://schemas.microsoft.com/office/drawing/2014/main" id="{F4F7B3CD-E8CF-4328-B22B-D4F9CD3401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93" name="Freeform 29">
              <a:extLst>
                <a:ext uri="{FF2B5EF4-FFF2-40B4-BE49-F238E27FC236}">
                  <a16:creationId xmlns:a16="http://schemas.microsoft.com/office/drawing/2014/main" id="{31AEE46C-2A33-47B4-A20C-9123C9EDC7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94" name="Freeform 31">
              <a:extLst>
                <a:ext uri="{FF2B5EF4-FFF2-40B4-BE49-F238E27FC236}">
                  <a16:creationId xmlns:a16="http://schemas.microsoft.com/office/drawing/2014/main" id="{12871CD8-2DB0-49E2-A2FE-9D885A4DA3E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3" name="Freeform 29">
              <a:extLst>
                <a:ext uri="{FF2B5EF4-FFF2-40B4-BE49-F238E27FC236}">
                  <a16:creationId xmlns:a16="http://schemas.microsoft.com/office/drawing/2014/main" id="{95817B6D-040B-4DDD-9348-0534339788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4" name="Freeform 30">
              <a:extLst>
                <a:ext uri="{FF2B5EF4-FFF2-40B4-BE49-F238E27FC236}">
                  <a16:creationId xmlns:a16="http://schemas.microsoft.com/office/drawing/2014/main" id="{C3DF66BE-EE07-49C6-AF25-C78FA2E42ED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5" name="Freeform 31">
              <a:extLst>
                <a:ext uri="{FF2B5EF4-FFF2-40B4-BE49-F238E27FC236}">
                  <a16:creationId xmlns:a16="http://schemas.microsoft.com/office/drawing/2014/main" id="{CE05D7B4-2578-4FE8-972C-2D24B34ABF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6" name="Freeform 32">
              <a:extLst>
                <a:ext uri="{FF2B5EF4-FFF2-40B4-BE49-F238E27FC236}">
                  <a16:creationId xmlns:a16="http://schemas.microsoft.com/office/drawing/2014/main" id="{FC8D02A6-BD82-4503-9DDE-666995575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7" name="Freeform 29">
              <a:extLst>
                <a:ext uri="{FF2B5EF4-FFF2-40B4-BE49-F238E27FC236}">
                  <a16:creationId xmlns:a16="http://schemas.microsoft.com/office/drawing/2014/main" id="{854A1D4B-FA43-47CA-AC85-FB20F2E301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8" name="Freeform 30">
              <a:extLst>
                <a:ext uri="{FF2B5EF4-FFF2-40B4-BE49-F238E27FC236}">
                  <a16:creationId xmlns:a16="http://schemas.microsoft.com/office/drawing/2014/main" id="{5AF95BA3-0AEC-412B-99BC-DB00E036A8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9" name="Freeform 31">
              <a:extLst>
                <a:ext uri="{FF2B5EF4-FFF2-40B4-BE49-F238E27FC236}">
                  <a16:creationId xmlns:a16="http://schemas.microsoft.com/office/drawing/2014/main" id="{D264550B-484F-481F-9EF3-C1E8E944DAE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0" name="Freeform 32">
              <a:extLst>
                <a:ext uri="{FF2B5EF4-FFF2-40B4-BE49-F238E27FC236}">
                  <a16:creationId xmlns:a16="http://schemas.microsoft.com/office/drawing/2014/main" id="{38129DBE-8B39-4887-89F3-6405174487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1" name="Freeform 29">
              <a:extLst>
                <a:ext uri="{FF2B5EF4-FFF2-40B4-BE49-F238E27FC236}">
                  <a16:creationId xmlns:a16="http://schemas.microsoft.com/office/drawing/2014/main" id="{831A8309-6A73-45C2-B087-1CCCC1283E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2" name="Freeform 30">
              <a:extLst>
                <a:ext uri="{FF2B5EF4-FFF2-40B4-BE49-F238E27FC236}">
                  <a16:creationId xmlns:a16="http://schemas.microsoft.com/office/drawing/2014/main" id="{C98AD516-251A-4C67-BB65-9BBFC73ADD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3" name="Freeform 31">
              <a:extLst>
                <a:ext uri="{FF2B5EF4-FFF2-40B4-BE49-F238E27FC236}">
                  <a16:creationId xmlns:a16="http://schemas.microsoft.com/office/drawing/2014/main" id="{2334F0F6-77D7-4855-B129-F231B2969D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4" name="Freeform 32">
              <a:extLst>
                <a:ext uri="{FF2B5EF4-FFF2-40B4-BE49-F238E27FC236}">
                  <a16:creationId xmlns:a16="http://schemas.microsoft.com/office/drawing/2014/main" id="{8620528F-4DAB-4557-950E-B549476181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5" name="Freeform 29">
              <a:extLst>
                <a:ext uri="{FF2B5EF4-FFF2-40B4-BE49-F238E27FC236}">
                  <a16:creationId xmlns:a16="http://schemas.microsoft.com/office/drawing/2014/main" id="{657793A8-CF03-471A-AB50-1D186E625C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6" name="Freeform 30">
              <a:extLst>
                <a:ext uri="{FF2B5EF4-FFF2-40B4-BE49-F238E27FC236}">
                  <a16:creationId xmlns:a16="http://schemas.microsoft.com/office/drawing/2014/main" id="{6418A16B-9A9F-458C-8DBE-E70FDFCC32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7" name="Freeform 31">
              <a:extLst>
                <a:ext uri="{FF2B5EF4-FFF2-40B4-BE49-F238E27FC236}">
                  <a16:creationId xmlns:a16="http://schemas.microsoft.com/office/drawing/2014/main" id="{47E19927-3850-43A4-8E30-2BA40B757AF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8" name="Freeform 32">
              <a:extLst>
                <a:ext uri="{FF2B5EF4-FFF2-40B4-BE49-F238E27FC236}">
                  <a16:creationId xmlns:a16="http://schemas.microsoft.com/office/drawing/2014/main" id="{EB5686E5-0C6D-4EBD-9161-C598BFF573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9" name="Freeform 447">
              <a:extLst>
                <a:ext uri="{FF2B5EF4-FFF2-40B4-BE49-F238E27FC236}">
                  <a16:creationId xmlns:a16="http://schemas.microsoft.com/office/drawing/2014/main" id="{7644655A-D839-4908-9EFA-3A72DBA442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0" name="Freeform 448">
              <a:extLst>
                <a:ext uri="{FF2B5EF4-FFF2-40B4-BE49-F238E27FC236}">
                  <a16:creationId xmlns:a16="http://schemas.microsoft.com/office/drawing/2014/main" id="{47F5CED3-FA95-4B65-9936-433082510EE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1" name="Freeform 449">
              <a:extLst>
                <a:ext uri="{FF2B5EF4-FFF2-40B4-BE49-F238E27FC236}">
                  <a16:creationId xmlns:a16="http://schemas.microsoft.com/office/drawing/2014/main" id="{7B796CBC-3037-431F-919B-2874346EEC5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2" name="Freeform 450">
              <a:extLst>
                <a:ext uri="{FF2B5EF4-FFF2-40B4-BE49-F238E27FC236}">
                  <a16:creationId xmlns:a16="http://schemas.microsoft.com/office/drawing/2014/main" id="{2C963BF1-7C4A-420B-9C74-3936A9BFE6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3" name="Freeform 29">
              <a:extLst>
                <a:ext uri="{FF2B5EF4-FFF2-40B4-BE49-F238E27FC236}">
                  <a16:creationId xmlns:a16="http://schemas.microsoft.com/office/drawing/2014/main" id="{39EB11D3-7A18-41EC-8721-580B169FD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4" name="Freeform 31">
              <a:extLst>
                <a:ext uri="{FF2B5EF4-FFF2-40B4-BE49-F238E27FC236}">
                  <a16:creationId xmlns:a16="http://schemas.microsoft.com/office/drawing/2014/main" id="{BE349951-DDC5-4036-9168-327ED01A7F6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5" name="Freeform 29">
              <a:extLst>
                <a:ext uri="{FF2B5EF4-FFF2-40B4-BE49-F238E27FC236}">
                  <a16:creationId xmlns:a16="http://schemas.microsoft.com/office/drawing/2014/main" id="{439ECB52-59C5-4248-9E6D-F64D01290A9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6" name="Freeform 30">
              <a:extLst>
                <a:ext uri="{FF2B5EF4-FFF2-40B4-BE49-F238E27FC236}">
                  <a16:creationId xmlns:a16="http://schemas.microsoft.com/office/drawing/2014/main" id="{A540F224-FE70-41BB-8ED2-8189D9CA35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7" name="Freeform 31">
              <a:extLst>
                <a:ext uri="{FF2B5EF4-FFF2-40B4-BE49-F238E27FC236}">
                  <a16:creationId xmlns:a16="http://schemas.microsoft.com/office/drawing/2014/main" id="{E88AAEF8-418E-4319-8550-98791E25C9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8" name="Freeform 32">
              <a:extLst>
                <a:ext uri="{FF2B5EF4-FFF2-40B4-BE49-F238E27FC236}">
                  <a16:creationId xmlns:a16="http://schemas.microsoft.com/office/drawing/2014/main" id="{1B8F18B3-559C-4EC9-BF41-EC4925420F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9" name="Freeform 29">
              <a:extLst>
                <a:ext uri="{FF2B5EF4-FFF2-40B4-BE49-F238E27FC236}">
                  <a16:creationId xmlns:a16="http://schemas.microsoft.com/office/drawing/2014/main" id="{36A2FC45-5203-4AD9-885F-11219EE753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0" name="Freeform 30">
              <a:extLst>
                <a:ext uri="{FF2B5EF4-FFF2-40B4-BE49-F238E27FC236}">
                  <a16:creationId xmlns:a16="http://schemas.microsoft.com/office/drawing/2014/main" id="{8D335CF5-B47A-4403-AD42-4C985E3BE40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1" name="Freeform 31">
              <a:extLst>
                <a:ext uri="{FF2B5EF4-FFF2-40B4-BE49-F238E27FC236}">
                  <a16:creationId xmlns:a16="http://schemas.microsoft.com/office/drawing/2014/main" id="{4076E064-BBD2-41BF-8D95-16A4623D64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2" name="Freeform 32">
              <a:extLst>
                <a:ext uri="{FF2B5EF4-FFF2-40B4-BE49-F238E27FC236}">
                  <a16:creationId xmlns:a16="http://schemas.microsoft.com/office/drawing/2014/main" id="{C63CB843-A8CC-401A-91B0-7241179120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52151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76BBF407-647E-4A0E-932C-4B9EBA6AC9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08988" y="589607"/>
            <a:ext cx="3200400" cy="457200"/>
          </a:xfrm>
        </p:spPr>
        <p:txBody>
          <a:bodyPr lIns="0" tIns="0" rIns="0" bIns="0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</a:t>
            </a:r>
          </a:p>
        </p:txBody>
      </p:sp>
      <p:pic>
        <p:nvPicPr>
          <p:cNvPr id="8" name="MS logo white - EMF" descr="Microsoft logo white text version">
            <a:extLst>
              <a:ext uri="{FF2B5EF4-FFF2-40B4-BE49-F238E27FC236}">
                <a16:creationId xmlns:a16="http://schemas.microsoft.com/office/drawing/2014/main" id="{F4DDC873-B78F-4A52-9091-6AB1225F43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id="{159B70CA-162C-4108-ACA6-CEEA047F6AE6}"/>
              </a:ext>
            </a:extLst>
          </p:cNvPr>
          <p:cNvSpPr txBox="1"/>
          <p:nvPr userDrawn="1"/>
        </p:nvSpPr>
        <p:spPr bwMode="black">
          <a:xfrm>
            <a:off x="4396015" y="6568123"/>
            <a:ext cx="33999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762571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D8A3-575E-46AE-AE2C-E3FA805CB78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25A-664E-4CB3-8455-DC762378D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812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576526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072D-156A-45DB-B808-CA940560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3CE18-A67C-4B2C-83AD-B0DFBC46A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93DF1-EF5C-482F-807D-3BB00420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F77E-0C2E-4916-A7CA-DEDC529AE0CF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C1759-0278-4665-9D6E-EEA2A57F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0D3D1-B433-427F-9866-D66A9DF0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E3A5-9EEE-4CA4-83F7-DD65D911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294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cap="none" spc="-98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69302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MS logo white - EMF">
            <a:extLst>
              <a:ext uri="{FF2B5EF4-FFF2-40B4-BE49-F238E27FC236}">
                <a16:creationId xmlns:a16="http://schemas.microsoft.com/office/drawing/2014/main" id="{4B2448B7-4736-40F6-B6E5-8B83FDA251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3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38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3204890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blu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4"/>
            <a:ext cx="11655840" cy="619444"/>
          </a:xfrm>
        </p:spPr>
        <p:txBody>
          <a:bodyPr/>
          <a:lstStyle>
            <a:lvl1pPr algn="ctr">
              <a:defRPr lang="en-US" sz="2400" b="0" kern="1200" cap="all" spc="800" baseline="0" dirty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Segoe UI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980188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24160"/>
            <a:ext cx="5826760" cy="726353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1800"/>
              </a:spcBef>
              <a:buNone/>
              <a:defRPr sz="1600" cap="all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58473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1" y="1189179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11" indent="0">
              <a:buNone/>
              <a:defRPr/>
            </a:lvl3pPr>
            <a:lvl4pPr marL="448021" indent="0">
              <a:buNone/>
              <a:defRPr/>
            </a:lvl4pPr>
            <a:lvl5pPr marL="672032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25827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962719"/>
            <a:ext cx="11653523" cy="932563"/>
          </a:xfrm>
          <a:noFill/>
        </p:spPr>
        <p:txBody>
          <a:bodyPr tIns="91440" bIns="91440" anchor="ctr" anchorCtr="0">
            <a:spAutoFit/>
          </a:bodyPr>
          <a:lstStyle>
            <a:lvl1pPr>
              <a:defRPr sz="540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4471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4574485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9516394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7121EF-EC1D-4673-87A0-44E37FA257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4" t="10319" r="5524" b="10319"/>
          <a:stretch/>
        </p:blipFill>
        <p:spPr>
          <a:xfrm>
            <a:off x="0" y="2656114"/>
            <a:ext cx="4206970" cy="1682300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266127" y="5819469"/>
            <a:ext cx="11659748" cy="88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34" tIns="143389" rIns="179234" bIns="143389"/>
          <a:lstStyle>
            <a:lvl1pPr>
              <a:defRPr>
                <a:solidFill>
                  <a:schemeClr val="tx1"/>
                </a:solidFill>
                <a:latin typeface="Segoe U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5pPr>
            <a:lvl6pPr marL="25146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6pPr>
            <a:lvl7pPr marL="29718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7pPr>
            <a:lvl8pPr marL="34290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8pPr>
            <a:lvl9pPr marL="38862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9pPr>
          </a:lstStyle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 dirty="0">
                <a:solidFill>
                  <a:srgbClr val="FFFFFF"/>
                </a:solidFill>
              </a:rPr>
              <a:t>© 2017 Microsoft Corporation. All rights reserved. Microsoft, Windows, and other product names are or may be registered trademarks and/or trademarks in the U.S. and/or other countries.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 dirty="0">
                <a:solidFill>
                  <a:srgbClr val="FFFFFF"/>
                </a:solidFill>
              </a:rPr>
              <a:t>The information herein is for informational purposes only and represents the current view of Microsoft Corporation as of the date of this presentation. Because Microsoft must respond to changing market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 dirty="0">
                <a:solidFill>
                  <a:srgbClr val="FFFFFF"/>
                </a:solidFill>
              </a:rPr>
              <a:t>conditions, it should not be interpreted to be a commitment on the part of Microsoft, and Microsoft cannot guarantee the accuracy of any information provided after the date of this presentation.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 dirty="0">
                <a:solidFill>
                  <a:srgbClr val="FFFFFF"/>
                </a:solidFill>
              </a:rPr>
              <a:t>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662748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ente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617475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1" y="291107"/>
            <a:ext cx="11546397" cy="599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1" y="1102760"/>
            <a:ext cx="11653523" cy="1880387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 sz="1961"/>
            </a:lvl3pPr>
            <a:lvl4pPr marL="448193" indent="0">
              <a:buNone/>
              <a:defRPr sz="1765"/>
            </a:lvl4pPr>
            <a:lvl5pPr marL="672290" indent="0">
              <a:buNone/>
              <a:defRPr sz="1765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847363" y="6589034"/>
            <a:ext cx="1344637" cy="2689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FD3EB-6E92-49B7-9A3C-D26FC980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590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927" y="286381"/>
            <a:ext cx="11653523" cy="927940"/>
          </a:xfrm>
          <a:prstGeom prst="rect">
            <a:avLst/>
          </a:prstGeom>
        </p:spPr>
        <p:txBody>
          <a:bodyPr lIns="146304" tIns="91440" rIns="146304" bIns="91440"/>
          <a:lstStyle>
            <a:lvl1pPr algn="l">
              <a:defRPr sz="5097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997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B8707A-FE38-4F53-9F99-D18ECCBF0EDF}"/>
              </a:ext>
            </a:extLst>
          </p:cNvPr>
          <p:cNvSpPr/>
          <p:nvPr userDrawn="1"/>
        </p:nvSpPr>
        <p:spPr bwMode="auto">
          <a:xfrm>
            <a:off x="-20173" y="-1"/>
            <a:ext cx="12212173" cy="237564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23328B-C5F1-4431-B4F3-E9DDC5CC2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513"/>
            <a:ext cx="11662784" cy="89966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9E0EA0-8D6E-4590-9148-D98C2F038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876" y="1117461"/>
            <a:ext cx="11922123" cy="98796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/>
                </a:solidFill>
              </a:defRPr>
            </a:lvl1pPr>
            <a:lvl2pPr marL="224053" indent="0">
              <a:buNone/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E376AC-ED51-4E76-B89C-5B54E5AAF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97406" y="4842511"/>
            <a:ext cx="2868929" cy="1548452"/>
          </a:xfrm>
        </p:spPr>
        <p:txBody>
          <a:bodyPr anchor="t"/>
          <a:lstStyle>
            <a:lvl1pPr>
              <a:spcBef>
                <a:spcPts val="0"/>
              </a:spcBef>
              <a:spcAft>
                <a:spcPts val="300"/>
              </a:spcAft>
              <a:defRPr sz="2000" b="0">
                <a:solidFill>
                  <a:schemeClr val="tx2"/>
                </a:solidFill>
                <a:latin typeface="+mn-lt"/>
              </a:defRPr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6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93871F8-E8F5-4A32-8A74-A377B142F6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35064" y="4842511"/>
            <a:ext cx="2868929" cy="1548452"/>
          </a:xfrm>
        </p:spPr>
        <p:txBody>
          <a:bodyPr anchor="t"/>
          <a:lstStyle>
            <a:lvl1pPr>
              <a:spcBef>
                <a:spcPts val="0"/>
              </a:spcBef>
              <a:spcAft>
                <a:spcPts val="300"/>
              </a:spcAft>
              <a:defRPr sz="2000" b="0">
                <a:solidFill>
                  <a:schemeClr val="tx2"/>
                </a:solidFill>
                <a:latin typeface="+mn-lt"/>
              </a:defRPr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6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F2C3E02-CE73-4ECA-93F4-9A28E3166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72722" y="4842511"/>
            <a:ext cx="2868929" cy="1548452"/>
          </a:xfrm>
        </p:spPr>
        <p:txBody>
          <a:bodyPr anchor="t"/>
          <a:lstStyle>
            <a:lvl1pPr>
              <a:spcBef>
                <a:spcPts val="0"/>
              </a:spcBef>
              <a:spcAft>
                <a:spcPts val="300"/>
              </a:spcAft>
              <a:defRPr sz="2000" b="0">
                <a:solidFill>
                  <a:schemeClr val="tx2"/>
                </a:solidFill>
                <a:latin typeface="+mn-lt"/>
              </a:defRPr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6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11854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07571" y="80690"/>
            <a:ext cx="1317744" cy="123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89630" bIns="8963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175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98B05B-806C-4FBD-8773-56BD1EF0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978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7071-2CE3-4EE3-8C29-2D915DE7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773108-B586-46FE-8001-6541E36726E2}"/>
              </a:ext>
            </a:extLst>
          </p:cNvPr>
          <p:cNvGrpSpPr/>
          <p:nvPr userDrawn="1"/>
        </p:nvGrpSpPr>
        <p:grpSpPr>
          <a:xfrm>
            <a:off x="1463933" y="1626536"/>
            <a:ext cx="8402940" cy="4263966"/>
            <a:chOff x="1463933" y="1626535"/>
            <a:chExt cx="8402940" cy="4263966"/>
          </a:xfrm>
          <a:solidFill>
            <a:schemeClr val="bg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560209-0B17-4019-AF87-E675865BF355}"/>
                </a:ext>
              </a:extLst>
            </p:cNvPr>
            <p:cNvSpPr/>
            <p:nvPr/>
          </p:nvSpPr>
          <p:spPr bwMode="auto">
            <a:xfrm>
              <a:off x="1598965" y="1626535"/>
              <a:ext cx="8267908" cy="426396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Right Bracket 4">
              <a:extLst>
                <a:ext uri="{FF2B5EF4-FFF2-40B4-BE49-F238E27FC236}">
                  <a16:creationId xmlns:a16="http://schemas.microsoft.com/office/drawing/2014/main" id="{6C964603-7A8B-4518-AC18-E736B3ACAAF2}"/>
                </a:ext>
              </a:extLst>
            </p:cNvPr>
            <p:cNvSpPr/>
            <p:nvPr/>
          </p:nvSpPr>
          <p:spPr>
            <a:xfrm>
              <a:off x="1463933" y="1626535"/>
              <a:ext cx="52618" cy="4114800"/>
            </a:xfrm>
            <a:prstGeom prst="rightBracket">
              <a:avLst/>
            </a:prstGeom>
            <a:grpFill/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6D374F3-6EC0-4D2B-AB2B-09686ADCFF6F}"/>
              </a:ext>
            </a:extLst>
          </p:cNvPr>
          <p:cNvGrpSpPr/>
          <p:nvPr userDrawn="1"/>
        </p:nvGrpSpPr>
        <p:grpSpPr>
          <a:xfrm>
            <a:off x="255026" y="1708982"/>
            <a:ext cx="1087157" cy="961394"/>
            <a:chOff x="255025" y="1708982"/>
            <a:chExt cx="1087157" cy="961394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C3611954-2E0D-46C1-A49E-FD0FD39537A0}"/>
                </a:ext>
              </a:extLst>
            </p:cNvPr>
            <p:cNvSpPr txBox="1"/>
            <p:nvPr/>
          </p:nvSpPr>
          <p:spPr>
            <a:xfrm>
              <a:off x="255025" y="2326949"/>
              <a:ext cx="1087157" cy="343427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pPr algn="ctr" defTabSz="932418">
                <a:defRPr/>
              </a:pPr>
              <a:r>
                <a:rPr lang="en-US" sz="800" kern="0" dirty="0">
                  <a:solidFill>
                    <a:schemeClr val="bg1">
                      <a:lumMod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SENSORS AND IOT</a:t>
              </a:r>
            </a:p>
            <a:p>
              <a:pPr algn="ctr" defTabSz="932418">
                <a:defRPr/>
              </a:pPr>
              <a:r>
                <a:rPr lang="en-US" sz="800" kern="0" dirty="0">
                  <a:solidFill>
                    <a:schemeClr val="bg1">
                      <a:lumMod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(UNSTRUCTURED)</a:t>
              </a: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9FF88576-8520-44A1-94DF-A821E4A52E42}"/>
                </a:ext>
              </a:extLst>
            </p:cNvPr>
            <p:cNvGrpSpPr/>
            <p:nvPr/>
          </p:nvGrpSpPr>
          <p:grpSpPr>
            <a:xfrm>
              <a:off x="371360" y="1708982"/>
              <a:ext cx="854487" cy="632758"/>
              <a:chOff x="10141337" y="3202590"/>
              <a:chExt cx="1753007" cy="1298123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CF042403-BA51-4B45-A3BA-30CFC4FE2C93}"/>
                  </a:ext>
                </a:extLst>
              </p:cNvPr>
              <p:cNvGrpSpPr/>
              <p:nvPr/>
            </p:nvGrpSpPr>
            <p:grpSpPr>
              <a:xfrm>
                <a:off x="10141337" y="3202590"/>
                <a:ext cx="1753007" cy="1194252"/>
                <a:chOff x="7846467" y="4929486"/>
                <a:chExt cx="1534842" cy="1045625"/>
              </a:xfrm>
            </p:grpSpPr>
            <p:sp>
              <p:nvSpPr>
                <p:cNvPr id="215" name="Freeform 74">
                  <a:extLst>
                    <a:ext uri="{FF2B5EF4-FFF2-40B4-BE49-F238E27FC236}">
                      <a16:creationId xmlns:a16="http://schemas.microsoft.com/office/drawing/2014/main" id="{031FB632-41B3-483C-BFA0-21DBD0CBC90D}"/>
                    </a:ext>
                  </a:extLst>
                </p:cNvPr>
                <p:cNvSpPr/>
                <p:nvPr/>
              </p:nvSpPr>
              <p:spPr bwMode="auto">
                <a:xfrm>
                  <a:off x="7846467" y="4941974"/>
                  <a:ext cx="1534842" cy="966112"/>
                </a:xfrm>
                <a:custGeom>
                  <a:avLst/>
                  <a:gdLst>
                    <a:gd name="connsiteX0" fmla="*/ 2240131 w 3865951"/>
                    <a:gd name="connsiteY0" fmla="*/ 0 h 2433435"/>
                    <a:gd name="connsiteX1" fmla="*/ 3431954 w 3865951"/>
                    <a:gd name="connsiteY1" fmla="*/ 1191823 h 2433435"/>
                    <a:gd name="connsiteX2" fmla="*/ 3407740 w 3865951"/>
                    <a:gd name="connsiteY2" fmla="*/ 1432017 h 2433435"/>
                    <a:gd name="connsiteX3" fmla="*/ 3363580 w 3865951"/>
                    <a:gd name="connsiteY3" fmla="*/ 1574277 h 2433435"/>
                    <a:gd name="connsiteX4" fmla="*/ 3436372 w 3865951"/>
                    <a:gd name="connsiteY4" fmla="*/ 1574277 h 2433435"/>
                    <a:gd name="connsiteX5" fmla="*/ 3865951 w 3865951"/>
                    <a:gd name="connsiteY5" fmla="*/ 2003856 h 2433435"/>
                    <a:gd name="connsiteX6" fmla="*/ 3865950 w 3865951"/>
                    <a:gd name="connsiteY6" fmla="*/ 2003856 h 2433435"/>
                    <a:gd name="connsiteX7" fmla="*/ 3436371 w 3865951"/>
                    <a:gd name="connsiteY7" fmla="*/ 2433435 h 2433435"/>
                    <a:gd name="connsiteX8" fmla="*/ 1694384 w 3865951"/>
                    <a:gd name="connsiteY8" fmla="*/ 2433434 h 2433435"/>
                    <a:gd name="connsiteX9" fmla="*/ 770876 w 3865951"/>
                    <a:gd name="connsiteY9" fmla="*/ 2433434 h 2433435"/>
                    <a:gd name="connsiteX10" fmla="*/ 0 w 3865951"/>
                    <a:gd name="connsiteY10" fmla="*/ 1662558 h 2433435"/>
                    <a:gd name="connsiteX11" fmla="*/ 770876 w 3865951"/>
                    <a:gd name="connsiteY11" fmla="*/ 891682 h 2433435"/>
                    <a:gd name="connsiteX12" fmla="*/ 1091130 w 3865951"/>
                    <a:gd name="connsiteY12" fmla="*/ 891682 h 2433435"/>
                    <a:gd name="connsiteX13" fmla="*/ 1141967 w 3865951"/>
                    <a:gd name="connsiteY13" fmla="*/ 727911 h 2433435"/>
                    <a:gd name="connsiteX14" fmla="*/ 2240131 w 3865951"/>
                    <a:gd name="connsiteY14" fmla="*/ 0 h 2433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865951" h="2433435">
                      <a:moveTo>
                        <a:pt x="2240131" y="0"/>
                      </a:moveTo>
                      <a:cubicBezTo>
                        <a:pt x="2898357" y="0"/>
                        <a:pt x="3431954" y="533597"/>
                        <a:pt x="3431954" y="1191823"/>
                      </a:cubicBezTo>
                      <a:cubicBezTo>
                        <a:pt x="3431954" y="1274101"/>
                        <a:pt x="3423617" y="1354432"/>
                        <a:pt x="3407740" y="1432017"/>
                      </a:cubicBezTo>
                      <a:lnTo>
                        <a:pt x="3363580" y="1574277"/>
                      </a:lnTo>
                      <a:lnTo>
                        <a:pt x="3436372" y="1574277"/>
                      </a:lnTo>
                      <a:cubicBezTo>
                        <a:pt x="3673622" y="1574277"/>
                        <a:pt x="3865951" y="1766606"/>
                        <a:pt x="3865951" y="2003856"/>
                      </a:cubicBezTo>
                      <a:lnTo>
                        <a:pt x="3865950" y="2003856"/>
                      </a:lnTo>
                      <a:cubicBezTo>
                        <a:pt x="3865950" y="2241106"/>
                        <a:pt x="3673621" y="2433435"/>
                        <a:pt x="3436371" y="2433435"/>
                      </a:cubicBezTo>
                      <a:lnTo>
                        <a:pt x="1694384" y="2433434"/>
                      </a:lnTo>
                      <a:lnTo>
                        <a:pt x="770876" y="2433434"/>
                      </a:lnTo>
                      <a:cubicBezTo>
                        <a:pt x="345133" y="2433434"/>
                        <a:pt x="0" y="2088301"/>
                        <a:pt x="0" y="1662558"/>
                      </a:cubicBezTo>
                      <a:cubicBezTo>
                        <a:pt x="0" y="1236815"/>
                        <a:pt x="345133" y="891682"/>
                        <a:pt x="770876" y="891682"/>
                      </a:cubicBezTo>
                      <a:lnTo>
                        <a:pt x="1091130" y="891682"/>
                      </a:lnTo>
                      <a:lnTo>
                        <a:pt x="1141967" y="727911"/>
                      </a:lnTo>
                      <a:cubicBezTo>
                        <a:pt x="1322896" y="300148"/>
                        <a:pt x="1746462" y="0"/>
                        <a:pt x="2240131" y="0"/>
                      </a:cubicBezTo>
                      <a:close/>
                    </a:path>
                  </a:pathLst>
                </a:custGeom>
                <a:solidFill>
                  <a:srgbClr val="D0E7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16" name="Freeform 75">
                  <a:extLst>
                    <a:ext uri="{FF2B5EF4-FFF2-40B4-BE49-F238E27FC236}">
                      <a16:creationId xmlns:a16="http://schemas.microsoft.com/office/drawing/2014/main" id="{5A46B538-63A7-41F0-B5A9-32A5E22A7D44}"/>
                    </a:ext>
                  </a:extLst>
                </p:cNvPr>
                <p:cNvSpPr/>
                <p:nvPr/>
              </p:nvSpPr>
              <p:spPr bwMode="auto">
                <a:xfrm flipH="1">
                  <a:off x="8684278" y="5180746"/>
                  <a:ext cx="384116" cy="794365"/>
                </a:xfrm>
                <a:custGeom>
                  <a:avLst/>
                  <a:gdLst>
                    <a:gd name="connsiteX0" fmla="*/ 0 w 384116"/>
                    <a:gd name="connsiteY0" fmla="*/ 0 h 948393"/>
                    <a:gd name="connsiteX1" fmla="*/ 0 w 384116"/>
                    <a:gd name="connsiteY1" fmla="*/ 241347 h 948393"/>
                    <a:gd name="connsiteX2" fmla="*/ 197157 w 384116"/>
                    <a:gd name="connsiteY2" fmla="*/ 241347 h 948393"/>
                    <a:gd name="connsiteX3" fmla="*/ 197157 w 384116"/>
                    <a:gd name="connsiteY3" fmla="*/ 367120 h 948393"/>
                    <a:gd name="connsiteX4" fmla="*/ 384116 w 384116"/>
                    <a:gd name="connsiteY4" fmla="*/ 367120 h 948393"/>
                    <a:gd name="connsiteX5" fmla="*/ 384116 w 384116"/>
                    <a:gd name="connsiteY5" fmla="*/ 948393 h 948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4116" h="948393">
                      <a:moveTo>
                        <a:pt x="0" y="0"/>
                      </a:moveTo>
                      <a:lnTo>
                        <a:pt x="0" y="241347"/>
                      </a:lnTo>
                      <a:lnTo>
                        <a:pt x="197157" y="241347"/>
                      </a:lnTo>
                      <a:lnTo>
                        <a:pt x="197157" y="367120"/>
                      </a:lnTo>
                      <a:lnTo>
                        <a:pt x="384116" y="367120"/>
                      </a:lnTo>
                      <a:lnTo>
                        <a:pt x="384116" y="948393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headEnd type="triangl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grpSp>
              <p:nvGrpSpPr>
                <p:cNvPr id="217" name="Group 216">
                  <a:extLst>
                    <a:ext uri="{FF2B5EF4-FFF2-40B4-BE49-F238E27FC236}">
                      <a16:creationId xmlns:a16="http://schemas.microsoft.com/office/drawing/2014/main" id="{50796E74-59F3-455F-B514-9B4EE2644896}"/>
                    </a:ext>
                  </a:extLst>
                </p:cNvPr>
                <p:cNvGrpSpPr/>
                <p:nvPr/>
              </p:nvGrpSpPr>
              <p:grpSpPr>
                <a:xfrm>
                  <a:off x="7945970" y="4929486"/>
                  <a:ext cx="841081" cy="1040471"/>
                  <a:chOff x="7945970" y="4929486"/>
                  <a:chExt cx="841081" cy="1040471"/>
                </a:xfrm>
              </p:grpSpPr>
              <p:sp>
                <p:nvSpPr>
                  <p:cNvPr id="218" name="Freeform 77">
                    <a:extLst>
                      <a:ext uri="{FF2B5EF4-FFF2-40B4-BE49-F238E27FC236}">
                        <a16:creationId xmlns:a16="http://schemas.microsoft.com/office/drawing/2014/main" id="{1417D3BA-C2EF-4695-B6AE-FC3636FEAD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74319" y="4997770"/>
                    <a:ext cx="312732" cy="972187"/>
                  </a:xfrm>
                  <a:custGeom>
                    <a:avLst/>
                    <a:gdLst>
                      <a:gd name="connsiteX0" fmla="*/ 105377 w 312732"/>
                      <a:gd name="connsiteY0" fmla="*/ 0 h 972187"/>
                      <a:gd name="connsiteX1" fmla="*/ 105377 w 312732"/>
                      <a:gd name="connsiteY1" fmla="*/ 169963 h 972187"/>
                      <a:gd name="connsiteX2" fmla="*/ 312732 w 312732"/>
                      <a:gd name="connsiteY2" fmla="*/ 169963 h 972187"/>
                      <a:gd name="connsiteX3" fmla="*/ 312732 w 312732"/>
                      <a:gd name="connsiteY3" fmla="*/ 282138 h 972187"/>
                      <a:gd name="connsiteX4" fmla="*/ 0 w 312732"/>
                      <a:gd name="connsiteY4" fmla="*/ 282138 h 972187"/>
                      <a:gd name="connsiteX5" fmla="*/ 0 w 312732"/>
                      <a:gd name="connsiteY5" fmla="*/ 972187 h 9721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2732" h="972187">
                        <a:moveTo>
                          <a:pt x="105377" y="0"/>
                        </a:moveTo>
                        <a:lnTo>
                          <a:pt x="105377" y="169963"/>
                        </a:lnTo>
                        <a:lnTo>
                          <a:pt x="312732" y="169963"/>
                        </a:lnTo>
                        <a:lnTo>
                          <a:pt x="312732" y="282138"/>
                        </a:lnTo>
                        <a:lnTo>
                          <a:pt x="0" y="282138"/>
                        </a:lnTo>
                        <a:lnTo>
                          <a:pt x="0" y="972187"/>
                        </a:lnTo>
                      </a:path>
                    </a:pathLst>
                  </a:custGeom>
                  <a:noFill/>
                  <a:ln w="19050">
                    <a:solidFill>
                      <a:schemeClr val="bg1"/>
                    </a:solidFill>
                    <a:headEnd type="triangl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  <p:sp>
                <p:nvSpPr>
                  <p:cNvPr id="219" name="Freeform 78">
                    <a:extLst>
                      <a:ext uri="{FF2B5EF4-FFF2-40B4-BE49-F238E27FC236}">
                        <a16:creationId xmlns:a16="http://schemas.microsoft.com/office/drawing/2014/main" id="{22362115-5091-4647-A94F-94ED8AF116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945970" y="4929486"/>
                    <a:ext cx="384116" cy="948393"/>
                  </a:xfrm>
                  <a:custGeom>
                    <a:avLst/>
                    <a:gdLst>
                      <a:gd name="connsiteX0" fmla="*/ 0 w 384116"/>
                      <a:gd name="connsiteY0" fmla="*/ 0 h 948393"/>
                      <a:gd name="connsiteX1" fmla="*/ 0 w 384116"/>
                      <a:gd name="connsiteY1" fmla="*/ 241347 h 948393"/>
                      <a:gd name="connsiteX2" fmla="*/ 197157 w 384116"/>
                      <a:gd name="connsiteY2" fmla="*/ 241347 h 948393"/>
                      <a:gd name="connsiteX3" fmla="*/ 197157 w 384116"/>
                      <a:gd name="connsiteY3" fmla="*/ 367120 h 948393"/>
                      <a:gd name="connsiteX4" fmla="*/ 384116 w 384116"/>
                      <a:gd name="connsiteY4" fmla="*/ 367120 h 948393"/>
                      <a:gd name="connsiteX5" fmla="*/ 384116 w 384116"/>
                      <a:gd name="connsiteY5" fmla="*/ 948393 h 9483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84116" h="948393">
                        <a:moveTo>
                          <a:pt x="0" y="0"/>
                        </a:moveTo>
                        <a:lnTo>
                          <a:pt x="0" y="241347"/>
                        </a:lnTo>
                        <a:lnTo>
                          <a:pt x="197157" y="241347"/>
                        </a:lnTo>
                        <a:lnTo>
                          <a:pt x="197157" y="367120"/>
                        </a:lnTo>
                        <a:lnTo>
                          <a:pt x="384116" y="367120"/>
                        </a:lnTo>
                        <a:lnTo>
                          <a:pt x="384116" y="948393"/>
                        </a:lnTo>
                      </a:path>
                    </a:pathLst>
                  </a:custGeom>
                  <a:noFill/>
                  <a:ln w="19050">
                    <a:solidFill>
                      <a:schemeClr val="bg1"/>
                    </a:solidFill>
                    <a:headEnd type="triangl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 dirty="0"/>
                  </a:p>
                </p:txBody>
              </p:sp>
              <p:sp>
                <p:nvSpPr>
                  <p:cNvPr id="220" name="Freeform 79">
                    <a:extLst>
                      <a:ext uri="{FF2B5EF4-FFF2-40B4-BE49-F238E27FC236}">
                        <a16:creationId xmlns:a16="http://schemas.microsoft.com/office/drawing/2014/main" id="{EF9278B9-E1EE-4F46-83BD-9502676738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87203" y="5346230"/>
                    <a:ext cx="145113" cy="589224"/>
                  </a:xfrm>
                  <a:custGeom>
                    <a:avLst/>
                    <a:gdLst>
                      <a:gd name="connsiteX0" fmla="*/ 105377 w 312732"/>
                      <a:gd name="connsiteY0" fmla="*/ 0 h 972187"/>
                      <a:gd name="connsiteX1" fmla="*/ 105377 w 312732"/>
                      <a:gd name="connsiteY1" fmla="*/ 169963 h 972187"/>
                      <a:gd name="connsiteX2" fmla="*/ 312732 w 312732"/>
                      <a:gd name="connsiteY2" fmla="*/ 169963 h 972187"/>
                      <a:gd name="connsiteX3" fmla="*/ 312732 w 312732"/>
                      <a:gd name="connsiteY3" fmla="*/ 282138 h 972187"/>
                      <a:gd name="connsiteX4" fmla="*/ 0 w 312732"/>
                      <a:gd name="connsiteY4" fmla="*/ 282138 h 972187"/>
                      <a:gd name="connsiteX5" fmla="*/ 0 w 312732"/>
                      <a:gd name="connsiteY5" fmla="*/ 972187 h 972187"/>
                      <a:gd name="connsiteX0" fmla="*/ 105378 w 312732"/>
                      <a:gd name="connsiteY0" fmla="*/ 0 h 1269831"/>
                      <a:gd name="connsiteX1" fmla="*/ 105377 w 312732"/>
                      <a:gd name="connsiteY1" fmla="*/ 467607 h 1269831"/>
                      <a:gd name="connsiteX2" fmla="*/ 312732 w 312732"/>
                      <a:gd name="connsiteY2" fmla="*/ 467607 h 1269831"/>
                      <a:gd name="connsiteX3" fmla="*/ 312732 w 312732"/>
                      <a:gd name="connsiteY3" fmla="*/ 579782 h 1269831"/>
                      <a:gd name="connsiteX4" fmla="*/ 0 w 312732"/>
                      <a:gd name="connsiteY4" fmla="*/ 579782 h 1269831"/>
                      <a:gd name="connsiteX5" fmla="*/ 0 w 312732"/>
                      <a:gd name="connsiteY5" fmla="*/ 1269831 h 12698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2732" h="1269831">
                        <a:moveTo>
                          <a:pt x="105378" y="0"/>
                        </a:moveTo>
                        <a:cubicBezTo>
                          <a:pt x="105378" y="155869"/>
                          <a:pt x="105377" y="311738"/>
                          <a:pt x="105377" y="467607"/>
                        </a:cubicBezTo>
                        <a:lnTo>
                          <a:pt x="312732" y="467607"/>
                        </a:lnTo>
                        <a:lnTo>
                          <a:pt x="312732" y="579782"/>
                        </a:lnTo>
                        <a:lnTo>
                          <a:pt x="0" y="579782"/>
                        </a:lnTo>
                        <a:lnTo>
                          <a:pt x="0" y="1269831"/>
                        </a:lnTo>
                      </a:path>
                    </a:pathLst>
                  </a:custGeom>
                  <a:noFill/>
                  <a:ln w="19050">
                    <a:solidFill>
                      <a:schemeClr val="bg1"/>
                    </a:solidFill>
                    <a:headEnd type="triangl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</p:grp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E2C99C56-27A7-402D-AA4F-4F1270894617}"/>
                  </a:ext>
                </a:extLst>
              </p:cNvPr>
              <p:cNvGrpSpPr/>
              <p:nvPr/>
            </p:nvGrpSpPr>
            <p:grpSpPr>
              <a:xfrm>
                <a:off x="11183606" y="3473584"/>
                <a:ext cx="251959" cy="380267"/>
                <a:chOff x="7708558" y="5425736"/>
                <a:chExt cx="320989" cy="484450"/>
              </a:xfrm>
            </p:grpSpPr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78E9F5B4-E25F-48E2-8DA3-CFF63FFEEB0E}"/>
                    </a:ext>
                  </a:extLst>
                </p:cNvPr>
                <p:cNvGrpSpPr/>
                <p:nvPr/>
              </p:nvGrpSpPr>
              <p:grpSpPr>
                <a:xfrm>
                  <a:off x="7708558" y="5425736"/>
                  <a:ext cx="320989" cy="484450"/>
                  <a:chOff x="3256218" y="3404690"/>
                  <a:chExt cx="715704" cy="1109833"/>
                </a:xfrm>
              </p:grpSpPr>
              <p:grpSp>
                <p:nvGrpSpPr>
                  <p:cNvPr id="206" name="Group 205">
                    <a:extLst>
                      <a:ext uri="{FF2B5EF4-FFF2-40B4-BE49-F238E27FC236}">
                        <a16:creationId xmlns:a16="http://schemas.microsoft.com/office/drawing/2014/main" id="{0766DFD0-8415-44EB-9314-B4FA8DCA651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3256218" y="3404690"/>
                    <a:ext cx="715704" cy="1109833"/>
                    <a:chOff x="6446738" y="4659402"/>
                    <a:chExt cx="1004711" cy="1557995"/>
                  </a:xfrm>
                </p:grpSpPr>
                <p:sp>
                  <p:nvSpPr>
                    <p:cNvPr id="211" name="Rounded Rectangle 88">
                      <a:extLst>
                        <a:ext uri="{FF2B5EF4-FFF2-40B4-BE49-F238E27FC236}">
                          <a16:creationId xmlns:a16="http://schemas.microsoft.com/office/drawing/2014/main" id="{C71F7AEC-931A-46D5-9944-50B53EE1B1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46738" y="4659402"/>
                      <a:ext cx="1004711" cy="1557995"/>
                    </a:xfrm>
                    <a:prstGeom prst="roundRect">
                      <a:avLst>
                        <a:gd name="adj" fmla="val 6467"/>
                      </a:avLst>
                    </a:prstGeom>
                    <a:solidFill>
                      <a:srgbClr val="2664BD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3236" tIns="46618" rIns="46618" bIns="93236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1831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835" kern="0" spc="-5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12" name="Rectangle 211">
                      <a:extLst>
                        <a:ext uri="{FF2B5EF4-FFF2-40B4-BE49-F238E27FC236}">
                          <a16:creationId xmlns:a16="http://schemas.microsoft.com/office/drawing/2014/main" id="{64AE447A-2E98-4076-A701-13D4A243B2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13795" y="4845482"/>
                      <a:ext cx="870596" cy="1167325"/>
                    </a:xfrm>
                    <a:prstGeom prst="rect">
                      <a:avLst/>
                    </a:prstGeom>
                    <a:solidFill>
                      <a:srgbClr val="59B4D9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3236" tIns="46618" rIns="46618" bIns="93236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1831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835" kern="0" spc="-5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13" name="Rounded Rectangle 90">
                      <a:extLst>
                        <a:ext uri="{FF2B5EF4-FFF2-40B4-BE49-F238E27FC236}">
                          <a16:creationId xmlns:a16="http://schemas.microsoft.com/office/drawing/2014/main" id="{542297FE-C258-4CCD-BB3B-74CE6742FC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9966" y="4716214"/>
                      <a:ext cx="358255" cy="4571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800"/>
                    </a:p>
                  </p:txBody>
                </p:sp>
                <p:sp>
                  <p:nvSpPr>
                    <p:cNvPr id="214" name="Oval 213">
                      <a:extLst>
                        <a:ext uri="{FF2B5EF4-FFF2-40B4-BE49-F238E27FC236}">
                          <a16:creationId xmlns:a16="http://schemas.microsoft.com/office/drawing/2014/main" id="{2C7302C2-3192-4BF4-836F-20835A42E7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0513" y="6039429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800"/>
                    </a:p>
                  </p:txBody>
                </p:sp>
              </p:grpSp>
              <p:grpSp>
                <p:nvGrpSpPr>
                  <p:cNvPr id="207" name="Group 206">
                    <a:extLst>
                      <a:ext uri="{FF2B5EF4-FFF2-40B4-BE49-F238E27FC236}">
                        <a16:creationId xmlns:a16="http://schemas.microsoft.com/office/drawing/2014/main" id="{2ADD6454-E885-41F2-8993-8F1CA9B595AD}"/>
                      </a:ext>
                    </a:extLst>
                  </p:cNvPr>
                  <p:cNvGrpSpPr/>
                  <p:nvPr/>
                </p:nvGrpSpPr>
                <p:grpSpPr>
                  <a:xfrm>
                    <a:off x="3381774" y="3675996"/>
                    <a:ext cx="447207" cy="551677"/>
                    <a:chOff x="8055373" y="3635514"/>
                    <a:chExt cx="1066706" cy="1315899"/>
                  </a:xfrm>
                </p:grpSpPr>
                <p:sp>
                  <p:nvSpPr>
                    <p:cNvPr id="208" name="Freeform 85">
                      <a:extLst>
                        <a:ext uri="{FF2B5EF4-FFF2-40B4-BE49-F238E27FC236}">
                          <a16:creationId xmlns:a16="http://schemas.microsoft.com/office/drawing/2014/main" id="{D4C92275-0377-4AF1-AF50-68D88107D6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2535" y="3635514"/>
                      <a:ext cx="1049544" cy="562870"/>
                    </a:xfrm>
                    <a:custGeom>
                      <a:avLst/>
                      <a:gdLst>
                        <a:gd name="connsiteX0" fmla="*/ 268288 w 785813"/>
                        <a:gd name="connsiteY0" fmla="*/ 0 h 463550"/>
                        <a:gd name="connsiteX1" fmla="*/ 0 w 785813"/>
                        <a:gd name="connsiteY1" fmla="*/ 268288 h 463550"/>
                        <a:gd name="connsiteX2" fmla="*/ 220663 w 785813"/>
                        <a:gd name="connsiteY2" fmla="*/ 463550 h 463550"/>
                        <a:gd name="connsiteX3" fmla="*/ 228601 w 785813"/>
                        <a:gd name="connsiteY3" fmla="*/ 458788 h 463550"/>
                        <a:gd name="connsiteX4" fmla="*/ 785813 w 785813"/>
                        <a:gd name="connsiteY4" fmla="*/ 263525 h 463550"/>
                        <a:gd name="connsiteX5" fmla="*/ 268288 w 785813"/>
                        <a:gd name="connsiteY5" fmla="*/ 0 h 463550"/>
                        <a:gd name="connsiteX0" fmla="*/ 515938 w 1033463"/>
                        <a:gd name="connsiteY0" fmla="*/ 0 h 463550"/>
                        <a:gd name="connsiteX1" fmla="*/ 0 w 1033463"/>
                        <a:gd name="connsiteY1" fmla="*/ 257176 h 463550"/>
                        <a:gd name="connsiteX2" fmla="*/ 468313 w 1033463"/>
                        <a:gd name="connsiteY2" fmla="*/ 463550 h 463550"/>
                        <a:gd name="connsiteX3" fmla="*/ 476251 w 1033463"/>
                        <a:gd name="connsiteY3" fmla="*/ 458788 h 463550"/>
                        <a:gd name="connsiteX4" fmla="*/ 1033463 w 1033463"/>
                        <a:gd name="connsiteY4" fmla="*/ 263525 h 463550"/>
                        <a:gd name="connsiteX5" fmla="*/ 515938 w 1033463"/>
                        <a:gd name="connsiteY5" fmla="*/ 0 h 463550"/>
                        <a:gd name="connsiteX0" fmla="*/ 515938 w 1033463"/>
                        <a:gd name="connsiteY0" fmla="*/ 0 h 463550"/>
                        <a:gd name="connsiteX1" fmla="*/ 0 w 1033463"/>
                        <a:gd name="connsiteY1" fmla="*/ 257176 h 463550"/>
                        <a:gd name="connsiteX2" fmla="*/ 468313 w 1033463"/>
                        <a:gd name="connsiteY2" fmla="*/ 463550 h 463550"/>
                        <a:gd name="connsiteX3" fmla="*/ 1033463 w 1033463"/>
                        <a:gd name="connsiteY3" fmla="*/ 263525 h 463550"/>
                        <a:gd name="connsiteX4" fmla="*/ 515938 w 1033463"/>
                        <a:gd name="connsiteY4" fmla="*/ 0 h 463550"/>
                        <a:gd name="connsiteX0" fmla="*/ 515938 w 1033463"/>
                        <a:gd name="connsiteY0" fmla="*/ 0 h 527050"/>
                        <a:gd name="connsiteX1" fmla="*/ 0 w 1033463"/>
                        <a:gd name="connsiteY1" fmla="*/ 257176 h 527050"/>
                        <a:gd name="connsiteX2" fmla="*/ 509588 w 1033463"/>
                        <a:gd name="connsiteY2" fmla="*/ 527050 h 527050"/>
                        <a:gd name="connsiteX3" fmla="*/ 1033463 w 1033463"/>
                        <a:gd name="connsiteY3" fmla="*/ 263525 h 527050"/>
                        <a:gd name="connsiteX4" fmla="*/ 515938 w 1033463"/>
                        <a:gd name="connsiteY4" fmla="*/ 0 h 527050"/>
                        <a:gd name="connsiteX0" fmla="*/ 528638 w 1033463"/>
                        <a:gd name="connsiteY0" fmla="*/ 0 h 549275"/>
                        <a:gd name="connsiteX1" fmla="*/ 0 w 1033463"/>
                        <a:gd name="connsiteY1" fmla="*/ 279401 h 549275"/>
                        <a:gd name="connsiteX2" fmla="*/ 509588 w 1033463"/>
                        <a:gd name="connsiteY2" fmla="*/ 549275 h 549275"/>
                        <a:gd name="connsiteX3" fmla="*/ 1033463 w 1033463"/>
                        <a:gd name="connsiteY3" fmla="*/ 285750 h 549275"/>
                        <a:gd name="connsiteX4" fmla="*/ 528638 w 1033463"/>
                        <a:gd name="connsiteY4" fmla="*/ 0 h 549275"/>
                        <a:gd name="connsiteX0" fmla="*/ 528638 w 1044576"/>
                        <a:gd name="connsiteY0" fmla="*/ 0 h 549275"/>
                        <a:gd name="connsiteX1" fmla="*/ 0 w 1044576"/>
                        <a:gd name="connsiteY1" fmla="*/ 279401 h 549275"/>
                        <a:gd name="connsiteX2" fmla="*/ 509588 w 1044576"/>
                        <a:gd name="connsiteY2" fmla="*/ 549275 h 549275"/>
                        <a:gd name="connsiteX3" fmla="*/ 1044576 w 1044576"/>
                        <a:gd name="connsiteY3" fmla="*/ 285750 h 549275"/>
                        <a:gd name="connsiteX4" fmla="*/ 528638 w 1044576"/>
                        <a:gd name="connsiteY4" fmla="*/ 0 h 549275"/>
                        <a:gd name="connsiteX0" fmla="*/ 528638 w 1044576"/>
                        <a:gd name="connsiteY0" fmla="*/ 0 h 560388"/>
                        <a:gd name="connsiteX1" fmla="*/ 0 w 1044576"/>
                        <a:gd name="connsiteY1" fmla="*/ 290514 h 560388"/>
                        <a:gd name="connsiteX2" fmla="*/ 509588 w 1044576"/>
                        <a:gd name="connsiteY2" fmla="*/ 560388 h 560388"/>
                        <a:gd name="connsiteX3" fmla="*/ 1044576 w 1044576"/>
                        <a:gd name="connsiteY3" fmla="*/ 296863 h 560388"/>
                        <a:gd name="connsiteX4" fmla="*/ 528638 w 1044576"/>
                        <a:gd name="connsiteY4" fmla="*/ 0 h 560388"/>
                        <a:gd name="connsiteX0" fmla="*/ 543542 w 1059480"/>
                        <a:gd name="connsiteY0" fmla="*/ 0 h 560388"/>
                        <a:gd name="connsiteX1" fmla="*/ 0 w 1059480"/>
                        <a:gd name="connsiteY1" fmla="*/ 307903 h 560388"/>
                        <a:gd name="connsiteX2" fmla="*/ 524492 w 1059480"/>
                        <a:gd name="connsiteY2" fmla="*/ 560388 h 560388"/>
                        <a:gd name="connsiteX3" fmla="*/ 1059480 w 1059480"/>
                        <a:gd name="connsiteY3" fmla="*/ 296863 h 560388"/>
                        <a:gd name="connsiteX4" fmla="*/ 543542 w 1059480"/>
                        <a:gd name="connsiteY4" fmla="*/ 0 h 560388"/>
                        <a:gd name="connsiteX0" fmla="*/ 543542 w 1049544"/>
                        <a:gd name="connsiteY0" fmla="*/ 0 h 560388"/>
                        <a:gd name="connsiteX1" fmla="*/ 0 w 1049544"/>
                        <a:gd name="connsiteY1" fmla="*/ 307903 h 560388"/>
                        <a:gd name="connsiteX2" fmla="*/ 524492 w 1049544"/>
                        <a:gd name="connsiteY2" fmla="*/ 560388 h 560388"/>
                        <a:gd name="connsiteX3" fmla="*/ 1049544 w 1049544"/>
                        <a:gd name="connsiteY3" fmla="*/ 294380 h 560388"/>
                        <a:gd name="connsiteX4" fmla="*/ 543542 w 1049544"/>
                        <a:gd name="connsiteY4" fmla="*/ 0 h 560388"/>
                        <a:gd name="connsiteX0" fmla="*/ 543542 w 1049544"/>
                        <a:gd name="connsiteY0" fmla="*/ 0 h 562871"/>
                        <a:gd name="connsiteX1" fmla="*/ 0 w 1049544"/>
                        <a:gd name="connsiteY1" fmla="*/ 307903 h 562871"/>
                        <a:gd name="connsiteX2" fmla="*/ 507104 w 1049544"/>
                        <a:gd name="connsiteY2" fmla="*/ 562871 h 562871"/>
                        <a:gd name="connsiteX3" fmla="*/ 1049544 w 1049544"/>
                        <a:gd name="connsiteY3" fmla="*/ 294380 h 562871"/>
                        <a:gd name="connsiteX4" fmla="*/ 543542 w 1049544"/>
                        <a:gd name="connsiteY4" fmla="*/ 0 h 5628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49544" h="562871">
                          <a:moveTo>
                            <a:pt x="543542" y="0"/>
                          </a:moveTo>
                          <a:lnTo>
                            <a:pt x="0" y="307903"/>
                          </a:lnTo>
                          <a:lnTo>
                            <a:pt x="507104" y="562871"/>
                          </a:lnTo>
                          <a:lnTo>
                            <a:pt x="1049544" y="294380"/>
                          </a:lnTo>
                          <a:lnTo>
                            <a:pt x="543542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alpha val="8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800" dirty="0"/>
                    </a:p>
                  </p:txBody>
                </p:sp>
                <p:sp>
                  <p:nvSpPr>
                    <p:cNvPr id="209" name="Freeform 86">
                      <a:extLst>
                        <a:ext uri="{FF2B5EF4-FFF2-40B4-BE49-F238E27FC236}">
                          <a16:creationId xmlns:a16="http://schemas.microsoft.com/office/drawing/2014/main" id="{2AF7A9D4-2FBF-40F5-9A2E-35A1A9439C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55373" y="3970338"/>
                      <a:ext cx="517525" cy="981075"/>
                    </a:xfrm>
                    <a:custGeom>
                      <a:avLst/>
                      <a:gdLst>
                        <a:gd name="connsiteX0" fmla="*/ 0 w 517525"/>
                        <a:gd name="connsiteY0" fmla="*/ 0 h 981075"/>
                        <a:gd name="connsiteX1" fmla="*/ 0 w 517525"/>
                        <a:gd name="connsiteY1" fmla="*/ 669925 h 981075"/>
                        <a:gd name="connsiteX2" fmla="*/ 517525 w 517525"/>
                        <a:gd name="connsiteY2" fmla="*/ 981075 h 981075"/>
                        <a:gd name="connsiteX3" fmla="*/ 517525 w 517525"/>
                        <a:gd name="connsiteY3" fmla="*/ 258762 h 981075"/>
                        <a:gd name="connsiteX4" fmla="*/ 0 w 517525"/>
                        <a:gd name="connsiteY4" fmla="*/ 0 h 981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17525" h="981075">
                          <a:moveTo>
                            <a:pt x="0" y="0"/>
                          </a:moveTo>
                          <a:lnTo>
                            <a:pt x="0" y="669925"/>
                          </a:lnTo>
                          <a:lnTo>
                            <a:pt x="517525" y="981075"/>
                          </a:lnTo>
                          <a:lnTo>
                            <a:pt x="517525" y="25876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alpha val="5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800"/>
                    </a:p>
                  </p:txBody>
                </p:sp>
                <p:sp>
                  <p:nvSpPr>
                    <p:cNvPr id="210" name="Freeform 87">
                      <a:extLst>
                        <a:ext uri="{FF2B5EF4-FFF2-40B4-BE49-F238E27FC236}">
                          <a16:creationId xmlns:a16="http://schemas.microsoft.com/office/drawing/2014/main" id="{C76CCF77-F1EC-4642-8D37-7421808EFA2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8604226" y="3970338"/>
                      <a:ext cx="517525" cy="981075"/>
                    </a:xfrm>
                    <a:custGeom>
                      <a:avLst/>
                      <a:gdLst>
                        <a:gd name="connsiteX0" fmla="*/ 0 w 517525"/>
                        <a:gd name="connsiteY0" fmla="*/ 0 h 981075"/>
                        <a:gd name="connsiteX1" fmla="*/ 0 w 517525"/>
                        <a:gd name="connsiteY1" fmla="*/ 669925 h 981075"/>
                        <a:gd name="connsiteX2" fmla="*/ 517525 w 517525"/>
                        <a:gd name="connsiteY2" fmla="*/ 981075 h 981075"/>
                        <a:gd name="connsiteX3" fmla="*/ 517525 w 517525"/>
                        <a:gd name="connsiteY3" fmla="*/ 258762 h 981075"/>
                        <a:gd name="connsiteX4" fmla="*/ 0 w 517525"/>
                        <a:gd name="connsiteY4" fmla="*/ 0 h 981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17525" h="981075">
                          <a:moveTo>
                            <a:pt x="0" y="0"/>
                          </a:moveTo>
                          <a:lnTo>
                            <a:pt x="0" y="669925"/>
                          </a:lnTo>
                          <a:lnTo>
                            <a:pt x="517525" y="981075"/>
                          </a:lnTo>
                          <a:lnTo>
                            <a:pt x="517525" y="25876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alpha val="2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800"/>
                    </a:p>
                  </p:txBody>
                </p:sp>
              </p:grpSp>
            </p:grpSp>
            <p:sp>
              <p:nvSpPr>
                <p:cNvPr id="205" name="Freeform 82">
                  <a:extLst>
                    <a:ext uri="{FF2B5EF4-FFF2-40B4-BE49-F238E27FC236}">
                      <a16:creationId xmlns:a16="http://schemas.microsoft.com/office/drawing/2014/main" id="{04125D9B-721D-4311-93D2-C273E3E09D46}"/>
                    </a:ext>
                  </a:extLst>
                </p:cNvPr>
                <p:cNvSpPr/>
                <p:nvPr/>
              </p:nvSpPr>
              <p:spPr>
                <a:xfrm>
                  <a:off x="7803589" y="5425736"/>
                  <a:ext cx="225958" cy="484450"/>
                </a:xfrm>
                <a:custGeom>
                  <a:avLst/>
                  <a:gdLst>
                    <a:gd name="connsiteX0" fmla="*/ 186444 w 225958"/>
                    <a:gd name="connsiteY0" fmla="*/ 0 h 484450"/>
                    <a:gd name="connsiteX1" fmla="*/ 205200 w 225958"/>
                    <a:gd name="connsiteY1" fmla="*/ 0 h 484450"/>
                    <a:gd name="connsiteX2" fmla="*/ 225958 w 225958"/>
                    <a:gd name="connsiteY2" fmla="*/ 20758 h 484450"/>
                    <a:gd name="connsiteX3" fmla="*/ 225958 w 225958"/>
                    <a:gd name="connsiteY3" fmla="*/ 463692 h 484450"/>
                    <a:gd name="connsiteX4" fmla="*/ 205200 w 225958"/>
                    <a:gd name="connsiteY4" fmla="*/ 484450 h 484450"/>
                    <a:gd name="connsiteX5" fmla="*/ 0 w 225958"/>
                    <a:gd name="connsiteY5" fmla="*/ 484450 h 48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5958" h="484450">
                      <a:moveTo>
                        <a:pt x="186444" y="0"/>
                      </a:moveTo>
                      <a:lnTo>
                        <a:pt x="205200" y="0"/>
                      </a:lnTo>
                      <a:cubicBezTo>
                        <a:pt x="216664" y="0"/>
                        <a:pt x="225958" y="9294"/>
                        <a:pt x="225958" y="20758"/>
                      </a:cubicBezTo>
                      <a:lnTo>
                        <a:pt x="225958" y="463692"/>
                      </a:lnTo>
                      <a:cubicBezTo>
                        <a:pt x="225958" y="475156"/>
                        <a:pt x="216664" y="484450"/>
                        <a:pt x="205200" y="484450"/>
                      </a:cubicBezTo>
                      <a:lnTo>
                        <a:pt x="0" y="484450"/>
                      </a:lnTo>
                      <a:close/>
                    </a:path>
                  </a:pathLst>
                </a:custGeom>
                <a:solidFill>
                  <a:schemeClr val="accent3">
                    <a:alpha val="24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3236" tIns="46618" rIns="46618" bIns="93236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1831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35" kern="0" spc="-5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A05D5ADF-8916-432F-A66C-858AB0C5C966}"/>
                  </a:ext>
                </a:extLst>
              </p:cNvPr>
              <p:cNvGrpSpPr/>
              <p:nvPr/>
            </p:nvGrpSpPr>
            <p:grpSpPr>
              <a:xfrm flipH="1">
                <a:off x="10486300" y="3670645"/>
                <a:ext cx="516610" cy="558460"/>
                <a:chOff x="9648816" y="3253646"/>
                <a:chExt cx="631523" cy="674324"/>
              </a:xfrm>
            </p:grpSpPr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B680DC32-3EEF-4412-B895-2F173912AAED}"/>
                    </a:ext>
                  </a:extLst>
                </p:cNvPr>
                <p:cNvSpPr/>
                <p:nvPr/>
              </p:nvSpPr>
              <p:spPr bwMode="auto">
                <a:xfrm>
                  <a:off x="10180623" y="3319964"/>
                  <a:ext cx="91440" cy="118957"/>
                </a:xfrm>
                <a:prstGeom prst="rect">
                  <a:avLst/>
                </a:prstGeom>
                <a:solidFill>
                  <a:srgbClr val="FFD415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C84A369A-22C1-4621-B7BA-B946DDDC406F}"/>
                    </a:ext>
                  </a:extLst>
                </p:cNvPr>
                <p:cNvSpPr/>
                <p:nvPr/>
              </p:nvSpPr>
              <p:spPr bwMode="auto">
                <a:xfrm>
                  <a:off x="10188899" y="3499208"/>
                  <a:ext cx="91440" cy="344130"/>
                </a:xfrm>
                <a:prstGeom prst="rect">
                  <a:avLst/>
                </a:prstGeom>
                <a:solidFill>
                  <a:srgbClr val="FFD415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97" name="Group 196">
                  <a:extLst>
                    <a:ext uri="{FF2B5EF4-FFF2-40B4-BE49-F238E27FC236}">
                      <a16:creationId xmlns:a16="http://schemas.microsoft.com/office/drawing/2014/main" id="{E08D1B6A-09F6-4646-A456-E70A9565147D}"/>
                    </a:ext>
                  </a:extLst>
                </p:cNvPr>
                <p:cNvGrpSpPr/>
                <p:nvPr/>
              </p:nvGrpSpPr>
              <p:grpSpPr>
                <a:xfrm>
                  <a:off x="9648816" y="3253646"/>
                  <a:ext cx="563131" cy="674324"/>
                  <a:chOff x="9624996" y="3253646"/>
                  <a:chExt cx="563131" cy="674324"/>
                </a:xfrm>
              </p:grpSpPr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4C0423FE-BE6D-4248-81C7-09315C668F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4996" y="3253646"/>
                    <a:ext cx="563131" cy="674324"/>
                  </a:xfrm>
                  <a:prstGeom prst="rect">
                    <a:avLst/>
                  </a:prstGeom>
                  <a:solidFill>
                    <a:srgbClr val="7FBA00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id="{BCC51452-DD95-49D3-B605-FCFE90345F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901108" y="3322627"/>
                    <a:ext cx="233289" cy="151387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382434E5-6CFA-41AF-97FB-5567BA233C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2332" y="3726651"/>
                    <a:ext cx="233289" cy="151387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01" name="Rectangle 200">
                    <a:extLst>
                      <a:ext uri="{FF2B5EF4-FFF2-40B4-BE49-F238E27FC236}">
                        <a16:creationId xmlns:a16="http://schemas.microsoft.com/office/drawing/2014/main" id="{84571F10-E19A-4E5A-9A0D-4FF867A3C4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37620" y="3726651"/>
                    <a:ext cx="84458" cy="15138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02" name="Oval 201">
                    <a:extLst>
                      <a:ext uri="{FF2B5EF4-FFF2-40B4-BE49-F238E27FC236}">
                        <a16:creationId xmlns:a16="http://schemas.microsoft.com/office/drawing/2014/main" id="{08AF5392-6FF2-4D44-8323-40D4D571BC9C}"/>
                      </a:ext>
                    </a:extLst>
                  </p:cNvPr>
                  <p:cNvSpPr/>
                  <p:nvPr/>
                </p:nvSpPr>
                <p:spPr bwMode="auto">
                  <a:xfrm rot="16200000">
                    <a:off x="9772659" y="3511130"/>
                    <a:ext cx="84458" cy="8483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03" name="Freeform 101">
                    <a:extLst>
                      <a:ext uri="{FF2B5EF4-FFF2-40B4-BE49-F238E27FC236}">
                        <a16:creationId xmlns:a16="http://schemas.microsoft.com/office/drawing/2014/main" id="{D2782CB2-EEDA-477A-AE00-E655273D6DE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943324" y="3447441"/>
                    <a:ext cx="99565" cy="342547"/>
                  </a:xfrm>
                  <a:custGeom>
                    <a:avLst/>
                    <a:gdLst>
                      <a:gd name="connsiteX0" fmla="*/ 72133 w 99565"/>
                      <a:gd name="connsiteY0" fmla="*/ 0 h 342547"/>
                      <a:gd name="connsiteX1" fmla="*/ 99565 w 99565"/>
                      <a:gd name="connsiteY1" fmla="*/ 0 h 342547"/>
                      <a:gd name="connsiteX2" fmla="*/ 99565 w 99565"/>
                      <a:gd name="connsiteY2" fmla="*/ 135319 h 342547"/>
                      <a:gd name="connsiteX3" fmla="*/ 91440 w 99565"/>
                      <a:gd name="connsiteY3" fmla="*/ 135319 h 342547"/>
                      <a:gd name="connsiteX4" fmla="*/ 91440 w 99565"/>
                      <a:gd name="connsiteY4" fmla="*/ 137472 h 342547"/>
                      <a:gd name="connsiteX5" fmla="*/ 27432 w 99565"/>
                      <a:gd name="connsiteY5" fmla="*/ 137472 h 342547"/>
                      <a:gd name="connsiteX6" fmla="*/ 27432 w 99565"/>
                      <a:gd name="connsiteY6" fmla="*/ 315115 h 342547"/>
                      <a:gd name="connsiteX7" fmla="*/ 91440 w 99565"/>
                      <a:gd name="connsiteY7" fmla="*/ 315115 h 342547"/>
                      <a:gd name="connsiteX8" fmla="*/ 91440 w 99565"/>
                      <a:gd name="connsiteY8" fmla="*/ 342547 h 342547"/>
                      <a:gd name="connsiteX9" fmla="*/ 0 w 99565"/>
                      <a:gd name="connsiteY9" fmla="*/ 342547 h 342547"/>
                      <a:gd name="connsiteX10" fmla="*/ 0 w 99565"/>
                      <a:gd name="connsiteY10" fmla="*/ 338640 h 342547"/>
                      <a:gd name="connsiteX11" fmla="*/ 0 w 99565"/>
                      <a:gd name="connsiteY11" fmla="*/ 315115 h 342547"/>
                      <a:gd name="connsiteX12" fmla="*/ 0 w 99565"/>
                      <a:gd name="connsiteY12" fmla="*/ 137472 h 342547"/>
                      <a:gd name="connsiteX13" fmla="*/ 0 w 99565"/>
                      <a:gd name="connsiteY13" fmla="*/ 110040 h 342547"/>
                      <a:gd name="connsiteX14" fmla="*/ 27432 w 99565"/>
                      <a:gd name="connsiteY14" fmla="*/ 110040 h 342547"/>
                      <a:gd name="connsiteX15" fmla="*/ 72133 w 99565"/>
                      <a:gd name="connsiteY15" fmla="*/ 110040 h 342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99565" h="342547">
                        <a:moveTo>
                          <a:pt x="72133" y="0"/>
                        </a:moveTo>
                        <a:lnTo>
                          <a:pt x="99565" y="0"/>
                        </a:lnTo>
                        <a:lnTo>
                          <a:pt x="99565" y="135319"/>
                        </a:lnTo>
                        <a:lnTo>
                          <a:pt x="91440" y="135319"/>
                        </a:lnTo>
                        <a:lnTo>
                          <a:pt x="91440" y="137472"/>
                        </a:lnTo>
                        <a:lnTo>
                          <a:pt x="27432" y="137472"/>
                        </a:lnTo>
                        <a:lnTo>
                          <a:pt x="27432" y="315115"/>
                        </a:lnTo>
                        <a:lnTo>
                          <a:pt x="91440" y="315115"/>
                        </a:lnTo>
                        <a:lnTo>
                          <a:pt x="91440" y="342547"/>
                        </a:lnTo>
                        <a:lnTo>
                          <a:pt x="0" y="342547"/>
                        </a:lnTo>
                        <a:lnTo>
                          <a:pt x="0" y="338640"/>
                        </a:lnTo>
                        <a:lnTo>
                          <a:pt x="0" y="315115"/>
                        </a:lnTo>
                        <a:lnTo>
                          <a:pt x="0" y="137472"/>
                        </a:lnTo>
                        <a:lnTo>
                          <a:pt x="0" y="110040"/>
                        </a:lnTo>
                        <a:lnTo>
                          <a:pt x="27432" y="110040"/>
                        </a:lnTo>
                        <a:lnTo>
                          <a:pt x="72133" y="110040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10000"/>
                      <a:alpha val="56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0920679B-598C-4E25-97C1-7C92237F0D1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840184" y="3651423"/>
                <a:ext cx="545316" cy="545316"/>
                <a:chOff x="5652683" y="1636246"/>
                <a:chExt cx="3791758" cy="3791758"/>
              </a:xfrm>
            </p:grpSpPr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176B3D78-98C8-477F-87B0-9864CC18086A}"/>
                    </a:ext>
                  </a:extLst>
                </p:cNvPr>
                <p:cNvSpPr/>
                <p:nvPr/>
              </p:nvSpPr>
              <p:spPr>
                <a:xfrm>
                  <a:off x="5652683" y="1636246"/>
                  <a:ext cx="3791758" cy="3791758"/>
                </a:xfrm>
                <a:prstGeom prst="ellipse">
                  <a:avLst/>
                </a:prstGeom>
                <a:solidFill>
                  <a:srgbClr val="7C7C7C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DE5FEEA2-033A-48F9-9CA3-0832CF98AB04}"/>
                    </a:ext>
                  </a:extLst>
                </p:cNvPr>
                <p:cNvSpPr/>
                <p:nvPr/>
              </p:nvSpPr>
              <p:spPr>
                <a:xfrm>
                  <a:off x="5974946" y="1932012"/>
                  <a:ext cx="3147232" cy="31472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92" name="Freeform 105">
                  <a:extLst>
                    <a:ext uri="{FF2B5EF4-FFF2-40B4-BE49-F238E27FC236}">
                      <a16:creationId xmlns:a16="http://schemas.microsoft.com/office/drawing/2014/main" id="{E863A7FA-3491-43B8-A6ED-AC0C258DE796}"/>
                    </a:ext>
                  </a:extLst>
                </p:cNvPr>
                <p:cNvSpPr/>
                <p:nvPr/>
              </p:nvSpPr>
              <p:spPr>
                <a:xfrm>
                  <a:off x="6295808" y="2256800"/>
                  <a:ext cx="2505509" cy="2183437"/>
                </a:xfrm>
                <a:custGeom>
                  <a:avLst/>
                  <a:gdLst>
                    <a:gd name="connsiteX0" fmla="*/ 12973 w 2505509"/>
                    <a:gd name="connsiteY0" fmla="*/ 1439095 h 2183437"/>
                    <a:gd name="connsiteX1" fmla="*/ 575457 w 2505509"/>
                    <a:gd name="connsiteY1" fmla="*/ 1439095 h 2183437"/>
                    <a:gd name="connsiteX2" fmla="*/ 584862 w 2505509"/>
                    <a:gd name="connsiteY2" fmla="*/ 1479903 h 2183437"/>
                    <a:gd name="connsiteX3" fmla="*/ 674784 w 2505509"/>
                    <a:gd name="connsiteY3" fmla="*/ 1666956 h 2183437"/>
                    <a:gd name="connsiteX4" fmla="*/ 749976 w 2505509"/>
                    <a:gd name="connsiteY4" fmla="*/ 1758089 h 2183437"/>
                    <a:gd name="connsiteX5" fmla="*/ 393075 w 2505509"/>
                    <a:gd name="connsiteY5" fmla="*/ 2183437 h 2183437"/>
                    <a:gd name="connsiteX6" fmla="*/ 371209 w 2505509"/>
                    <a:gd name="connsiteY6" fmla="*/ 2163564 h 2183437"/>
                    <a:gd name="connsiteX7" fmla="*/ 25749 w 2505509"/>
                    <a:gd name="connsiteY7" fmla="*/ 1522809 h 2183437"/>
                    <a:gd name="connsiteX8" fmla="*/ 233325 w 2505509"/>
                    <a:gd name="connsiteY8" fmla="*/ 536212 h 2183437"/>
                    <a:gd name="connsiteX9" fmla="*/ 669094 w 2505509"/>
                    <a:gd name="connsiteY9" fmla="*/ 878298 h 2183437"/>
                    <a:gd name="connsiteX10" fmla="*/ 608893 w 2505509"/>
                    <a:gd name="connsiteY10" fmla="*/ 989210 h 2183437"/>
                    <a:gd name="connsiteX11" fmla="*/ 552732 w 2505509"/>
                    <a:gd name="connsiteY11" fmla="*/ 1267386 h 2183437"/>
                    <a:gd name="connsiteX12" fmla="*/ 556251 w 2505509"/>
                    <a:gd name="connsiteY12" fmla="*/ 1313894 h 2183437"/>
                    <a:gd name="connsiteX13" fmla="*/ 2349 w 2505509"/>
                    <a:gd name="connsiteY13" fmla="*/ 1313894 h 2183437"/>
                    <a:gd name="connsiteX14" fmla="*/ 0 w 2505509"/>
                    <a:gd name="connsiteY14" fmla="*/ 1267386 h 2183437"/>
                    <a:gd name="connsiteX15" fmla="*/ 216450 w 2505509"/>
                    <a:gd name="connsiteY15" fmla="*/ 558779 h 2183437"/>
                    <a:gd name="connsiteX16" fmla="*/ 2118406 w 2505509"/>
                    <a:gd name="connsiteY16" fmla="*/ 333069 h 2183437"/>
                    <a:gd name="connsiteX17" fmla="*/ 2174250 w 2505509"/>
                    <a:gd name="connsiteY17" fmla="*/ 382024 h 2183437"/>
                    <a:gd name="connsiteX18" fmla="*/ 2477793 w 2505509"/>
                    <a:gd name="connsiteY18" fmla="*/ 890504 h 2183437"/>
                    <a:gd name="connsiteX19" fmla="*/ 2505509 w 2505509"/>
                    <a:gd name="connsiteY19" fmla="*/ 998296 h 2183437"/>
                    <a:gd name="connsiteX20" fmla="*/ 1926602 w 2505509"/>
                    <a:gd name="connsiteY20" fmla="*/ 991538 h 2183437"/>
                    <a:gd name="connsiteX21" fmla="*/ 1925879 w 2505509"/>
                    <a:gd name="connsiteY21" fmla="*/ 989210 h 2183437"/>
                    <a:gd name="connsiteX22" fmla="*/ 1818848 w 2505509"/>
                    <a:gd name="connsiteY22" fmla="*/ 812800 h 2183437"/>
                    <a:gd name="connsiteX23" fmla="*/ 1752898 w 2505509"/>
                    <a:gd name="connsiteY23" fmla="*/ 743625 h 2183437"/>
                    <a:gd name="connsiteX24" fmla="*/ 1065347 w 2505509"/>
                    <a:gd name="connsiteY24" fmla="*/ 17602 h 2183437"/>
                    <a:gd name="connsiteX25" fmla="*/ 1065347 w 2505509"/>
                    <a:gd name="connsiteY25" fmla="*/ 585259 h 2183437"/>
                    <a:gd name="connsiteX26" fmla="*/ 989210 w 2505509"/>
                    <a:gd name="connsiteY26" fmla="*/ 608893 h 2183437"/>
                    <a:gd name="connsiteX27" fmla="*/ 762049 w 2505509"/>
                    <a:gd name="connsiteY27" fmla="*/ 762049 h 2183437"/>
                    <a:gd name="connsiteX28" fmla="*/ 747002 w 2505509"/>
                    <a:gd name="connsiteY28" fmla="*/ 780287 h 2183437"/>
                    <a:gd name="connsiteX29" fmla="*/ 310701 w 2505509"/>
                    <a:gd name="connsiteY29" fmla="*/ 437784 h 2183437"/>
                    <a:gd name="connsiteX30" fmla="*/ 371209 w 2505509"/>
                    <a:gd name="connsiteY30" fmla="*/ 371209 h 2183437"/>
                    <a:gd name="connsiteX31" fmla="*/ 1011964 w 2505509"/>
                    <a:gd name="connsiteY31" fmla="*/ 25749 h 2183437"/>
                    <a:gd name="connsiteX32" fmla="*/ 1267386 w 2505509"/>
                    <a:gd name="connsiteY32" fmla="*/ 0 h 2183437"/>
                    <a:gd name="connsiteX33" fmla="*/ 1857980 w 2505509"/>
                    <a:gd name="connsiteY33" fmla="*/ 145729 h 2183437"/>
                    <a:gd name="connsiteX34" fmla="*/ 2024058 w 2505509"/>
                    <a:gd name="connsiteY34" fmla="*/ 250757 h 2183437"/>
                    <a:gd name="connsiteX35" fmla="*/ 1653462 w 2505509"/>
                    <a:gd name="connsiteY35" fmla="*/ 667027 h 2183437"/>
                    <a:gd name="connsiteX36" fmla="*/ 1577219 w 2505509"/>
                    <a:gd name="connsiteY36" fmla="*/ 623205 h 2183437"/>
                    <a:gd name="connsiteX37" fmla="*/ 1267386 w 2505509"/>
                    <a:gd name="connsiteY37" fmla="*/ 552732 h 2183437"/>
                    <a:gd name="connsiteX38" fmla="*/ 1190548 w 2505509"/>
                    <a:gd name="connsiteY38" fmla="*/ 560478 h 2183437"/>
                    <a:gd name="connsiteX39" fmla="*/ 1190548 w 2505509"/>
                    <a:gd name="connsiteY39" fmla="*/ 3880 h 2183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2505509" h="2183437">
                      <a:moveTo>
                        <a:pt x="12973" y="1439095"/>
                      </a:moveTo>
                      <a:lnTo>
                        <a:pt x="575457" y="1439095"/>
                      </a:lnTo>
                      <a:lnTo>
                        <a:pt x="584862" y="1479903"/>
                      </a:lnTo>
                      <a:cubicBezTo>
                        <a:pt x="605743" y="1547037"/>
                        <a:pt x="636256" y="1609927"/>
                        <a:pt x="674784" y="1666956"/>
                      </a:cubicBezTo>
                      <a:lnTo>
                        <a:pt x="749976" y="1758089"/>
                      </a:lnTo>
                      <a:lnTo>
                        <a:pt x="393075" y="2183437"/>
                      </a:lnTo>
                      <a:lnTo>
                        <a:pt x="371209" y="2163564"/>
                      </a:lnTo>
                      <a:cubicBezTo>
                        <a:pt x="199195" y="1991550"/>
                        <a:pt x="76397" y="1770320"/>
                        <a:pt x="25749" y="1522809"/>
                      </a:cubicBezTo>
                      <a:close/>
                      <a:moveTo>
                        <a:pt x="233325" y="536212"/>
                      </a:moveTo>
                      <a:lnTo>
                        <a:pt x="669094" y="878298"/>
                      </a:lnTo>
                      <a:lnTo>
                        <a:pt x="608893" y="989210"/>
                      </a:lnTo>
                      <a:cubicBezTo>
                        <a:pt x="572730" y="1074710"/>
                        <a:pt x="552732" y="1168713"/>
                        <a:pt x="552732" y="1267386"/>
                      </a:cubicBezTo>
                      <a:lnTo>
                        <a:pt x="556251" y="1313894"/>
                      </a:lnTo>
                      <a:lnTo>
                        <a:pt x="2349" y="1313894"/>
                      </a:lnTo>
                      <a:lnTo>
                        <a:pt x="0" y="1267386"/>
                      </a:lnTo>
                      <a:cubicBezTo>
                        <a:pt x="0" y="1004902"/>
                        <a:pt x="79795" y="761055"/>
                        <a:pt x="216450" y="558779"/>
                      </a:cubicBezTo>
                      <a:close/>
                      <a:moveTo>
                        <a:pt x="2118406" y="333069"/>
                      </a:moveTo>
                      <a:lnTo>
                        <a:pt x="2174250" y="382024"/>
                      </a:lnTo>
                      <a:cubicBezTo>
                        <a:pt x="2312337" y="523443"/>
                        <a:pt x="2417618" y="697037"/>
                        <a:pt x="2477793" y="890504"/>
                      </a:cubicBezTo>
                      <a:lnTo>
                        <a:pt x="2505509" y="998296"/>
                      </a:lnTo>
                      <a:lnTo>
                        <a:pt x="1926602" y="991538"/>
                      </a:lnTo>
                      <a:lnTo>
                        <a:pt x="1925879" y="989210"/>
                      </a:lnTo>
                      <a:cubicBezTo>
                        <a:pt x="1898757" y="925085"/>
                        <a:pt x="1862541" y="865743"/>
                        <a:pt x="1818848" y="812800"/>
                      </a:cubicBezTo>
                      <a:lnTo>
                        <a:pt x="1752898" y="743625"/>
                      </a:lnTo>
                      <a:close/>
                      <a:moveTo>
                        <a:pt x="1065347" y="17602"/>
                      </a:moveTo>
                      <a:lnTo>
                        <a:pt x="1065347" y="585259"/>
                      </a:lnTo>
                      <a:lnTo>
                        <a:pt x="989210" y="608893"/>
                      </a:lnTo>
                      <a:cubicBezTo>
                        <a:pt x="903710" y="645057"/>
                        <a:pt x="826713" y="697386"/>
                        <a:pt x="762049" y="762049"/>
                      </a:cubicBezTo>
                      <a:lnTo>
                        <a:pt x="747002" y="780287"/>
                      </a:lnTo>
                      <a:lnTo>
                        <a:pt x="310701" y="437784"/>
                      </a:lnTo>
                      <a:lnTo>
                        <a:pt x="371209" y="371209"/>
                      </a:lnTo>
                      <a:cubicBezTo>
                        <a:pt x="543223" y="199195"/>
                        <a:pt x="764452" y="76397"/>
                        <a:pt x="1011964" y="25749"/>
                      </a:cubicBezTo>
                      <a:close/>
                      <a:moveTo>
                        <a:pt x="1267386" y="0"/>
                      </a:moveTo>
                      <a:cubicBezTo>
                        <a:pt x="1480655" y="0"/>
                        <a:pt x="1681620" y="52677"/>
                        <a:pt x="1857980" y="145729"/>
                      </a:cubicBezTo>
                      <a:lnTo>
                        <a:pt x="2024058" y="250757"/>
                      </a:lnTo>
                      <a:lnTo>
                        <a:pt x="1653462" y="667027"/>
                      </a:lnTo>
                      <a:lnTo>
                        <a:pt x="1577219" y="623205"/>
                      </a:lnTo>
                      <a:cubicBezTo>
                        <a:pt x="1483490" y="578042"/>
                        <a:pt x="1378394" y="552732"/>
                        <a:pt x="1267386" y="552732"/>
                      </a:cubicBezTo>
                      <a:lnTo>
                        <a:pt x="1190548" y="560478"/>
                      </a:lnTo>
                      <a:lnTo>
                        <a:pt x="1190548" y="388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0B940"/>
                    </a:gs>
                    <a:gs pos="100000">
                      <a:srgbClr val="CCD42A"/>
                    </a:gs>
                  </a:gsLst>
                  <a:lin ang="108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93" name="Rounded Rectangle 106">
                  <a:extLst>
                    <a:ext uri="{FF2B5EF4-FFF2-40B4-BE49-F238E27FC236}">
                      <a16:creationId xmlns:a16="http://schemas.microsoft.com/office/drawing/2014/main" id="{2E4AF7BD-3CB7-46FC-82A9-0F0B16F41119}"/>
                    </a:ext>
                  </a:extLst>
                </p:cNvPr>
                <p:cNvSpPr/>
                <p:nvPr/>
              </p:nvSpPr>
              <p:spPr>
                <a:xfrm>
                  <a:off x="7498946" y="3360193"/>
                  <a:ext cx="1447800" cy="29087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50505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4EC832A2-E203-42C6-8B56-6DB819914207}"/>
                    </a:ext>
                  </a:extLst>
                </p:cNvPr>
                <p:cNvSpPr/>
                <p:nvPr/>
              </p:nvSpPr>
              <p:spPr>
                <a:xfrm>
                  <a:off x="7294564" y="3236912"/>
                  <a:ext cx="546099" cy="546099"/>
                </a:xfrm>
                <a:prstGeom prst="ellipse">
                  <a:avLst/>
                </a:prstGeom>
                <a:solidFill>
                  <a:srgbClr val="50505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71682223-73B5-4A72-9718-2419F216D4AE}"/>
                  </a:ext>
                </a:extLst>
              </p:cNvPr>
              <p:cNvGrpSpPr/>
              <p:nvPr/>
            </p:nvGrpSpPr>
            <p:grpSpPr>
              <a:xfrm>
                <a:off x="11199032" y="3710619"/>
                <a:ext cx="626705" cy="522059"/>
                <a:chOff x="11344929" y="5529863"/>
                <a:chExt cx="861555" cy="717694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F8DF5EEE-9386-46B4-A0AA-11A0F3372192}"/>
                    </a:ext>
                  </a:extLst>
                </p:cNvPr>
                <p:cNvSpPr/>
                <p:nvPr/>
              </p:nvSpPr>
              <p:spPr bwMode="auto">
                <a:xfrm rot="19233811" flipH="1">
                  <a:off x="11570268" y="5946488"/>
                  <a:ext cx="104540" cy="19865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3236" tIns="46618" rIns="46618" bIns="93236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1831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35" kern="0" spc="-5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74" name="Rectangle 21">
                  <a:extLst>
                    <a:ext uri="{FF2B5EF4-FFF2-40B4-BE49-F238E27FC236}">
                      <a16:creationId xmlns:a16="http://schemas.microsoft.com/office/drawing/2014/main" id="{B4BD4187-9F37-4AFC-89AB-6D55BBE11DCB}"/>
                    </a:ext>
                  </a:extLst>
                </p:cNvPr>
                <p:cNvSpPr/>
                <p:nvPr/>
              </p:nvSpPr>
              <p:spPr bwMode="auto">
                <a:xfrm rot="1663182" flipH="1">
                  <a:off x="11586161" y="5595771"/>
                  <a:ext cx="111520" cy="300929"/>
                </a:xfrm>
                <a:custGeom>
                  <a:avLst/>
                  <a:gdLst>
                    <a:gd name="connsiteX0" fmla="*/ 0 w 158225"/>
                    <a:gd name="connsiteY0" fmla="*/ 0 h 494769"/>
                    <a:gd name="connsiteX1" fmla="*/ 158225 w 158225"/>
                    <a:gd name="connsiteY1" fmla="*/ 0 h 494769"/>
                    <a:gd name="connsiteX2" fmla="*/ 158225 w 158225"/>
                    <a:gd name="connsiteY2" fmla="*/ 494769 h 494769"/>
                    <a:gd name="connsiteX3" fmla="*/ 0 w 158225"/>
                    <a:gd name="connsiteY3" fmla="*/ 494769 h 494769"/>
                    <a:gd name="connsiteX4" fmla="*/ 0 w 158225"/>
                    <a:gd name="connsiteY4" fmla="*/ 0 h 494769"/>
                    <a:gd name="connsiteX0" fmla="*/ 22401 w 158225"/>
                    <a:gd name="connsiteY0" fmla="*/ 0 h 496448"/>
                    <a:gd name="connsiteX1" fmla="*/ 158225 w 158225"/>
                    <a:gd name="connsiteY1" fmla="*/ 1679 h 496448"/>
                    <a:gd name="connsiteX2" fmla="*/ 158225 w 158225"/>
                    <a:gd name="connsiteY2" fmla="*/ 496448 h 496448"/>
                    <a:gd name="connsiteX3" fmla="*/ 0 w 158225"/>
                    <a:gd name="connsiteY3" fmla="*/ 496448 h 496448"/>
                    <a:gd name="connsiteX4" fmla="*/ 22401 w 158225"/>
                    <a:gd name="connsiteY4" fmla="*/ 0 h 496448"/>
                    <a:gd name="connsiteX0" fmla="*/ 22401 w 193060"/>
                    <a:gd name="connsiteY0" fmla="*/ 0 h 512062"/>
                    <a:gd name="connsiteX1" fmla="*/ 158225 w 193060"/>
                    <a:gd name="connsiteY1" fmla="*/ 1679 h 512062"/>
                    <a:gd name="connsiteX2" fmla="*/ 193060 w 193060"/>
                    <a:gd name="connsiteY2" fmla="*/ 512062 h 512062"/>
                    <a:gd name="connsiteX3" fmla="*/ 0 w 193060"/>
                    <a:gd name="connsiteY3" fmla="*/ 496448 h 512062"/>
                    <a:gd name="connsiteX4" fmla="*/ 22401 w 193060"/>
                    <a:gd name="connsiteY4" fmla="*/ 0 h 512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3060" h="512062">
                      <a:moveTo>
                        <a:pt x="22401" y="0"/>
                      </a:moveTo>
                      <a:lnTo>
                        <a:pt x="158225" y="1679"/>
                      </a:lnTo>
                      <a:lnTo>
                        <a:pt x="193060" y="512062"/>
                      </a:lnTo>
                      <a:lnTo>
                        <a:pt x="0" y="496448"/>
                      </a:lnTo>
                      <a:lnTo>
                        <a:pt x="2240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3236" tIns="46618" rIns="46618" bIns="93236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1831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35" kern="0" spc="-5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75" name="Rectangle 29">
                  <a:extLst>
                    <a:ext uri="{FF2B5EF4-FFF2-40B4-BE49-F238E27FC236}">
                      <a16:creationId xmlns:a16="http://schemas.microsoft.com/office/drawing/2014/main" id="{E309036A-BB0C-4CDE-B605-1A14BD7B175B}"/>
                    </a:ext>
                  </a:extLst>
                </p:cNvPr>
                <p:cNvSpPr/>
                <p:nvPr/>
              </p:nvSpPr>
              <p:spPr bwMode="auto">
                <a:xfrm rot="6300000" flipH="1">
                  <a:off x="11866524" y="5509806"/>
                  <a:ext cx="86137" cy="289362"/>
                </a:xfrm>
                <a:custGeom>
                  <a:avLst/>
                  <a:gdLst>
                    <a:gd name="connsiteX0" fmla="*/ 0 w 123571"/>
                    <a:gd name="connsiteY0" fmla="*/ 0 h 494769"/>
                    <a:gd name="connsiteX1" fmla="*/ 123571 w 123571"/>
                    <a:gd name="connsiteY1" fmla="*/ 0 h 494769"/>
                    <a:gd name="connsiteX2" fmla="*/ 123571 w 123571"/>
                    <a:gd name="connsiteY2" fmla="*/ 494769 h 494769"/>
                    <a:gd name="connsiteX3" fmla="*/ 0 w 123571"/>
                    <a:gd name="connsiteY3" fmla="*/ 494769 h 494769"/>
                    <a:gd name="connsiteX4" fmla="*/ 0 w 123571"/>
                    <a:gd name="connsiteY4" fmla="*/ 0 h 494769"/>
                    <a:gd name="connsiteX0" fmla="*/ 0 w 146572"/>
                    <a:gd name="connsiteY0" fmla="*/ 0 h 500932"/>
                    <a:gd name="connsiteX1" fmla="*/ 123571 w 146572"/>
                    <a:gd name="connsiteY1" fmla="*/ 0 h 500932"/>
                    <a:gd name="connsiteX2" fmla="*/ 146572 w 146572"/>
                    <a:gd name="connsiteY2" fmla="*/ 500932 h 500932"/>
                    <a:gd name="connsiteX3" fmla="*/ 0 w 146572"/>
                    <a:gd name="connsiteY3" fmla="*/ 494769 h 500932"/>
                    <a:gd name="connsiteX4" fmla="*/ 0 w 146572"/>
                    <a:gd name="connsiteY4" fmla="*/ 0 h 500932"/>
                    <a:gd name="connsiteX0" fmla="*/ 23002 w 146572"/>
                    <a:gd name="connsiteY0" fmla="*/ 6163 h 500932"/>
                    <a:gd name="connsiteX1" fmla="*/ 123571 w 146572"/>
                    <a:gd name="connsiteY1" fmla="*/ 0 h 500932"/>
                    <a:gd name="connsiteX2" fmla="*/ 146572 w 146572"/>
                    <a:gd name="connsiteY2" fmla="*/ 500932 h 500932"/>
                    <a:gd name="connsiteX3" fmla="*/ 0 w 146572"/>
                    <a:gd name="connsiteY3" fmla="*/ 494769 h 500932"/>
                    <a:gd name="connsiteX4" fmla="*/ 23002 w 146572"/>
                    <a:gd name="connsiteY4" fmla="*/ 6163 h 500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572" h="500932">
                      <a:moveTo>
                        <a:pt x="23002" y="6163"/>
                      </a:moveTo>
                      <a:lnTo>
                        <a:pt x="123571" y="0"/>
                      </a:lnTo>
                      <a:lnTo>
                        <a:pt x="146572" y="500932"/>
                      </a:lnTo>
                      <a:lnTo>
                        <a:pt x="0" y="494769"/>
                      </a:lnTo>
                      <a:lnTo>
                        <a:pt x="23002" y="616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3236" tIns="46618" rIns="46618" bIns="93236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1831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35" kern="0" spc="-5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FA164F02-4CE9-4AD6-A94E-6960FE67C7BF}"/>
                    </a:ext>
                  </a:extLst>
                </p:cNvPr>
                <p:cNvSpPr/>
                <p:nvPr/>
              </p:nvSpPr>
              <p:spPr bwMode="auto">
                <a:xfrm flipH="1">
                  <a:off x="11468882" y="5842686"/>
                  <a:ext cx="167433" cy="170342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635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3236" tIns="46618" rIns="46618" bIns="93236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1831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35" kern="0" spc="-5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DCED6FD3-4323-420F-8F01-D62ECBBCE4E7}"/>
                    </a:ext>
                  </a:extLst>
                </p:cNvPr>
                <p:cNvSpPr/>
                <p:nvPr/>
              </p:nvSpPr>
              <p:spPr bwMode="auto">
                <a:xfrm flipH="1">
                  <a:off x="11652699" y="5529863"/>
                  <a:ext cx="147897" cy="150464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635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3236" tIns="46618" rIns="46618" bIns="93236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1831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35" kern="0" spc="-5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2ED454D0-91D0-430F-B543-5AD0D2375511}"/>
                    </a:ext>
                  </a:extLst>
                </p:cNvPr>
                <p:cNvGrpSpPr/>
                <p:nvPr/>
              </p:nvGrpSpPr>
              <p:grpSpPr>
                <a:xfrm>
                  <a:off x="12049484" y="5746165"/>
                  <a:ext cx="157000" cy="282837"/>
                  <a:chOff x="12049484" y="5746165"/>
                  <a:chExt cx="157000" cy="282837"/>
                </a:xfrm>
              </p:grpSpPr>
              <p:sp>
                <p:nvSpPr>
                  <p:cNvPr id="182" name="Rectangle 181">
                    <a:extLst>
                      <a:ext uri="{FF2B5EF4-FFF2-40B4-BE49-F238E27FC236}">
                        <a16:creationId xmlns:a16="http://schemas.microsoft.com/office/drawing/2014/main" id="{2C118E3B-5359-4944-95AC-FEB1EFBA1987}"/>
                      </a:ext>
                    </a:extLst>
                  </p:cNvPr>
                  <p:cNvSpPr/>
                  <p:nvPr/>
                </p:nvSpPr>
                <p:spPr bwMode="auto">
                  <a:xfrm rot="9981386" flipH="1">
                    <a:off x="12060583" y="5746165"/>
                    <a:ext cx="55868" cy="102129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3236" tIns="46618" rIns="46618" bIns="93236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1831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835" kern="0" spc="-51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83" name="Oval 182">
                    <a:extLst>
                      <a:ext uri="{FF2B5EF4-FFF2-40B4-BE49-F238E27FC236}">
                        <a16:creationId xmlns:a16="http://schemas.microsoft.com/office/drawing/2014/main" id="{6A60120A-4609-418E-B6B3-142C3E7E3E7C}"/>
                      </a:ext>
                    </a:extLst>
                  </p:cNvPr>
                  <p:cNvSpPr/>
                  <p:nvPr/>
                </p:nvSpPr>
                <p:spPr bwMode="auto">
                  <a:xfrm rot="9918825" flipH="1">
                    <a:off x="12073494" y="5834755"/>
                    <a:ext cx="64088" cy="65201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</a:schemeClr>
                  </a:solidFill>
                  <a:ln>
                    <a:solidFill>
                      <a:schemeClr val="bg2">
                        <a:lumMod val="10000"/>
                      </a:schemeClr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3236" tIns="46618" rIns="46618" bIns="93236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1831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835" kern="0" spc="-51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grpSp>
                <p:nvGrpSpPr>
                  <p:cNvPr id="184" name="Group 183">
                    <a:extLst>
                      <a:ext uri="{FF2B5EF4-FFF2-40B4-BE49-F238E27FC236}">
                        <a16:creationId xmlns:a16="http://schemas.microsoft.com/office/drawing/2014/main" id="{5B0604B9-8FEF-4544-B83E-B5D7CFB58047}"/>
                      </a:ext>
                    </a:extLst>
                  </p:cNvPr>
                  <p:cNvGrpSpPr/>
                  <p:nvPr/>
                </p:nvGrpSpPr>
                <p:grpSpPr>
                  <a:xfrm rot="20781386">
                    <a:off x="12049484" y="5867299"/>
                    <a:ext cx="57287" cy="161703"/>
                    <a:chOff x="5436091" y="1788525"/>
                    <a:chExt cx="99173" cy="275154"/>
                  </a:xfrm>
                  <a:solidFill>
                    <a:srgbClr val="777777"/>
                  </a:solidFill>
                </p:grpSpPr>
                <p:sp>
                  <p:nvSpPr>
                    <p:cNvPr id="188" name="Rectangle 187">
                      <a:extLst>
                        <a:ext uri="{FF2B5EF4-FFF2-40B4-BE49-F238E27FC236}">
                          <a16:creationId xmlns:a16="http://schemas.microsoft.com/office/drawing/2014/main" id="{1E801360-B645-4363-BC17-E5AD0CD90A00}"/>
                        </a:ext>
                      </a:extLst>
                    </p:cNvPr>
                    <p:cNvSpPr/>
                    <p:nvPr/>
                  </p:nvSpPr>
                  <p:spPr bwMode="auto">
                    <a:xfrm rot="13260000" flipH="1">
                      <a:off x="5464045" y="1788525"/>
                      <a:ext cx="45719" cy="137160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</a:schemeClr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3236" tIns="46618" rIns="46618" bIns="93236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1831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835" kern="0" spc="-51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89" name="Diagonal Stripe 188">
                      <a:extLst>
                        <a:ext uri="{FF2B5EF4-FFF2-40B4-BE49-F238E27FC236}">
                          <a16:creationId xmlns:a16="http://schemas.microsoft.com/office/drawing/2014/main" id="{4B184595-F13D-41F1-8C52-262FE48EF3C0}"/>
                        </a:ext>
                      </a:extLst>
                    </p:cNvPr>
                    <p:cNvSpPr/>
                    <p:nvPr/>
                  </p:nvSpPr>
                  <p:spPr bwMode="auto">
                    <a:xfrm rot="19432650">
                      <a:off x="5436091" y="1880799"/>
                      <a:ext cx="99173" cy="182880"/>
                    </a:xfrm>
                    <a:prstGeom prst="diagStripe">
                      <a:avLst/>
                    </a:prstGeom>
                    <a:solidFill>
                      <a:schemeClr val="tx1">
                        <a:lumMod val="50000"/>
                      </a:schemeClr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3236" tIns="46618" rIns="46618" bIns="93236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1831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835" kern="0" spc="-51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85" name="Group 184">
                    <a:extLst>
                      <a:ext uri="{FF2B5EF4-FFF2-40B4-BE49-F238E27FC236}">
                        <a16:creationId xmlns:a16="http://schemas.microsoft.com/office/drawing/2014/main" id="{CB58A25C-75B7-473E-94F4-63A0B8CAF10D}"/>
                      </a:ext>
                    </a:extLst>
                  </p:cNvPr>
                  <p:cNvGrpSpPr/>
                  <p:nvPr/>
                </p:nvGrpSpPr>
                <p:grpSpPr>
                  <a:xfrm rot="20781386" flipH="1">
                    <a:off x="12149197" y="5843095"/>
                    <a:ext cx="57287" cy="161703"/>
                    <a:chOff x="5416673" y="1788525"/>
                    <a:chExt cx="99173" cy="275154"/>
                  </a:xfrm>
                  <a:solidFill>
                    <a:srgbClr val="777777"/>
                  </a:solidFill>
                </p:grpSpPr>
                <p:sp>
                  <p:nvSpPr>
                    <p:cNvPr id="186" name="Rectangle 185">
                      <a:extLst>
                        <a:ext uri="{FF2B5EF4-FFF2-40B4-BE49-F238E27FC236}">
                          <a16:creationId xmlns:a16="http://schemas.microsoft.com/office/drawing/2014/main" id="{89E5FE8E-CCA0-4007-843C-C9A5765F7224}"/>
                        </a:ext>
                      </a:extLst>
                    </p:cNvPr>
                    <p:cNvSpPr/>
                    <p:nvPr/>
                  </p:nvSpPr>
                  <p:spPr bwMode="auto">
                    <a:xfrm rot="13260000" flipH="1">
                      <a:off x="5464045" y="1788525"/>
                      <a:ext cx="45719" cy="137160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</a:schemeClr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3236" tIns="46618" rIns="46618" bIns="93236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1831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835" kern="0" spc="-51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87" name="Diagonal Stripe 186">
                      <a:extLst>
                        <a:ext uri="{FF2B5EF4-FFF2-40B4-BE49-F238E27FC236}">
                          <a16:creationId xmlns:a16="http://schemas.microsoft.com/office/drawing/2014/main" id="{455FD509-E8E4-46D9-A3ED-EAD09B8D2101}"/>
                        </a:ext>
                      </a:extLst>
                    </p:cNvPr>
                    <p:cNvSpPr/>
                    <p:nvPr/>
                  </p:nvSpPr>
                  <p:spPr bwMode="auto">
                    <a:xfrm rot="19432650">
                      <a:off x="5416673" y="1880799"/>
                      <a:ext cx="99173" cy="182880"/>
                    </a:xfrm>
                    <a:prstGeom prst="diagStripe">
                      <a:avLst/>
                    </a:prstGeom>
                    <a:solidFill>
                      <a:schemeClr val="tx1">
                        <a:lumMod val="50000"/>
                      </a:schemeClr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3236" tIns="46618" rIns="46618" bIns="93236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1831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835" kern="0" spc="-51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  <p:sp>
              <p:nvSpPr>
                <p:cNvPr id="179" name="Rounded Rectangle 115">
                  <a:extLst>
                    <a:ext uri="{FF2B5EF4-FFF2-40B4-BE49-F238E27FC236}">
                      <a16:creationId xmlns:a16="http://schemas.microsoft.com/office/drawing/2014/main" id="{3CC2F4C2-25B0-4736-B156-2073949D3ECD}"/>
                    </a:ext>
                  </a:extLst>
                </p:cNvPr>
                <p:cNvSpPr/>
                <p:nvPr/>
              </p:nvSpPr>
              <p:spPr bwMode="auto">
                <a:xfrm flipH="1">
                  <a:off x="11399950" y="6081169"/>
                  <a:ext cx="488585" cy="156734"/>
                </a:xfrm>
                <a:prstGeom prst="roundRect">
                  <a:avLst/>
                </a:prstGeom>
                <a:solidFill>
                  <a:srgbClr val="AFBAB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3236" tIns="46618" rIns="46618" bIns="93236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1831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35" kern="0" spc="-5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80" name="Rounded Rectangle 116">
                  <a:extLst>
                    <a:ext uri="{FF2B5EF4-FFF2-40B4-BE49-F238E27FC236}">
                      <a16:creationId xmlns:a16="http://schemas.microsoft.com/office/drawing/2014/main" id="{1A3214D0-7E59-44A9-A345-4578B8C6F186}"/>
                    </a:ext>
                  </a:extLst>
                </p:cNvPr>
                <p:cNvSpPr/>
                <p:nvPr/>
              </p:nvSpPr>
              <p:spPr bwMode="auto">
                <a:xfrm flipH="1">
                  <a:off x="11344929" y="6159537"/>
                  <a:ext cx="598627" cy="88020"/>
                </a:xfrm>
                <a:prstGeom prst="roundRect">
                  <a:avLst/>
                </a:prstGeom>
                <a:solidFill>
                  <a:srgbClr val="777777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3236" tIns="46618" rIns="46618" bIns="93236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1831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35" kern="0" spc="-5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62E2CD6D-DC60-4486-B7F1-2807586FC7C0}"/>
                    </a:ext>
                  </a:extLst>
                </p:cNvPr>
                <p:cNvSpPr/>
                <p:nvPr/>
              </p:nvSpPr>
              <p:spPr bwMode="auto">
                <a:xfrm flipH="1">
                  <a:off x="12007604" y="5655852"/>
                  <a:ext cx="110923" cy="112848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635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3236" tIns="46618" rIns="46618" bIns="93236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1831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35" kern="0" spc="-5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6AC3B578-691C-46ED-980C-9BCBE814E6C7}"/>
                  </a:ext>
                </a:extLst>
              </p:cNvPr>
              <p:cNvGrpSpPr/>
              <p:nvPr/>
            </p:nvGrpSpPr>
            <p:grpSpPr>
              <a:xfrm>
                <a:off x="10776773" y="3978806"/>
                <a:ext cx="581277" cy="521907"/>
                <a:chOff x="-2759707" y="1099472"/>
                <a:chExt cx="7926138" cy="6799719"/>
              </a:xfrm>
            </p:grpSpPr>
            <p:sp>
              <p:nvSpPr>
                <p:cNvPr id="169" name="Rectangle 317">
                  <a:extLst>
                    <a:ext uri="{FF2B5EF4-FFF2-40B4-BE49-F238E27FC236}">
                      <a16:creationId xmlns:a16="http://schemas.microsoft.com/office/drawing/2014/main" id="{61D337B8-E923-493E-9876-A78901743F8E}"/>
                    </a:ext>
                  </a:extLst>
                </p:cNvPr>
                <p:cNvSpPr/>
                <p:nvPr/>
              </p:nvSpPr>
              <p:spPr bwMode="auto">
                <a:xfrm>
                  <a:off x="-1103536" y="6493184"/>
                  <a:ext cx="4613797" cy="1133081"/>
                </a:xfrm>
                <a:custGeom>
                  <a:avLst/>
                  <a:gdLst>
                    <a:gd name="connsiteX0" fmla="*/ 0 w 4983252"/>
                    <a:gd name="connsiteY0" fmla="*/ 0 h 1835045"/>
                    <a:gd name="connsiteX1" fmla="*/ 4983252 w 4983252"/>
                    <a:gd name="connsiteY1" fmla="*/ 0 h 1835045"/>
                    <a:gd name="connsiteX2" fmla="*/ 4983252 w 4983252"/>
                    <a:gd name="connsiteY2" fmla="*/ 1835045 h 1835045"/>
                    <a:gd name="connsiteX3" fmla="*/ 0 w 4983252"/>
                    <a:gd name="connsiteY3" fmla="*/ 1835045 h 1835045"/>
                    <a:gd name="connsiteX4" fmla="*/ 0 w 4983252"/>
                    <a:gd name="connsiteY4" fmla="*/ 0 h 1835045"/>
                    <a:gd name="connsiteX0" fmla="*/ 1339273 w 4983252"/>
                    <a:gd name="connsiteY0" fmla="*/ 36945 h 1835045"/>
                    <a:gd name="connsiteX1" fmla="*/ 4983252 w 4983252"/>
                    <a:gd name="connsiteY1" fmla="*/ 0 h 1835045"/>
                    <a:gd name="connsiteX2" fmla="*/ 4983252 w 4983252"/>
                    <a:gd name="connsiteY2" fmla="*/ 1835045 h 1835045"/>
                    <a:gd name="connsiteX3" fmla="*/ 0 w 4983252"/>
                    <a:gd name="connsiteY3" fmla="*/ 1835045 h 1835045"/>
                    <a:gd name="connsiteX4" fmla="*/ 1339273 w 4983252"/>
                    <a:gd name="connsiteY4" fmla="*/ 36945 h 1835045"/>
                    <a:gd name="connsiteX0" fmla="*/ 1339273 w 4983252"/>
                    <a:gd name="connsiteY0" fmla="*/ 0 h 1798100"/>
                    <a:gd name="connsiteX1" fmla="*/ 3228343 w 4983252"/>
                    <a:gd name="connsiteY1" fmla="*/ 1 h 1798100"/>
                    <a:gd name="connsiteX2" fmla="*/ 4983252 w 4983252"/>
                    <a:gd name="connsiteY2" fmla="*/ 1798100 h 1798100"/>
                    <a:gd name="connsiteX3" fmla="*/ 0 w 4983252"/>
                    <a:gd name="connsiteY3" fmla="*/ 1798100 h 1798100"/>
                    <a:gd name="connsiteX4" fmla="*/ 1339273 w 4983252"/>
                    <a:gd name="connsiteY4" fmla="*/ 0 h 1798100"/>
                    <a:gd name="connsiteX0" fmla="*/ 1339273 w 4983252"/>
                    <a:gd name="connsiteY0" fmla="*/ 0 h 1798100"/>
                    <a:gd name="connsiteX1" fmla="*/ 3228343 w 4983252"/>
                    <a:gd name="connsiteY1" fmla="*/ 1 h 1798100"/>
                    <a:gd name="connsiteX2" fmla="*/ 4983252 w 4983252"/>
                    <a:gd name="connsiteY2" fmla="*/ 1798100 h 1798100"/>
                    <a:gd name="connsiteX3" fmla="*/ 0 w 4983252"/>
                    <a:gd name="connsiteY3" fmla="*/ 1798100 h 1798100"/>
                    <a:gd name="connsiteX4" fmla="*/ 1339273 w 4983252"/>
                    <a:gd name="connsiteY4" fmla="*/ 0 h 1798100"/>
                    <a:gd name="connsiteX0" fmla="*/ 1339273 w 4983252"/>
                    <a:gd name="connsiteY0" fmla="*/ 0 h 1798100"/>
                    <a:gd name="connsiteX1" fmla="*/ 3228343 w 4983252"/>
                    <a:gd name="connsiteY1" fmla="*/ 1 h 1798100"/>
                    <a:gd name="connsiteX2" fmla="*/ 4983252 w 4983252"/>
                    <a:gd name="connsiteY2" fmla="*/ 1798100 h 1798100"/>
                    <a:gd name="connsiteX3" fmla="*/ 0 w 4983252"/>
                    <a:gd name="connsiteY3" fmla="*/ 1798100 h 1798100"/>
                    <a:gd name="connsiteX4" fmla="*/ 1339273 w 4983252"/>
                    <a:gd name="connsiteY4" fmla="*/ 0 h 1798100"/>
                    <a:gd name="connsiteX0" fmla="*/ 1625600 w 4983252"/>
                    <a:gd name="connsiteY0" fmla="*/ 0 h 1798100"/>
                    <a:gd name="connsiteX1" fmla="*/ 3228343 w 4983252"/>
                    <a:gd name="connsiteY1" fmla="*/ 1 h 1798100"/>
                    <a:gd name="connsiteX2" fmla="*/ 4983252 w 4983252"/>
                    <a:gd name="connsiteY2" fmla="*/ 1798100 h 1798100"/>
                    <a:gd name="connsiteX3" fmla="*/ 0 w 4983252"/>
                    <a:gd name="connsiteY3" fmla="*/ 1798100 h 1798100"/>
                    <a:gd name="connsiteX4" fmla="*/ 1625600 w 4983252"/>
                    <a:gd name="connsiteY4" fmla="*/ 0 h 1798100"/>
                    <a:gd name="connsiteX0" fmla="*/ 1625600 w 4983252"/>
                    <a:gd name="connsiteY0" fmla="*/ 0 h 1798100"/>
                    <a:gd name="connsiteX1" fmla="*/ 2997434 w 4983252"/>
                    <a:gd name="connsiteY1" fmla="*/ 1 h 1798100"/>
                    <a:gd name="connsiteX2" fmla="*/ 4983252 w 4983252"/>
                    <a:gd name="connsiteY2" fmla="*/ 1798100 h 1798100"/>
                    <a:gd name="connsiteX3" fmla="*/ 0 w 4983252"/>
                    <a:gd name="connsiteY3" fmla="*/ 1798100 h 1798100"/>
                    <a:gd name="connsiteX4" fmla="*/ 1625600 w 4983252"/>
                    <a:gd name="connsiteY4" fmla="*/ 0 h 1798100"/>
                    <a:gd name="connsiteX0" fmla="*/ 1625600 w 4983252"/>
                    <a:gd name="connsiteY0" fmla="*/ 9235 h 1807335"/>
                    <a:gd name="connsiteX1" fmla="*/ 3209870 w 4983252"/>
                    <a:gd name="connsiteY1" fmla="*/ 0 h 1807335"/>
                    <a:gd name="connsiteX2" fmla="*/ 4983252 w 4983252"/>
                    <a:gd name="connsiteY2" fmla="*/ 1807335 h 1807335"/>
                    <a:gd name="connsiteX3" fmla="*/ 0 w 4983252"/>
                    <a:gd name="connsiteY3" fmla="*/ 1807335 h 1807335"/>
                    <a:gd name="connsiteX4" fmla="*/ 1625600 w 4983252"/>
                    <a:gd name="connsiteY4" fmla="*/ 9235 h 1807335"/>
                    <a:gd name="connsiteX0" fmla="*/ 1625600 w 4983252"/>
                    <a:gd name="connsiteY0" fmla="*/ 9235 h 1807335"/>
                    <a:gd name="connsiteX1" fmla="*/ 3209870 w 4983252"/>
                    <a:gd name="connsiteY1" fmla="*/ 0 h 1807335"/>
                    <a:gd name="connsiteX2" fmla="*/ 4983252 w 4983252"/>
                    <a:gd name="connsiteY2" fmla="*/ 1807335 h 1807335"/>
                    <a:gd name="connsiteX3" fmla="*/ 0 w 4983252"/>
                    <a:gd name="connsiteY3" fmla="*/ 1807335 h 1807335"/>
                    <a:gd name="connsiteX4" fmla="*/ 1625600 w 4983252"/>
                    <a:gd name="connsiteY4" fmla="*/ 9235 h 1807335"/>
                    <a:gd name="connsiteX0" fmla="*/ 1625600 w 4983252"/>
                    <a:gd name="connsiteY0" fmla="*/ 9235 h 1807335"/>
                    <a:gd name="connsiteX1" fmla="*/ 3209870 w 4983252"/>
                    <a:gd name="connsiteY1" fmla="*/ 0 h 1807335"/>
                    <a:gd name="connsiteX2" fmla="*/ 4983252 w 4983252"/>
                    <a:gd name="connsiteY2" fmla="*/ 1807335 h 1807335"/>
                    <a:gd name="connsiteX3" fmla="*/ 0 w 4983252"/>
                    <a:gd name="connsiteY3" fmla="*/ 1807335 h 1807335"/>
                    <a:gd name="connsiteX4" fmla="*/ 1625600 w 4983252"/>
                    <a:gd name="connsiteY4" fmla="*/ 9235 h 1807335"/>
                    <a:gd name="connsiteX0" fmla="*/ 1431636 w 4983252"/>
                    <a:gd name="connsiteY0" fmla="*/ 369454 h 1807335"/>
                    <a:gd name="connsiteX1" fmla="*/ 3209870 w 4983252"/>
                    <a:gd name="connsiteY1" fmla="*/ 0 h 1807335"/>
                    <a:gd name="connsiteX2" fmla="*/ 4983252 w 4983252"/>
                    <a:gd name="connsiteY2" fmla="*/ 1807335 h 1807335"/>
                    <a:gd name="connsiteX3" fmla="*/ 0 w 4983252"/>
                    <a:gd name="connsiteY3" fmla="*/ 1807335 h 1807335"/>
                    <a:gd name="connsiteX4" fmla="*/ 1431636 w 4983252"/>
                    <a:gd name="connsiteY4" fmla="*/ 369454 h 1807335"/>
                    <a:gd name="connsiteX0" fmla="*/ 1431636 w 4983252"/>
                    <a:gd name="connsiteY0" fmla="*/ 0 h 1437881"/>
                    <a:gd name="connsiteX1" fmla="*/ 3551615 w 4983252"/>
                    <a:gd name="connsiteY1" fmla="*/ 1 h 1437881"/>
                    <a:gd name="connsiteX2" fmla="*/ 4983252 w 4983252"/>
                    <a:gd name="connsiteY2" fmla="*/ 1437881 h 1437881"/>
                    <a:gd name="connsiteX3" fmla="*/ 0 w 4983252"/>
                    <a:gd name="connsiteY3" fmla="*/ 1437881 h 1437881"/>
                    <a:gd name="connsiteX4" fmla="*/ 1431636 w 4983252"/>
                    <a:gd name="connsiteY4" fmla="*/ 0 h 1437881"/>
                    <a:gd name="connsiteX0" fmla="*/ 1431636 w 4983252"/>
                    <a:gd name="connsiteY0" fmla="*/ 0 h 1437881"/>
                    <a:gd name="connsiteX1" fmla="*/ 3662452 w 4983252"/>
                    <a:gd name="connsiteY1" fmla="*/ 36947 h 1437881"/>
                    <a:gd name="connsiteX2" fmla="*/ 4983252 w 4983252"/>
                    <a:gd name="connsiteY2" fmla="*/ 1437881 h 1437881"/>
                    <a:gd name="connsiteX3" fmla="*/ 0 w 4983252"/>
                    <a:gd name="connsiteY3" fmla="*/ 1437881 h 1437881"/>
                    <a:gd name="connsiteX4" fmla="*/ 1431636 w 4983252"/>
                    <a:gd name="connsiteY4" fmla="*/ 0 h 1437881"/>
                    <a:gd name="connsiteX0" fmla="*/ 1219200 w 4770816"/>
                    <a:gd name="connsiteY0" fmla="*/ 0 h 1437881"/>
                    <a:gd name="connsiteX1" fmla="*/ 3450016 w 4770816"/>
                    <a:gd name="connsiteY1" fmla="*/ 36947 h 1437881"/>
                    <a:gd name="connsiteX2" fmla="*/ 4770816 w 4770816"/>
                    <a:gd name="connsiteY2" fmla="*/ 1437881 h 1437881"/>
                    <a:gd name="connsiteX3" fmla="*/ 0 w 4770816"/>
                    <a:gd name="connsiteY3" fmla="*/ 1133081 h 1437881"/>
                    <a:gd name="connsiteX4" fmla="*/ 1219200 w 4770816"/>
                    <a:gd name="connsiteY4" fmla="*/ 0 h 1437881"/>
                    <a:gd name="connsiteX0" fmla="*/ 1219200 w 4632270"/>
                    <a:gd name="connsiteY0" fmla="*/ 0 h 1133081"/>
                    <a:gd name="connsiteX1" fmla="*/ 3450016 w 4632270"/>
                    <a:gd name="connsiteY1" fmla="*/ 36947 h 1133081"/>
                    <a:gd name="connsiteX2" fmla="*/ 4632270 w 4632270"/>
                    <a:gd name="connsiteY2" fmla="*/ 1105372 h 1133081"/>
                    <a:gd name="connsiteX3" fmla="*/ 0 w 4632270"/>
                    <a:gd name="connsiteY3" fmla="*/ 1133081 h 1133081"/>
                    <a:gd name="connsiteX4" fmla="*/ 1219200 w 4632270"/>
                    <a:gd name="connsiteY4" fmla="*/ 0 h 1133081"/>
                    <a:gd name="connsiteX0" fmla="*/ 1219200 w 4623033"/>
                    <a:gd name="connsiteY0" fmla="*/ 0 h 1170027"/>
                    <a:gd name="connsiteX1" fmla="*/ 3450016 w 4623033"/>
                    <a:gd name="connsiteY1" fmla="*/ 36947 h 1170027"/>
                    <a:gd name="connsiteX2" fmla="*/ 4623033 w 4623033"/>
                    <a:gd name="connsiteY2" fmla="*/ 1170027 h 1170027"/>
                    <a:gd name="connsiteX3" fmla="*/ 0 w 4623033"/>
                    <a:gd name="connsiteY3" fmla="*/ 1133081 h 1170027"/>
                    <a:gd name="connsiteX4" fmla="*/ 1219200 w 4623033"/>
                    <a:gd name="connsiteY4" fmla="*/ 0 h 1170027"/>
                    <a:gd name="connsiteX0" fmla="*/ 1209964 w 4613797"/>
                    <a:gd name="connsiteY0" fmla="*/ 0 h 1188499"/>
                    <a:gd name="connsiteX1" fmla="*/ 3440780 w 4613797"/>
                    <a:gd name="connsiteY1" fmla="*/ 36947 h 1188499"/>
                    <a:gd name="connsiteX2" fmla="*/ 4613797 w 4613797"/>
                    <a:gd name="connsiteY2" fmla="*/ 1170027 h 1188499"/>
                    <a:gd name="connsiteX3" fmla="*/ 0 w 4613797"/>
                    <a:gd name="connsiteY3" fmla="*/ 1188499 h 1188499"/>
                    <a:gd name="connsiteX4" fmla="*/ 1209964 w 4613797"/>
                    <a:gd name="connsiteY4" fmla="*/ 0 h 1188499"/>
                    <a:gd name="connsiteX0" fmla="*/ 1209964 w 4613797"/>
                    <a:gd name="connsiteY0" fmla="*/ 0 h 1188499"/>
                    <a:gd name="connsiteX1" fmla="*/ 3440780 w 4613797"/>
                    <a:gd name="connsiteY1" fmla="*/ 36947 h 1188499"/>
                    <a:gd name="connsiteX2" fmla="*/ 4613797 w 4613797"/>
                    <a:gd name="connsiteY2" fmla="*/ 1170027 h 1188499"/>
                    <a:gd name="connsiteX3" fmla="*/ 0 w 4613797"/>
                    <a:gd name="connsiteY3" fmla="*/ 1188499 h 1188499"/>
                    <a:gd name="connsiteX4" fmla="*/ 1209964 w 4613797"/>
                    <a:gd name="connsiteY4" fmla="*/ 0 h 1188499"/>
                    <a:gd name="connsiteX0" fmla="*/ 1209964 w 4613797"/>
                    <a:gd name="connsiteY0" fmla="*/ 0 h 1188499"/>
                    <a:gd name="connsiteX1" fmla="*/ 3440780 w 4613797"/>
                    <a:gd name="connsiteY1" fmla="*/ 36947 h 1188499"/>
                    <a:gd name="connsiteX2" fmla="*/ 4613797 w 4613797"/>
                    <a:gd name="connsiteY2" fmla="*/ 1170027 h 1188499"/>
                    <a:gd name="connsiteX3" fmla="*/ 0 w 4613797"/>
                    <a:gd name="connsiteY3" fmla="*/ 1188499 h 1188499"/>
                    <a:gd name="connsiteX4" fmla="*/ 1209964 w 4613797"/>
                    <a:gd name="connsiteY4" fmla="*/ 0 h 1188499"/>
                    <a:gd name="connsiteX0" fmla="*/ 1209964 w 4613797"/>
                    <a:gd name="connsiteY0" fmla="*/ 0 h 1188499"/>
                    <a:gd name="connsiteX1" fmla="*/ 3440780 w 4613797"/>
                    <a:gd name="connsiteY1" fmla="*/ 36947 h 1188499"/>
                    <a:gd name="connsiteX2" fmla="*/ 4613797 w 4613797"/>
                    <a:gd name="connsiteY2" fmla="*/ 1170027 h 1188499"/>
                    <a:gd name="connsiteX3" fmla="*/ 0 w 4613797"/>
                    <a:gd name="connsiteY3" fmla="*/ 1188499 h 1188499"/>
                    <a:gd name="connsiteX4" fmla="*/ 1209964 w 4613797"/>
                    <a:gd name="connsiteY4" fmla="*/ 0 h 1188499"/>
                    <a:gd name="connsiteX0" fmla="*/ 1209964 w 4613797"/>
                    <a:gd name="connsiteY0" fmla="*/ 0 h 1188499"/>
                    <a:gd name="connsiteX1" fmla="*/ 3440780 w 4613797"/>
                    <a:gd name="connsiteY1" fmla="*/ 36947 h 1188499"/>
                    <a:gd name="connsiteX2" fmla="*/ 4613797 w 4613797"/>
                    <a:gd name="connsiteY2" fmla="*/ 1170027 h 1188499"/>
                    <a:gd name="connsiteX3" fmla="*/ 0 w 4613797"/>
                    <a:gd name="connsiteY3" fmla="*/ 1188499 h 1188499"/>
                    <a:gd name="connsiteX4" fmla="*/ 1209964 w 4613797"/>
                    <a:gd name="connsiteY4" fmla="*/ 0 h 1188499"/>
                    <a:gd name="connsiteX0" fmla="*/ 1209964 w 4613797"/>
                    <a:gd name="connsiteY0" fmla="*/ 0 h 1188499"/>
                    <a:gd name="connsiteX1" fmla="*/ 3450017 w 4613797"/>
                    <a:gd name="connsiteY1" fmla="*/ 55420 h 1188499"/>
                    <a:gd name="connsiteX2" fmla="*/ 4613797 w 4613797"/>
                    <a:gd name="connsiteY2" fmla="*/ 1170027 h 1188499"/>
                    <a:gd name="connsiteX3" fmla="*/ 0 w 4613797"/>
                    <a:gd name="connsiteY3" fmla="*/ 1188499 h 1188499"/>
                    <a:gd name="connsiteX4" fmla="*/ 1209964 w 4613797"/>
                    <a:gd name="connsiteY4" fmla="*/ 0 h 1188499"/>
                    <a:gd name="connsiteX0" fmla="*/ 1200728 w 4613797"/>
                    <a:gd name="connsiteY0" fmla="*/ 0 h 1133081"/>
                    <a:gd name="connsiteX1" fmla="*/ 3450017 w 4613797"/>
                    <a:gd name="connsiteY1" fmla="*/ 2 h 1133081"/>
                    <a:gd name="connsiteX2" fmla="*/ 4613797 w 4613797"/>
                    <a:gd name="connsiteY2" fmla="*/ 1114609 h 1133081"/>
                    <a:gd name="connsiteX3" fmla="*/ 0 w 4613797"/>
                    <a:gd name="connsiteY3" fmla="*/ 1133081 h 1133081"/>
                    <a:gd name="connsiteX4" fmla="*/ 1200728 w 4613797"/>
                    <a:gd name="connsiteY4" fmla="*/ 0 h 1133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13797" h="1133081">
                      <a:moveTo>
                        <a:pt x="1200728" y="0"/>
                      </a:moveTo>
                      <a:lnTo>
                        <a:pt x="3450017" y="2"/>
                      </a:lnTo>
                      <a:cubicBezTo>
                        <a:pt x="3268369" y="617841"/>
                        <a:pt x="2948172" y="1023243"/>
                        <a:pt x="4613797" y="1114609"/>
                      </a:cubicBezTo>
                      <a:lnTo>
                        <a:pt x="0" y="1133081"/>
                      </a:lnTo>
                      <a:cubicBezTo>
                        <a:pt x="1453187" y="1087896"/>
                        <a:pt x="1456267" y="654785"/>
                        <a:pt x="1200728" y="0"/>
                      </a:cubicBezTo>
                      <a:close/>
                    </a:path>
                  </a:pathLst>
                </a:custGeom>
                <a:solidFill>
                  <a:srgbClr val="7C7C7C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70" name="Rounded Rectangle 128">
                  <a:extLst>
                    <a:ext uri="{FF2B5EF4-FFF2-40B4-BE49-F238E27FC236}">
                      <a16:creationId xmlns:a16="http://schemas.microsoft.com/office/drawing/2014/main" id="{9ED46A65-4680-45E0-BE7A-19E8F6B06E45}"/>
                    </a:ext>
                  </a:extLst>
                </p:cNvPr>
                <p:cNvSpPr/>
                <p:nvPr/>
              </p:nvSpPr>
              <p:spPr bwMode="auto">
                <a:xfrm>
                  <a:off x="-2759707" y="1099472"/>
                  <a:ext cx="7926138" cy="5508726"/>
                </a:xfrm>
                <a:prstGeom prst="roundRect">
                  <a:avLst>
                    <a:gd name="adj" fmla="val 8482"/>
                  </a:avLst>
                </a:prstGeom>
                <a:solidFill>
                  <a:srgbClr val="B3B4B5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A0718FD-D622-4EF1-946E-DD451CB72EB4}"/>
                    </a:ext>
                  </a:extLst>
                </p:cNvPr>
                <p:cNvSpPr/>
                <p:nvPr/>
              </p:nvSpPr>
              <p:spPr bwMode="auto">
                <a:xfrm>
                  <a:off x="-2133709" y="1626405"/>
                  <a:ext cx="6674142" cy="4361521"/>
                </a:xfrm>
                <a:prstGeom prst="rect">
                  <a:avLst/>
                </a:prstGeom>
                <a:solidFill>
                  <a:srgbClr val="59B4D9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995658FA-B457-40F5-A65B-5B5531BFD4D8}"/>
                    </a:ext>
                  </a:extLst>
                </p:cNvPr>
                <p:cNvSpPr/>
                <p:nvPr/>
              </p:nvSpPr>
              <p:spPr bwMode="auto">
                <a:xfrm>
                  <a:off x="-1332157" y="7460659"/>
                  <a:ext cx="5071038" cy="438532"/>
                </a:xfrm>
                <a:prstGeom prst="rect">
                  <a:avLst/>
                </a:prstGeom>
                <a:solidFill>
                  <a:srgbClr val="A3A4A5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4E94BA72-4FB3-4264-8109-37C9406120E3}"/>
              </a:ext>
            </a:extLst>
          </p:cNvPr>
          <p:cNvGrpSpPr/>
          <p:nvPr userDrawn="1"/>
        </p:nvGrpSpPr>
        <p:grpSpPr>
          <a:xfrm>
            <a:off x="68730" y="4747625"/>
            <a:ext cx="1426688" cy="916768"/>
            <a:chOff x="65242" y="4000957"/>
            <a:chExt cx="1426688" cy="916768"/>
          </a:xfrm>
        </p:grpSpPr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F8E0AB69-DB21-435C-8E39-137A37106972}"/>
                </a:ext>
              </a:extLst>
            </p:cNvPr>
            <p:cNvSpPr txBox="1"/>
            <p:nvPr/>
          </p:nvSpPr>
          <p:spPr>
            <a:xfrm>
              <a:off x="65242" y="4401622"/>
              <a:ext cx="1426688" cy="51610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defTabSz="932597">
                <a:defRPr sz="900" kern="0">
                  <a:solidFill>
                    <a:schemeClr val="bg1">
                      <a:lumMod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defRPr>
              </a:lvl1pPr>
            </a:lstStyle>
            <a:p>
              <a:r>
                <a:rPr lang="en-US" sz="900" dirty="0"/>
                <a:t>BUSINESS / CUSTOM APPS</a:t>
              </a:r>
            </a:p>
            <a:p>
              <a:r>
                <a:rPr lang="en-US" sz="900" dirty="0"/>
                <a:t>(STRUCTURED)</a:t>
              </a:r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99B4FD6F-66E4-4525-905A-002C419CBF85}"/>
                </a:ext>
              </a:extLst>
            </p:cNvPr>
            <p:cNvGrpSpPr/>
            <p:nvPr/>
          </p:nvGrpSpPr>
          <p:grpSpPr>
            <a:xfrm>
              <a:off x="244675" y="4000957"/>
              <a:ext cx="1067822" cy="398972"/>
              <a:chOff x="94228" y="4054674"/>
              <a:chExt cx="1327848" cy="496126"/>
            </a:xfrm>
          </p:grpSpPr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4E2E9BD6-4FF4-4BAD-8601-08033BAA95E3}"/>
                  </a:ext>
                </a:extLst>
              </p:cNvPr>
              <p:cNvGrpSpPr/>
              <p:nvPr/>
            </p:nvGrpSpPr>
            <p:grpSpPr>
              <a:xfrm>
                <a:off x="94228" y="4054674"/>
                <a:ext cx="565043" cy="490322"/>
                <a:chOff x="582887" y="2608468"/>
                <a:chExt cx="565043" cy="490322"/>
              </a:xfrm>
            </p:grpSpPr>
            <p:grpSp>
              <p:nvGrpSpPr>
                <p:cNvPr id="275" name="Group 274">
                  <a:extLst>
                    <a:ext uri="{FF2B5EF4-FFF2-40B4-BE49-F238E27FC236}">
                      <a16:creationId xmlns:a16="http://schemas.microsoft.com/office/drawing/2014/main" id="{2DA2EADE-4AD6-47BC-89A2-03CA79A2BDF3}"/>
                    </a:ext>
                  </a:extLst>
                </p:cNvPr>
                <p:cNvGrpSpPr/>
                <p:nvPr/>
              </p:nvGrpSpPr>
              <p:grpSpPr>
                <a:xfrm>
                  <a:off x="582887" y="2608468"/>
                  <a:ext cx="565043" cy="490322"/>
                  <a:chOff x="-2759707" y="1099472"/>
                  <a:chExt cx="7926138" cy="6799719"/>
                </a:xfrm>
              </p:grpSpPr>
              <p:sp>
                <p:nvSpPr>
                  <p:cNvPr id="280" name="Rectangle 317">
                    <a:extLst>
                      <a:ext uri="{FF2B5EF4-FFF2-40B4-BE49-F238E27FC236}">
                        <a16:creationId xmlns:a16="http://schemas.microsoft.com/office/drawing/2014/main" id="{189A2071-15DC-4228-AB3D-6E2AE963A0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-1103536" y="6493184"/>
                    <a:ext cx="4613797" cy="1133081"/>
                  </a:xfrm>
                  <a:custGeom>
                    <a:avLst/>
                    <a:gdLst>
                      <a:gd name="connsiteX0" fmla="*/ 0 w 4983252"/>
                      <a:gd name="connsiteY0" fmla="*/ 0 h 1835045"/>
                      <a:gd name="connsiteX1" fmla="*/ 4983252 w 4983252"/>
                      <a:gd name="connsiteY1" fmla="*/ 0 h 1835045"/>
                      <a:gd name="connsiteX2" fmla="*/ 4983252 w 4983252"/>
                      <a:gd name="connsiteY2" fmla="*/ 1835045 h 1835045"/>
                      <a:gd name="connsiteX3" fmla="*/ 0 w 4983252"/>
                      <a:gd name="connsiteY3" fmla="*/ 1835045 h 1835045"/>
                      <a:gd name="connsiteX4" fmla="*/ 0 w 4983252"/>
                      <a:gd name="connsiteY4" fmla="*/ 0 h 1835045"/>
                      <a:gd name="connsiteX0" fmla="*/ 1339273 w 4983252"/>
                      <a:gd name="connsiteY0" fmla="*/ 36945 h 1835045"/>
                      <a:gd name="connsiteX1" fmla="*/ 4983252 w 4983252"/>
                      <a:gd name="connsiteY1" fmla="*/ 0 h 1835045"/>
                      <a:gd name="connsiteX2" fmla="*/ 4983252 w 4983252"/>
                      <a:gd name="connsiteY2" fmla="*/ 1835045 h 1835045"/>
                      <a:gd name="connsiteX3" fmla="*/ 0 w 4983252"/>
                      <a:gd name="connsiteY3" fmla="*/ 1835045 h 1835045"/>
                      <a:gd name="connsiteX4" fmla="*/ 1339273 w 4983252"/>
                      <a:gd name="connsiteY4" fmla="*/ 36945 h 1835045"/>
                      <a:gd name="connsiteX0" fmla="*/ 1339273 w 4983252"/>
                      <a:gd name="connsiteY0" fmla="*/ 0 h 1798100"/>
                      <a:gd name="connsiteX1" fmla="*/ 3228343 w 4983252"/>
                      <a:gd name="connsiteY1" fmla="*/ 1 h 1798100"/>
                      <a:gd name="connsiteX2" fmla="*/ 4983252 w 4983252"/>
                      <a:gd name="connsiteY2" fmla="*/ 1798100 h 1798100"/>
                      <a:gd name="connsiteX3" fmla="*/ 0 w 4983252"/>
                      <a:gd name="connsiteY3" fmla="*/ 1798100 h 1798100"/>
                      <a:gd name="connsiteX4" fmla="*/ 1339273 w 4983252"/>
                      <a:gd name="connsiteY4" fmla="*/ 0 h 1798100"/>
                      <a:gd name="connsiteX0" fmla="*/ 1339273 w 4983252"/>
                      <a:gd name="connsiteY0" fmla="*/ 0 h 1798100"/>
                      <a:gd name="connsiteX1" fmla="*/ 3228343 w 4983252"/>
                      <a:gd name="connsiteY1" fmla="*/ 1 h 1798100"/>
                      <a:gd name="connsiteX2" fmla="*/ 4983252 w 4983252"/>
                      <a:gd name="connsiteY2" fmla="*/ 1798100 h 1798100"/>
                      <a:gd name="connsiteX3" fmla="*/ 0 w 4983252"/>
                      <a:gd name="connsiteY3" fmla="*/ 1798100 h 1798100"/>
                      <a:gd name="connsiteX4" fmla="*/ 1339273 w 4983252"/>
                      <a:gd name="connsiteY4" fmla="*/ 0 h 1798100"/>
                      <a:gd name="connsiteX0" fmla="*/ 1339273 w 4983252"/>
                      <a:gd name="connsiteY0" fmla="*/ 0 h 1798100"/>
                      <a:gd name="connsiteX1" fmla="*/ 3228343 w 4983252"/>
                      <a:gd name="connsiteY1" fmla="*/ 1 h 1798100"/>
                      <a:gd name="connsiteX2" fmla="*/ 4983252 w 4983252"/>
                      <a:gd name="connsiteY2" fmla="*/ 1798100 h 1798100"/>
                      <a:gd name="connsiteX3" fmla="*/ 0 w 4983252"/>
                      <a:gd name="connsiteY3" fmla="*/ 1798100 h 1798100"/>
                      <a:gd name="connsiteX4" fmla="*/ 1339273 w 4983252"/>
                      <a:gd name="connsiteY4" fmla="*/ 0 h 1798100"/>
                      <a:gd name="connsiteX0" fmla="*/ 1625600 w 4983252"/>
                      <a:gd name="connsiteY0" fmla="*/ 0 h 1798100"/>
                      <a:gd name="connsiteX1" fmla="*/ 3228343 w 4983252"/>
                      <a:gd name="connsiteY1" fmla="*/ 1 h 1798100"/>
                      <a:gd name="connsiteX2" fmla="*/ 4983252 w 4983252"/>
                      <a:gd name="connsiteY2" fmla="*/ 1798100 h 1798100"/>
                      <a:gd name="connsiteX3" fmla="*/ 0 w 4983252"/>
                      <a:gd name="connsiteY3" fmla="*/ 1798100 h 1798100"/>
                      <a:gd name="connsiteX4" fmla="*/ 1625600 w 4983252"/>
                      <a:gd name="connsiteY4" fmla="*/ 0 h 1798100"/>
                      <a:gd name="connsiteX0" fmla="*/ 1625600 w 4983252"/>
                      <a:gd name="connsiteY0" fmla="*/ 0 h 1798100"/>
                      <a:gd name="connsiteX1" fmla="*/ 2997434 w 4983252"/>
                      <a:gd name="connsiteY1" fmla="*/ 1 h 1798100"/>
                      <a:gd name="connsiteX2" fmla="*/ 4983252 w 4983252"/>
                      <a:gd name="connsiteY2" fmla="*/ 1798100 h 1798100"/>
                      <a:gd name="connsiteX3" fmla="*/ 0 w 4983252"/>
                      <a:gd name="connsiteY3" fmla="*/ 1798100 h 1798100"/>
                      <a:gd name="connsiteX4" fmla="*/ 1625600 w 4983252"/>
                      <a:gd name="connsiteY4" fmla="*/ 0 h 1798100"/>
                      <a:gd name="connsiteX0" fmla="*/ 1625600 w 4983252"/>
                      <a:gd name="connsiteY0" fmla="*/ 9235 h 1807335"/>
                      <a:gd name="connsiteX1" fmla="*/ 3209870 w 4983252"/>
                      <a:gd name="connsiteY1" fmla="*/ 0 h 1807335"/>
                      <a:gd name="connsiteX2" fmla="*/ 4983252 w 4983252"/>
                      <a:gd name="connsiteY2" fmla="*/ 1807335 h 1807335"/>
                      <a:gd name="connsiteX3" fmla="*/ 0 w 4983252"/>
                      <a:gd name="connsiteY3" fmla="*/ 1807335 h 1807335"/>
                      <a:gd name="connsiteX4" fmla="*/ 1625600 w 4983252"/>
                      <a:gd name="connsiteY4" fmla="*/ 9235 h 1807335"/>
                      <a:gd name="connsiteX0" fmla="*/ 1625600 w 4983252"/>
                      <a:gd name="connsiteY0" fmla="*/ 9235 h 1807335"/>
                      <a:gd name="connsiteX1" fmla="*/ 3209870 w 4983252"/>
                      <a:gd name="connsiteY1" fmla="*/ 0 h 1807335"/>
                      <a:gd name="connsiteX2" fmla="*/ 4983252 w 4983252"/>
                      <a:gd name="connsiteY2" fmla="*/ 1807335 h 1807335"/>
                      <a:gd name="connsiteX3" fmla="*/ 0 w 4983252"/>
                      <a:gd name="connsiteY3" fmla="*/ 1807335 h 1807335"/>
                      <a:gd name="connsiteX4" fmla="*/ 1625600 w 4983252"/>
                      <a:gd name="connsiteY4" fmla="*/ 9235 h 1807335"/>
                      <a:gd name="connsiteX0" fmla="*/ 1625600 w 4983252"/>
                      <a:gd name="connsiteY0" fmla="*/ 9235 h 1807335"/>
                      <a:gd name="connsiteX1" fmla="*/ 3209870 w 4983252"/>
                      <a:gd name="connsiteY1" fmla="*/ 0 h 1807335"/>
                      <a:gd name="connsiteX2" fmla="*/ 4983252 w 4983252"/>
                      <a:gd name="connsiteY2" fmla="*/ 1807335 h 1807335"/>
                      <a:gd name="connsiteX3" fmla="*/ 0 w 4983252"/>
                      <a:gd name="connsiteY3" fmla="*/ 1807335 h 1807335"/>
                      <a:gd name="connsiteX4" fmla="*/ 1625600 w 4983252"/>
                      <a:gd name="connsiteY4" fmla="*/ 9235 h 1807335"/>
                      <a:gd name="connsiteX0" fmla="*/ 1431636 w 4983252"/>
                      <a:gd name="connsiteY0" fmla="*/ 369454 h 1807335"/>
                      <a:gd name="connsiteX1" fmla="*/ 3209870 w 4983252"/>
                      <a:gd name="connsiteY1" fmla="*/ 0 h 1807335"/>
                      <a:gd name="connsiteX2" fmla="*/ 4983252 w 4983252"/>
                      <a:gd name="connsiteY2" fmla="*/ 1807335 h 1807335"/>
                      <a:gd name="connsiteX3" fmla="*/ 0 w 4983252"/>
                      <a:gd name="connsiteY3" fmla="*/ 1807335 h 1807335"/>
                      <a:gd name="connsiteX4" fmla="*/ 1431636 w 4983252"/>
                      <a:gd name="connsiteY4" fmla="*/ 369454 h 1807335"/>
                      <a:gd name="connsiteX0" fmla="*/ 1431636 w 4983252"/>
                      <a:gd name="connsiteY0" fmla="*/ 0 h 1437881"/>
                      <a:gd name="connsiteX1" fmla="*/ 3551615 w 4983252"/>
                      <a:gd name="connsiteY1" fmla="*/ 1 h 1437881"/>
                      <a:gd name="connsiteX2" fmla="*/ 4983252 w 4983252"/>
                      <a:gd name="connsiteY2" fmla="*/ 1437881 h 1437881"/>
                      <a:gd name="connsiteX3" fmla="*/ 0 w 4983252"/>
                      <a:gd name="connsiteY3" fmla="*/ 1437881 h 1437881"/>
                      <a:gd name="connsiteX4" fmla="*/ 1431636 w 4983252"/>
                      <a:gd name="connsiteY4" fmla="*/ 0 h 1437881"/>
                      <a:gd name="connsiteX0" fmla="*/ 1431636 w 4983252"/>
                      <a:gd name="connsiteY0" fmla="*/ 0 h 1437881"/>
                      <a:gd name="connsiteX1" fmla="*/ 3662452 w 4983252"/>
                      <a:gd name="connsiteY1" fmla="*/ 36947 h 1437881"/>
                      <a:gd name="connsiteX2" fmla="*/ 4983252 w 4983252"/>
                      <a:gd name="connsiteY2" fmla="*/ 1437881 h 1437881"/>
                      <a:gd name="connsiteX3" fmla="*/ 0 w 4983252"/>
                      <a:gd name="connsiteY3" fmla="*/ 1437881 h 1437881"/>
                      <a:gd name="connsiteX4" fmla="*/ 1431636 w 4983252"/>
                      <a:gd name="connsiteY4" fmla="*/ 0 h 1437881"/>
                      <a:gd name="connsiteX0" fmla="*/ 1219200 w 4770816"/>
                      <a:gd name="connsiteY0" fmla="*/ 0 h 1437881"/>
                      <a:gd name="connsiteX1" fmla="*/ 3450016 w 4770816"/>
                      <a:gd name="connsiteY1" fmla="*/ 36947 h 1437881"/>
                      <a:gd name="connsiteX2" fmla="*/ 4770816 w 4770816"/>
                      <a:gd name="connsiteY2" fmla="*/ 1437881 h 1437881"/>
                      <a:gd name="connsiteX3" fmla="*/ 0 w 4770816"/>
                      <a:gd name="connsiteY3" fmla="*/ 1133081 h 1437881"/>
                      <a:gd name="connsiteX4" fmla="*/ 1219200 w 4770816"/>
                      <a:gd name="connsiteY4" fmla="*/ 0 h 1437881"/>
                      <a:gd name="connsiteX0" fmla="*/ 1219200 w 4632270"/>
                      <a:gd name="connsiteY0" fmla="*/ 0 h 1133081"/>
                      <a:gd name="connsiteX1" fmla="*/ 3450016 w 4632270"/>
                      <a:gd name="connsiteY1" fmla="*/ 36947 h 1133081"/>
                      <a:gd name="connsiteX2" fmla="*/ 4632270 w 4632270"/>
                      <a:gd name="connsiteY2" fmla="*/ 1105372 h 1133081"/>
                      <a:gd name="connsiteX3" fmla="*/ 0 w 4632270"/>
                      <a:gd name="connsiteY3" fmla="*/ 1133081 h 1133081"/>
                      <a:gd name="connsiteX4" fmla="*/ 1219200 w 4632270"/>
                      <a:gd name="connsiteY4" fmla="*/ 0 h 1133081"/>
                      <a:gd name="connsiteX0" fmla="*/ 1219200 w 4623033"/>
                      <a:gd name="connsiteY0" fmla="*/ 0 h 1170027"/>
                      <a:gd name="connsiteX1" fmla="*/ 3450016 w 4623033"/>
                      <a:gd name="connsiteY1" fmla="*/ 36947 h 1170027"/>
                      <a:gd name="connsiteX2" fmla="*/ 4623033 w 4623033"/>
                      <a:gd name="connsiteY2" fmla="*/ 1170027 h 1170027"/>
                      <a:gd name="connsiteX3" fmla="*/ 0 w 4623033"/>
                      <a:gd name="connsiteY3" fmla="*/ 1133081 h 1170027"/>
                      <a:gd name="connsiteX4" fmla="*/ 1219200 w 4623033"/>
                      <a:gd name="connsiteY4" fmla="*/ 0 h 1170027"/>
                      <a:gd name="connsiteX0" fmla="*/ 1209964 w 4613797"/>
                      <a:gd name="connsiteY0" fmla="*/ 0 h 1188499"/>
                      <a:gd name="connsiteX1" fmla="*/ 3440780 w 4613797"/>
                      <a:gd name="connsiteY1" fmla="*/ 36947 h 1188499"/>
                      <a:gd name="connsiteX2" fmla="*/ 4613797 w 4613797"/>
                      <a:gd name="connsiteY2" fmla="*/ 1170027 h 1188499"/>
                      <a:gd name="connsiteX3" fmla="*/ 0 w 4613797"/>
                      <a:gd name="connsiteY3" fmla="*/ 1188499 h 1188499"/>
                      <a:gd name="connsiteX4" fmla="*/ 1209964 w 4613797"/>
                      <a:gd name="connsiteY4" fmla="*/ 0 h 1188499"/>
                      <a:gd name="connsiteX0" fmla="*/ 1209964 w 4613797"/>
                      <a:gd name="connsiteY0" fmla="*/ 0 h 1188499"/>
                      <a:gd name="connsiteX1" fmla="*/ 3440780 w 4613797"/>
                      <a:gd name="connsiteY1" fmla="*/ 36947 h 1188499"/>
                      <a:gd name="connsiteX2" fmla="*/ 4613797 w 4613797"/>
                      <a:gd name="connsiteY2" fmla="*/ 1170027 h 1188499"/>
                      <a:gd name="connsiteX3" fmla="*/ 0 w 4613797"/>
                      <a:gd name="connsiteY3" fmla="*/ 1188499 h 1188499"/>
                      <a:gd name="connsiteX4" fmla="*/ 1209964 w 4613797"/>
                      <a:gd name="connsiteY4" fmla="*/ 0 h 1188499"/>
                      <a:gd name="connsiteX0" fmla="*/ 1209964 w 4613797"/>
                      <a:gd name="connsiteY0" fmla="*/ 0 h 1188499"/>
                      <a:gd name="connsiteX1" fmla="*/ 3440780 w 4613797"/>
                      <a:gd name="connsiteY1" fmla="*/ 36947 h 1188499"/>
                      <a:gd name="connsiteX2" fmla="*/ 4613797 w 4613797"/>
                      <a:gd name="connsiteY2" fmla="*/ 1170027 h 1188499"/>
                      <a:gd name="connsiteX3" fmla="*/ 0 w 4613797"/>
                      <a:gd name="connsiteY3" fmla="*/ 1188499 h 1188499"/>
                      <a:gd name="connsiteX4" fmla="*/ 1209964 w 4613797"/>
                      <a:gd name="connsiteY4" fmla="*/ 0 h 1188499"/>
                      <a:gd name="connsiteX0" fmla="*/ 1209964 w 4613797"/>
                      <a:gd name="connsiteY0" fmla="*/ 0 h 1188499"/>
                      <a:gd name="connsiteX1" fmla="*/ 3440780 w 4613797"/>
                      <a:gd name="connsiteY1" fmla="*/ 36947 h 1188499"/>
                      <a:gd name="connsiteX2" fmla="*/ 4613797 w 4613797"/>
                      <a:gd name="connsiteY2" fmla="*/ 1170027 h 1188499"/>
                      <a:gd name="connsiteX3" fmla="*/ 0 w 4613797"/>
                      <a:gd name="connsiteY3" fmla="*/ 1188499 h 1188499"/>
                      <a:gd name="connsiteX4" fmla="*/ 1209964 w 4613797"/>
                      <a:gd name="connsiteY4" fmla="*/ 0 h 1188499"/>
                      <a:gd name="connsiteX0" fmla="*/ 1209964 w 4613797"/>
                      <a:gd name="connsiteY0" fmla="*/ 0 h 1188499"/>
                      <a:gd name="connsiteX1" fmla="*/ 3440780 w 4613797"/>
                      <a:gd name="connsiteY1" fmla="*/ 36947 h 1188499"/>
                      <a:gd name="connsiteX2" fmla="*/ 4613797 w 4613797"/>
                      <a:gd name="connsiteY2" fmla="*/ 1170027 h 1188499"/>
                      <a:gd name="connsiteX3" fmla="*/ 0 w 4613797"/>
                      <a:gd name="connsiteY3" fmla="*/ 1188499 h 1188499"/>
                      <a:gd name="connsiteX4" fmla="*/ 1209964 w 4613797"/>
                      <a:gd name="connsiteY4" fmla="*/ 0 h 1188499"/>
                      <a:gd name="connsiteX0" fmla="*/ 1209964 w 4613797"/>
                      <a:gd name="connsiteY0" fmla="*/ 0 h 1188499"/>
                      <a:gd name="connsiteX1" fmla="*/ 3450017 w 4613797"/>
                      <a:gd name="connsiteY1" fmla="*/ 55420 h 1188499"/>
                      <a:gd name="connsiteX2" fmla="*/ 4613797 w 4613797"/>
                      <a:gd name="connsiteY2" fmla="*/ 1170027 h 1188499"/>
                      <a:gd name="connsiteX3" fmla="*/ 0 w 4613797"/>
                      <a:gd name="connsiteY3" fmla="*/ 1188499 h 1188499"/>
                      <a:gd name="connsiteX4" fmla="*/ 1209964 w 4613797"/>
                      <a:gd name="connsiteY4" fmla="*/ 0 h 1188499"/>
                      <a:gd name="connsiteX0" fmla="*/ 1200728 w 4613797"/>
                      <a:gd name="connsiteY0" fmla="*/ 0 h 1133081"/>
                      <a:gd name="connsiteX1" fmla="*/ 3450017 w 4613797"/>
                      <a:gd name="connsiteY1" fmla="*/ 2 h 1133081"/>
                      <a:gd name="connsiteX2" fmla="*/ 4613797 w 4613797"/>
                      <a:gd name="connsiteY2" fmla="*/ 1114609 h 1133081"/>
                      <a:gd name="connsiteX3" fmla="*/ 0 w 4613797"/>
                      <a:gd name="connsiteY3" fmla="*/ 1133081 h 1133081"/>
                      <a:gd name="connsiteX4" fmla="*/ 1200728 w 4613797"/>
                      <a:gd name="connsiteY4" fmla="*/ 0 h 1133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613797" h="1133081">
                        <a:moveTo>
                          <a:pt x="1200728" y="0"/>
                        </a:moveTo>
                        <a:lnTo>
                          <a:pt x="3450017" y="2"/>
                        </a:lnTo>
                        <a:cubicBezTo>
                          <a:pt x="3268369" y="617841"/>
                          <a:pt x="2948172" y="1023243"/>
                          <a:pt x="4613797" y="1114609"/>
                        </a:cubicBezTo>
                        <a:lnTo>
                          <a:pt x="0" y="1133081"/>
                        </a:lnTo>
                        <a:cubicBezTo>
                          <a:pt x="1453187" y="1087896"/>
                          <a:pt x="1456267" y="654785"/>
                          <a:pt x="1200728" y="0"/>
                        </a:cubicBezTo>
                        <a:close/>
                      </a:path>
                    </a:pathLst>
                  </a:custGeom>
                  <a:solidFill>
                    <a:srgbClr val="7C7C7C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81" name="Rounded Rectangle 439">
                    <a:extLst>
                      <a:ext uri="{FF2B5EF4-FFF2-40B4-BE49-F238E27FC236}">
                        <a16:creationId xmlns:a16="http://schemas.microsoft.com/office/drawing/2014/main" id="{A592A41A-B947-4D53-80DF-B5E910DB2C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-2759707" y="1099472"/>
                    <a:ext cx="7926138" cy="5508726"/>
                  </a:xfrm>
                  <a:prstGeom prst="roundRect">
                    <a:avLst>
                      <a:gd name="adj" fmla="val 8482"/>
                    </a:avLst>
                  </a:prstGeom>
                  <a:solidFill>
                    <a:srgbClr val="B3B4B5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82" name="Rectangle 281">
                    <a:extLst>
                      <a:ext uri="{FF2B5EF4-FFF2-40B4-BE49-F238E27FC236}">
                        <a16:creationId xmlns:a16="http://schemas.microsoft.com/office/drawing/2014/main" id="{54FD4F11-3334-40D1-BEB9-FDE8AE8FFD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-2133709" y="1626405"/>
                    <a:ext cx="6674142" cy="4361521"/>
                  </a:xfrm>
                  <a:prstGeom prst="rect">
                    <a:avLst/>
                  </a:prstGeom>
                  <a:solidFill>
                    <a:srgbClr val="59B4D9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83" name="Rectangle 282">
                    <a:extLst>
                      <a:ext uri="{FF2B5EF4-FFF2-40B4-BE49-F238E27FC236}">
                        <a16:creationId xmlns:a16="http://schemas.microsoft.com/office/drawing/2014/main" id="{094A8FCD-CF92-4D1D-B254-6AB39229DC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-1332157" y="7460659"/>
                    <a:ext cx="5071038" cy="438532"/>
                  </a:xfrm>
                  <a:prstGeom prst="rect">
                    <a:avLst/>
                  </a:prstGeom>
                  <a:solidFill>
                    <a:srgbClr val="A3A4A5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sp>
              <p:nvSpPr>
                <p:cNvPr id="276" name="Freeform 5">
                  <a:extLst>
                    <a:ext uri="{FF2B5EF4-FFF2-40B4-BE49-F238E27FC236}">
                      <a16:creationId xmlns:a16="http://schemas.microsoft.com/office/drawing/2014/main" id="{A40ACC27-376D-4601-9210-4B94E5408D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1671" y="2654378"/>
                  <a:ext cx="287501" cy="280651"/>
                </a:xfrm>
                <a:custGeom>
                  <a:avLst/>
                  <a:gdLst>
                    <a:gd name="T0" fmla="*/ 0 w 252"/>
                    <a:gd name="T1" fmla="*/ 0 h 246"/>
                    <a:gd name="T2" fmla="*/ 0 w 252"/>
                    <a:gd name="T3" fmla="*/ 246 h 246"/>
                    <a:gd name="T4" fmla="*/ 252 w 252"/>
                    <a:gd name="T5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2" h="246">
                      <a:moveTo>
                        <a:pt x="0" y="0"/>
                      </a:moveTo>
                      <a:lnTo>
                        <a:pt x="0" y="246"/>
                      </a:lnTo>
                      <a:lnTo>
                        <a:pt x="252" y="246"/>
                      </a:lnTo>
                    </a:path>
                  </a:pathLst>
                </a:custGeom>
                <a:noFill/>
                <a:ln w="12700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72421" tIns="36211" rIns="72421" bIns="3621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43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277" name="Rectangle 6">
                  <a:extLst>
                    <a:ext uri="{FF2B5EF4-FFF2-40B4-BE49-F238E27FC236}">
                      <a16:creationId xmlns:a16="http://schemas.microsoft.com/office/drawing/2014/main" id="{A8448156-E66F-48D5-9825-7E1B7BA242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306" y="2814098"/>
                  <a:ext cx="36508" cy="120931"/>
                </a:xfrm>
                <a:prstGeom prst="rect">
                  <a:avLst/>
                </a:prstGeom>
                <a:noFill/>
                <a:ln w="12700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72421" tIns="36211" rIns="72421" bIns="3621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43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278" name="Rectangle 7">
                  <a:extLst>
                    <a:ext uri="{FF2B5EF4-FFF2-40B4-BE49-F238E27FC236}">
                      <a16:creationId xmlns:a16="http://schemas.microsoft.com/office/drawing/2014/main" id="{B1668903-9970-40D1-90CC-A855B5700B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9181" y="2707998"/>
                  <a:ext cx="37649" cy="227031"/>
                </a:xfrm>
                <a:prstGeom prst="rect">
                  <a:avLst/>
                </a:prstGeom>
                <a:noFill/>
                <a:ln w="12700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72421" tIns="36211" rIns="72421" bIns="3621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43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Rectangle 8">
                  <a:extLst>
                    <a:ext uri="{FF2B5EF4-FFF2-40B4-BE49-F238E27FC236}">
                      <a16:creationId xmlns:a16="http://schemas.microsoft.com/office/drawing/2014/main" id="{5F074DEA-976C-4E4D-91C2-ADC32F96E3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197" y="2754773"/>
                  <a:ext cx="37649" cy="180256"/>
                </a:xfrm>
                <a:prstGeom prst="rect">
                  <a:avLst/>
                </a:prstGeom>
                <a:noFill/>
                <a:ln w="12700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72421" tIns="36211" rIns="72421" bIns="3621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43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24096A9D-14D3-40B8-A1C5-521A4D86BA53}"/>
                  </a:ext>
                </a:extLst>
              </p:cNvPr>
              <p:cNvGrpSpPr/>
              <p:nvPr/>
            </p:nvGrpSpPr>
            <p:grpSpPr>
              <a:xfrm>
                <a:off x="833546" y="4054674"/>
                <a:ext cx="588530" cy="496126"/>
                <a:chOff x="493618" y="3055549"/>
                <a:chExt cx="716256" cy="603797"/>
              </a:xfrm>
            </p:grpSpPr>
            <p:grpSp>
              <p:nvGrpSpPr>
                <p:cNvPr id="226" name="Group 225">
                  <a:extLst>
                    <a:ext uri="{FF2B5EF4-FFF2-40B4-BE49-F238E27FC236}">
                      <a16:creationId xmlns:a16="http://schemas.microsoft.com/office/drawing/2014/main" id="{8366F608-F84B-49F4-A8FF-5D0CF10580E0}"/>
                    </a:ext>
                  </a:extLst>
                </p:cNvPr>
                <p:cNvGrpSpPr/>
                <p:nvPr/>
              </p:nvGrpSpPr>
              <p:grpSpPr>
                <a:xfrm>
                  <a:off x="796699" y="3403695"/>
                  <a:ext cx="413175" cy="253655"/>
                  <a:chOff x="-655566" y="3895060"/>
                  <a:chExt cx="761727" cy="430956"/>
                </a:xfrm>
              </p:grpSpPr>
              <p:grpSp>
                <p:nvGrpSpPr>
                  <p:cNvPr id="259" name="Group 258">
                    <a:extLst>
                      <a:ext uri="{FF2B5EF4-FFF2-40B4-BE49-F238E27FC236}">
                        <a16:creationId xmlns:a16="http://schemas.microsoft.com/office/drawing/2014/main" id="{758A0E01-1F14-44E3-8A4A-3DBF7AC1CE59}"/>
                      </a:ext>
                    </a:extLst>
                  </p:cNvPr>
                  <p:cNvGrpSpPr/>
                  <p:nvPr/>
                </p:nvGrpSpPr>
                <p:grpSpPr>
                  <a:xfrm>
                    <a:off x="-655566" y="3895060"/>
                    <a:ext cx="761727" cy="430956"/>
                    <a:chOff x="10867216" y="6204939"/>
                    <a:chExt cx="791499" cy="447800"/>
                  </a:xfrm>
                </p:grpSpPr>
                <p:sp>
                  <p:nvSpPr>
                    <p:cNvPr id="268" name="Round Same Side Corner Rectangle 206">
                      <a:extLst>
                        <a:ext uri="{FF2B5EF4-FFF2-40B4-BE49-F238E27FC236}">
                          <a16:creationId xmlns:a16="http://schemas.microsoft.com/office/drawing/2014/main" id="{AAC746E9-77D1-4E79-A795-0E1A4A577F5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0867216" y="6613795"/>
                      <a:ext cx="791499" cy="19313"/>
                    </a:xfrm>
                    <a:prstGeom prst="round2SameRect">
                      <a:avLst>
                        <a:gd name="adj1" fmla="val 16667"/>
                        <a:gd name="adj2" fmla="val 50000"/>
                      </a:avLst>
                    </a:prstGeom>
                    <a:solidFill>
                      <a:srgbClr val="CBCBCB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29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grpSp>
                  <p:nvGrpSpPr>
                    <p:cNvPr id="269" name="Group 268">
                      <a:extLst>
                        <a:ext uri="{FF2B5EF4-FFF2-40B4-BE49-F238E27FC236}">
                          <a16:creationId xmlns:a16="http://schemas.microsoft.com/office/drawing/2014/main" id="{8062CA6A-A309-4518-820C-887C5363B6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924674" y="6204939"/>
                      <a:ext cx="676584" cy="420187"/>
                      <a:chOff x="10924674" y="6204939"/>
                      <a:chExt cx="676584" cy="420187"/>
                    </a:xfrm>
                  </p:grpSpPr>
                  <p:grpSp>
                    <p:nvGrpSpPr>
                      <p:cNvPr id="271" name="Group 270">
                        <a:extLst>
                          <a:ext uri="{FF2B5EF4-FFF2-40B4-BE49-F238E27FC236}">
                            <a16:creationId xmlns:a16="http://schemas.microsoft.com/office/drawing/2014/main" id="{35B3EB0E-DF51-4CF6-AB2D-E0AEB236B0C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924674" y="6204939"/>
                        <a:ext cx="676584" cy="406447"/>
                        <a:chOff x="15402433" y="3770727"/>
                        <a:chExt cx="3379343" cy="2030084"/>
                      </a:xfrm>
                    </p:grpSpPr>
                    <p:sp>
                      <p:nvSpPr>
                        <p:cNvPr id="273" name="Round Same Side Corner Rectangle 211">
                          <a:extLst>
                            <a:ext uri="{FF2B5EF4-FFF2-40B4-BE49-F238E27FC236}">
                              <a16:creationId xmlns:a16="http://schemas.microsoft.com/office/drawing/2014/main" id="{10E7C695-A5FB-43D3-A748-76019EA188CB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5402433" y="3770727"/>
                          <a:ext cx="3379343" cy="2030084"/>
                        </a:xfrm>
                        <a:prstGeom prst="round2SameRect">
                          <a:avLst>
                            <a:gd name="adj1" fmla="val 6117"/>
                            <a:gd name="adj2" fmla="val 0"/>
                          </a:avLst>
                        </a:prstGeom>
                        <a:solidFill>
                          <a:srgbClr val="B3B4B5"/>
                        </a:solidFill>
                        <a:ln>
                          <a:noFill/>
                          <a:headEnd type="none" w="med" len="med"/>
                          <a:tailEnd type="none" w="med" len="med"/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3">
                          <a:schemeClr val="accent2"/>
                        </a:fillRef>
                        <a:effectRef idx="2">
                          <a:schemeClr val="accent2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932293" fontAlgn="base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dirty="0" err="1"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a typeface="Segoe UI" pitchFamily="34" charset="0"/>
                            <a:cs typeface="Segoe UI" pitchFamily="34" charset="0"/>
                          </a:endParaRPr>
                        </a:p>
                      </p:txBody>
                    </p:sp>
                    <p:sp>
                      <p:nvSpPr>
                        <p:cNvPr id="274" name="Rectangle 273">
                          <a:extLst>
                            <a:ext uri="{FF2B5EF4-FFF2-40B4-BE49-F238E27FC236}">
                              <a16:creationId xmlns:a16="http://schemas.microsoft.com/office/drawing/2014/main" id="{FE3826BF-BF2D-48B5-BFF6-F8EEE847498B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5577629" y="3912794"/>
                          <a:ext cx="3028950" cy="175775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  <a:headEnd type="none" w="med" len="med"/>
                          <a:tailEnd type="none" w="med" len="med"/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3">
                          <a:schemeClr val="accent2"/>
                        </a:fillRef>
                        <a:effectRef idx="2">
                          <a:schemeClr val="accent2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932293" fontAlgn="base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dirty="0" err="1"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a typeface="Segoe UI" pitchFamily="34" charset="0"/>
                            <a:cs typeface="Segoe UI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272" name="Round Same Side Corner Rectangle 210">
                        <a:extLst>
                          <a:ext uri="{FF2B5EF4-FFF2-40B4-BE49-F238E27FC236}">
                            <a16:creationId xmlns:a16="http://schemas.microsoft.com/office/drawing/2014/main" id="{7BAB449D-61FE-43E0-A3AE-F46F3049386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1200006" y="6613796"/>
                        <a:ext cx="125920" cy="11330"/>
                      </a:xfrm>
                      <a:prstGeom prst="round2SameRect">
                        <a:avLst>
                          <a:gd name="adj1" fmla="val 0"/>
                          <a:gd name="adj2" fmla="val 5000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932293" fontAlgn="base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2400" dirty="0" err="1"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270" name="Round Same Side Corner Rectangle 139">
                      <a:extLst>
                        <a:ext uri="{FF2B5EF4-FFF2-40B4-BE49-F238E27FC236}">
                          <a16:creationId xmlns:a16="http://schemas.microsoft.com/office/drawing/2014/main" id="{3E0F5FAF-6FEF-4813-BDE3-6E56073710D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0871098" y="6632155"/>
                      <a:ext cx="784941" cy="20584"/>
                    </a:xfrm>
                    <a:custGeom>
                      <a:avLst/>
                      <a:gdLst>
                        <a:gd name="connsiteX0" fmla="*/ 16077 w 3953311"/>
                        <a:gd name="connsiteY0" fmla="*/ 0 h 96463"/>
                        <a:gd name="connsiteX1" fmla="*/ 3937234 w 3953311"/>
                        <a:gd name="connsiteY1" fmla="*/ 0 h 96463"/>
                        <a:gd name="connsiteX2" fmla="*/ 3953311 w 3953311"/>
                        <a:gd name="connsiteY2" fmla="*/ 16077 h 96463"/>
                        <a:gd name="connsiteX3" fmla="*/ 3953311 w 3953311"/>
                        <a:gd name="connsiteY3" fmla="*/ 48232 h 96463"/>
                        <a:gd name="connsiteX4" fmla="*/ 3905079 w 3953311"/>
                        <a:gd name="connsiteY4" fmla="*/ 96464 h 96463"/>
                        <a:gd name="connsiteX5" fmla="*/ 48232 w 3953311"/>
                        <a:gd name="connsiteY5" fmla="*/ 96463 h 96463"/>
                        <a:gd name="connsiteX6" fmla="*/ 0 w 3953311"/>
                        <a:gd name="connsiteY6" fmla="*/ 48231 h 96463"/>
                        <a:gd name="connsiteX7" fmla="*/ 0 w 3953311"/>
                        <a:gd name="connsiteY7" fmla="*/ 16077 h 96463"/>
                        <a:gd name="connsiteX8" fmla="*/ 16077 w 3953311"/>
                        <a:gd name="connsiteY8" fmla="*/ 0 h 96463"/>
                        <a:gd name="connsiteX0" fmla="*/ 16077 w 3953311"/>
                        <a:gd name="connsiteY0" fmla="*/ 0 h 96464"/>
                        <a:gd name="connsiteX1" fmla="*/ 3937234 w 3953311"/>
                        <a:gd name="connsiteY1" fmla="*/ 0 h 96464"/>
                        <a:gd name="connsiteX2" fmla="*/ 3953311 w 3953311"/>
                        <a:gd name="connsiteY2" fmla="*/ 16077 h 96464"/>
                        <a:gd name="connsiteX3" fmla="*/ 3953311 w 3953311"/>
                        <a:gd name="connsiteY3" fmla="*/ 48232 h 96464"/>
                        <a:gd name="connsiteX4" fmla="*/ 3905079 w 3953311"/>
                        <a:gd name="connsiteY4" fmla="*/ 96464 h 96464"/>
                        <a:gd name="connsiteX5" fmla="*/ 145069 w 3953311"/>
                        <a:gd name="connsiteY5" fmla="*/ 91701 h 96464"/>
                        <a:gd name="connsiteX6" fmla="*/ 0 w 3953311"/>
                        <a:gd name="connsiteY6" fmla="*/ 48231 h 96464"/>
                        <a:gd name="connsiteX7" fmla="*/ 0 w 3953311"/>
                        <a:gd name="connsiteY7" fmla="*/ 16077 h 96464"/>
                        <a:gd name="connsiteX8" fmla="*/ 16077 w 3953311"/>
                        <a:gd name="connsiteY8" fmla="*/ 0 h 96464"/>
                        <a:gd name="connsiteX0" fmla="*/ 197402 w 4134636"/>
                        <a:gd name="connsiteY0" fmla="*/ 0 h 96464"/>
                        <a:gd name="connsiteX1" fmla="*/ 4118559 w 4134636"/>
                        <a:gd name="connsiteY1" fmla="*/ 0 h 96464"/>
                        <a:gd name="connsiteX2" fmla="*/ 4134636 w 4134636"/>
                        <a:gd name="connsiteY2" fmla="*/ 16077 h 96464"/>
                        <a:gd name="connsiteX3" fmla="*/ 4134636 w 4134636"/>
                        <a:gd name="connsiteY3" fmla="*/ 48232 h 96464"/>
                        <a:gd name="connsiteX4" fmla="*/ 4086404 w 4134636"/>
                        <a:gd name="connsiteY4" fmla="*/ 96464 h 96464"/>
                        <a:gd name="connsiteX5" fmla="*/ 326394 w 4134636"/>
                        <a:gd name="connsiteY5" fmla="*/ 91701 h 96464"/>
                        <a:gd name="connsiteX6" fmla="*/ 181325 w 4134636"/>
                        <a:gd name="connsiteY6" fmla="*/ 16077 h 96464"/>
                        <a:gd name="connsiteX7" fmla="*/ 197402 w 4134636"/>
                        <a:gd name="connsiteY7" fmla="*/ 0 h 96464"/>
                        <a:gd name="connsiteX0" fmla="*/ 419838 w 4357072"/>
                        <a:gd name="connsiteY0" fmla="*/ 0 h 96464"/>
                        <a:gd name="connsiteX1" fmla="*/ 4340995 w 4357072"/>
                        <a:gd name="connsiteY1" fmla="*/ 0 h 96464"/>
                        <a:gd name="connsiteX2" fmla="*/ 4357072 w 4357072"/>
                        <a:gd name="connsiteY2" fmla="*/ 16077 h 96464"/>
                        <a:gd name="connsiteX3" fmla="*/ 4357072 w 4357072"/>
                        <a:gd name="connsiteY3" fmla="*/ 48232 h 96464"/>
                        <a:gd name="connsiteX4" fmla="*/ 4308840 w 4357072"/>
                        <a:gd name="connsiteY4" fmla="*/ 96464 h 96464"/>
                        <a:gd name="connsiteX5" fmla="*/ 548830 w 4357072"/>
                        <a:gd name="connsiteY5" fmla="*/ 91701 h 96464"/>
                        <a:gd name="connsiteX6" fmla="*/ 419838 w 4357072"/>
                        <a:gd name="connsiteY6" fmla="*/ 0 h 96464"/>
                        <a:gd name="connsiteX0" fmla="*/ 268467 w 4205701"/>
                        <a:gd name="connsiteY0" fmla="*/ 0 h 96464"/>
                        <a:gd name="connsiteX1" fmla="*/ 4189624 w 4205701"/>
                        <a:gd name="connsiteY1" fmla="*/ 0 h 96464"/>
                        <a:gd name="connsiteX2" fmla="*/ 4205701 w 4205701"/>
                        <a:gd name="connsiteY2" fmla="*/ 16077 h 96464"/>
                        <a:gd name="connsiteX3" fmla="*/ 4205701 w 4205701"/>
                        <a:gd name="connsiteY3" fmla="*/ 48232 h 96464"/>
                        <a:gd name="connsiteX4" fmla="*/ 4157469 w 4205701"/>
                        <a:gd name="connsiteY4" fmla="*/ 96464 h 96464"/>
                        <a:gd name="connsiteX5" fmla="*/ 397459 w 4205701"/>
                        <a:gd name="connsiteY5" fmla="*/ 91701 h 96464"/>
                        <a:gd name="connsiteX6" fmla="*/ 268467 w 4205701"/>
                        <a:gd name="connsiteY6" fmla="*/ 0 h 96464"/>
                        <a:gd name="connsiteX0" fmla="*/ 21813 w 3959047"/>
                        <a:gd name="connsiteY0" fmla="*/ 0 h 96464"/>
                        <a:gd name="connsiteX1" fmla="*/ 3942970 w 3959047"/>
                        <a:gd name="connsiteY1" fmla="*/ 0 h 96464"/>
                        <a:gd name="connsiteX2" fmla="*/ 3959047 w 3959047"/>
                        <a:gd name="connsiteY2" fmla="*/ 16077 h 96464"/>
                        <a:gd name="connsiteX3" fmla="*/ 3959047 w 3959047"/>
                        <a:gd name="connsiteY3" fmla="*/ 48232 h 96464"/>
                        <a:gd name="connsiteX4" fmla="*/ 3910815 w 3959047"/>
                        <a:gd name="connsiteY4" fmla="*/ 96464 h 96464"/>
                        <a:gd name="connsiteX5" fmla="*/ 150805 w 3959047"/>
                        <a:gd name="connsiteY5" fmla="*/ 91701 h 96464"/>
                        <a:gd name="connsiteX6" fmla="*/ 21813 w 3959047"/>
                        <a:gd name="connsiteY6" fmla="*/ 0 h 96464"/>
                        <a:gd name="connsiteX0" fmla="*/ 0 w 3937234"/>
                        <a:gd name="connsiteY0" fmla="*/ 0 h 96464"/>
                        <a:gd name="connsiteX1" fmla="*/ 3921157 w 3937234"/>
                        <a:gd name="connsiteY1" fmla="*/ 0 h 96464"/>
                        <a:gd name="connsiteX2" fmla="*/ 3937234 w 3937234"/>
                        <a:gd name="connsiteY2" fmla="*/ 16077 h 96464"/>
                        <a:gd name="connsiteX3" fmla="*/ 3937234 w 3937234"/>
                        <a:gd name="connsiteY3" fmla="*/ 48232 h 96464"/>
                        <a:gd name="connsiteX4" fmla="*/ 3889002 w 3937234"/>
                        <a:gd name="connsiteY4" fmla="*/ 96464 h 96464"/>
                        <a:gd name="connsiteX5" fmla="*/ 128992 w 3937234"/>
                        <a:gd name="connsiteY5" fmla="*/ 91701 h 96464"/>
                        <a:gd name="connsiteX6" fmla="*/ 0 w 3937234"/>
                        <a:gd name="connsiteY6" fmla="*/ 0 h 96464"/>
                        <a:gd name="connsiteX0" fmla="*/ 159187 w 4124996"/>
                        <a:gd name="connsiteY0" fmla="*/ 0 h 96464"/>
                        <a:gd name="connsiteX1" fmla="*/ 4108919 w 4124996"/>
                        <a:gd name="connsiteY1" fmla="*/ 0 h 96464"/>
                        <a:gd name="connsiteX2" fmla="*/ 4124996 w 4124996"/>
                        <a:gd name="connsiteY2" fmla="*/ 16077 h 96464"/>
                        <a:gd name="connsiteX3" fmla="*/ 4124996 w 4124996"/>
                        <a:gd name="connsiteY3" fmla="*/ 48232 h 96464"/>
                        <a:gd name="connsiteX4" fmla="*/ 4076764 w 4124996"/>
                        <a:gd name="connsiteY4" fmla="*/ 96464 h 96464"/>
                        <a:gd name="connsiteX5" fmla="*/ 316754 w 4124996"/>
                        <a:gd name="connsiteY5" fmla="*/ 91701 h 96464"/>
                        <a:gd name="connsiteX6" fmla="*/ 159187 w 4124996"/>
                        <a:gd name="connsiteY6" fmla="*/ 0 h 96464"/>
                        <a:gd name="connsiteX0" fmla="*/ 0 w 3965809"/>
                        <a:gd name="connsiteY0" fmla="*/ 0 h 96464"/>
                        <a:gd name="connsiteX1" fmla="*/ 3949732 w 3965809"/>
                        <a:gd name="connsiteY1" fmla="*/ 0 h 96464"/>
                        <a:gd name="connsiteX2" fmla="*/ 3965809 w 3965809"/>
                        <a:gd name="connsiteY2" fmla="*/ 16077 h 96464"/>
                        <a:gd name="connsiteX3" fmla="*/ 3965809 w 3965809"/>
                        <a:gd name="connsiteY3" fmla="*/ 48232 h 96464"/>
                        <a:gd name="connsiteX4" fmla="*/ 3917577 w 3965809"/>
                        <a:gd name="connsiteY4" fmla="*/ 96464 h 96464"/>
                        <a:gd name="connsiteX5" fmla="*/ 157567 w 3965809"/>
                        <a:gd name="connsiteY5" fmla="*/ 91701 h 96464"/>
                        <a:gd name="connsiteX6" fmla="*/ 0 w 3965809"/>
                        <a:gd name="connsiteY6" fmla="*/ 0 h 96464"/>
                        <a:gd name="connsiteX0" fmla="*/ 0 w 3965809"/>
                        <a:gd name="connsiteY0" fmla="*/ 0 h 96464"/>
                        <a:gd name="connsiteX1" fmla="*/ 3949732 w 3965809"/>
                        <a:gd name="connsiteY1" fmla="*/ 0 h 96464"/>
                        <a:gd name="connsiteX2" fmla="*/ 3965809 w 3965809"/>
                        <a:gd name="connsiteY2" fmla="*/ 16077 h 96464"/>
                        <a:gd name="connsiteX3" fmla="*/ 3965809 w 3965809"/>
                        <a:gd name="connsiteY3" fmla="*/ 48232 h 96464"/>
                        <a:gd name="connsiteX4" fmla="*/ 3917577 w 3965809"/>
                        <a:gd name="connsiteY4" fmla="*/ 96464 h 96464"/>
                        <a:gd name="connsiteX5" fmla="*/ 157567 w 3965809"/>
                        <a:gd name="connsiteY5" fmla="*/ 91701 h 96464"/>
                        <a:gd name="connsiteX6" fmla="*/ 0 w 3965809"/>
                        <a:gd name="connsiteY6" fmla="*/ 0 h 96464"/>
                        <a:gd name="connsiteX0" fmla="*/ 0 w 3965809"/>
                        <a:gd name="connsiteY0" fmla="*/ 0 h 96464"/>
                        <a:gd name="connsiteX1" fmla="*/ 3949732 w 3965809"/>
                        <a:gd name="connsiteY1" fmla="*/ 0 h 96464"/>
                        <a:gd name="connsiteX2" fmla="*/ 3965809 w 3965809"/>
                        <a:gd name="connsiteY2" fmla="*/ 16077 h 96464"/>
                        <a:gd name="connsiteX3" fmla="*/ 3965809 w 3965809"/>
                        <a:gd name="connsiteY3" fmla="*/ 48232 h 96464"/>
                        <a:gd name="connsiteX4" fmla="*/ 3917577 w 3965809"/>
                        <a:gd name="connsiteY4" fmla="*/ 96464 h 96464"/>
                        <a:gd name="connsiteX5" fmla="*/ 157567 w 3965809"/>
                        <a:gd name="connsiteY5" fmla="*/ 91701 h 96464"/>
                        <a:gd name="connsiteX6" fmla="*/ 0 w 3965809"/>
                        <a:gd name="connsiteY6" fmla="*/ 0 h 96464"/>
                        <a:gd name="connsiteX0" fmla="*/ 0 w 3965809"/>
                        <a:gd name="connsiteY0" fmla="*/ 0 h 96464"/>
                        <a:gd name="connsiteX1" fmla="*/ 3949732 w 3965809"/>
                        <a:gd name="connsiteY1" fmla="*/ 0 h 96464"/>
                        <a:gd name="connsiteX2" fmla="*/ 3965809 w 3965809"/>
                        <a:gd name="connsiteY2" fmla="*/ 16077 h 96464"/>
                        <a:gd name="connsiteX3" fmla="*/ 3917577 w 3965809"/>
                        <a:gd name="connsiteY3" fmla="*/ 96464 h 96464"/>
                        <a:gd name="connsiteX4" fmla="*/ 157567 w 3965809"/>
                        <a:gd name="connsiteY4" fmla="*/ 91701 h 96464"/>
                        <a:gd name="connsiteX5" fmla="*/ 0 w 3965809"/>
                        <a:gd name="connsiteY5" fmla="*/ 0 h 96464"/>
                        <a:gd name="connsiteX0" fmla="*/ 0 w 4416042"/>
                        <a:gd name="connsiteY0" fmla="*/ 0 h 96464"/>
                        <a:gd name="connsiteX1" fmla="*/ 3949732 w 4416042"/>
                        <a:gd name="connsiteY1" fmla="*/ 0 h 96464"/>
                        <a:gd name="connsiteX2" fmla="*/ 3917577 w 4416042"/>
                        <a:gd name="connsiteY2" fmla="*/ 96464 h 96464"/>
                        <a:gd name="connsiteX3" fmla="*/ 157567 w 4416042"/>
                        <a:gd name="connsiteY3" fmla="*/ 91701 h 96464"/>
                        <a:gd name="connsiteX4" fmla="*/ 0 w 4416042"/>
                        <a:gd name="connsiteY4" fmla="*/ 0 h 96464"/>
                        <a:gd name="connsiteX0" fmla="*/ 0 w 4235248"/>
                        <a:gd name="connsiteY0" fmla="*/ 0 h 96464"/>
                        <a:gd name="connsiteX1" fmla="*/ 3949732 w 4235248"/>
                        <a:gd name="connsiteY1" fmla="*/ 0 h 96464"/>
                        <a:gd name="connsiteX2" fmla="*/ 3917577 w 4235248"/>
                        <a:gd name="connsiteY2" fmla="*/ 96464 h 96464"/>
                        <a:gd name="connsiteX3" fmla="*/ 157567 w 4235248"/>
                        <a:gd name="connsiteY3" fmla="*/ 91701 h 96464"/>
                        <a:gd name="connsiteX4" fmla="*/ 0 w 4235248"/>
                        <a:gd name="connsiteY4" fmla="*/ 0 h 96464"/>
                        <a:gd name="connsiteX0" fmla="*/ 0 w 4211511"/>
                        <a:gd name="connsiteY0" fmla="*/ 0 h 96464"/>
                        <a:gd name="connsiteX1" fmla="*/ 3949732 w 4211511"/>
                        <a:gd name="connsiteY1" fmla="*/ 0 h 96464"/>
                        <a:gd name="connsiteX2" fmla="*/ 3814389 w 4211511"/>
                        <a:gd name="connsiteY2" fmla="*/ 96464 h 96464"/>
                        <a:gd name="connsiteX3" fmla="*/ 157567 w 4211511"/>
                        <a:gd name="connsiteY3" fmla="*/ 91701 h 96464"/>
                        <a:gd name="connsiteX4" fmla="*/ 0 w 4211511"/>
                        <a:gd name="connsiteY4" fmla="*/ 0 h 96464"/>
                        <a:gd name="connsiteX0" fmla="*/ 0 w 3949892"/>
                        <a:gd name="connsiteY0" fmla="*/ 0 h 96464"/>
                        <a:gd name="connsiteX1" fmla="*/ 3949732 w 3949892"/>
                        <a:gd name="connsiteY1" fmla="*/ 0 h 96464"/>
                        <a:gd name="connsiteX2" fmla="*/ 3814389 w 3949892"/>
                        <a:gd name="connsiteY2" fmla="*/ 96464 h 96464"/>
                        <a:gd name="connsiteX3" fmla="*/ 157567 w 3949892"/>
                        <a:gd name="connsiteY3" fmla="*/ 91701 h 96464"/>
                        <a:gd name="connsiteX4" fmla="*/ 0 w 3949892"/>
                        <a:gd name="connsiteY4" fmla="*/ 0 h 96464"/>
                        <a:gd name="connsiteX0" fmla="*/ 0 w 3950482"/>
                        <a:gd name="connsiteY0" fmla="*/ 0 h 98214"/>
                        <a:gd name="connsiteX1" fmla="*/ 3949732 w 3950482"/>
                        <a:gd name="connsiteY1" fmla="*/ 0 h 98214"/>
                        <a:gd name="connsiteX2" fmla="*/ 3814389 w 3950482"/>
                        <a:gd name="connsiteY2" fmla="*/ 96464 h 98214"/>
                        <a:gd name="connsiteX3" fmla="*/ 157567 w 3950482"/>
                        <a:gd name="connsiteY3" fmla="*/ 91701 h 98214"/>
                        <a:gd name="connsiteX4" fmla="*/ 0 w 3950482"/>
                        <a:gd name="connsiteY4" fmla="*/ 0 h 98214"/>
                        <a:gd name="connsiteX0" fmla="*/ 0 w 3954882"/>
                        <a:gd name="connsiteY0" fmla="*/ 0 h 98214"/>
                        <a:gd name="connsiteX1" fmla="*/ 3949732 w 3954882"/>
                        <a:gd name="connsiteY1" fmla="*/ 0 h 98214"/>
                        <a:gd name="connsiteX2" fmla="*/ 3814389 w 3954882"/>
                        <a:gd name="connsiteY2" fmla="*/ 96464 h 98214"/>
                        <a:gd name="connsiteX3" fmla="*/ 157567 w 3954882"/>
                        <a:gd name="connsiteY3" fmla="*/ 91701 h 98214"/>
                        <a:gd name="connsiteX4" fmla="*/ 0 w 3954882"/>
                        <a:gd name="connsiteY4" fmla="*/ 0 h 98214"/>
                        <a:gd name="connsiteX0" fmla="*/ 0 w 4140719"/>
                        <a:gd name="connsiteY0" fmla="*/ 4763 h 107592"/>
                        <a:gd name="connsiteX1" fmla="*/ 3949732 w 4140719"/>
                        <a:gd name="connsiteY1" fmla="*/ 0 h 107592"/>
                        <a:gd name="connsiteX2" fmla="*/ 3814389 w 4140719"/>
                        <a:gd name="connsiteY2" fmla="*/ 101227 h 107592"/>
                        <a:gd name="connsiteX3" fmla="*/ 157567 w 4140719"/>
                        <a:gd name="connsiteY3" fmla="*/ 96464 h 107592"/>
                        <a:gd name="connsiteX4" fmla="*/ 0 w 4140719"/>
                        <a:gd name="connsiteY4" fmla="*/ 4763 h 107592"/>
                        <a:gd name="connsiteX0" fmla="*/ 0 w 4140719"/>
                        <a:gd name="connsiteY0" fmla="*/ 4763 h 101342"/>
                        <a:gd name="connsiteX1" fmla="*/ 3949732 w 4140719"/>
                        <a:gd name="connsiteY1" fmla="*/ 0 h 101342"/>
                        <a:gd name="connsiteX2" fmla="*/ 3814389 w 4140719"/>
                        <a:gd name="connsiteY2" fmla="*/ 101227 h 101342"/>
                        <a:gd name="connsiteX3" fmla="*/ 157567 w 4140719"/>
                        <a:gd name="connsiteY3" fmla="*/ 96464 h 101342"/>
                        <a:gd name="connsiteX4" fmla="*/ 0 w 4140719"/>
                        <a:gd name="connsiteY4" fmla="*/ 4763 h 101342"/>
                        <a:gd name="connsiteX0" fmla="*/ 0 w 3967861"/>
                        <a:gd name="connsiteY0" fmla="*/ 4763 h 102812"/>
                        <a:gd name="connsiteX1" fmla="*/ 3949732 w 3967861"/>
                        <a:gd name="connsiteY1" fmla="*/ 0 h 102812"/>
                        <a:gd name="connsiteX2" fmla="*/ 3814389 w 3967861"/>
                        <a:gd name="connsiteY2" fmla="*/ 101227 h 102812"/>
                        <a:gd name="connsiteX3" fmla="*/ 157567 w 3967861"/>
                        <a:gd name="connsiteY3" fmla="*/ 96464 h 102812"/>
                        <a:gd name="connsiteX4" fmla="*/ 0 w 3967861"/>
                        <a:gd name="connsiteY4" fmla="*/ 4763 h 102812"/>
                        <a:gd name="connsiteX0" fmla="*/ 0 w 3952514"/>
                        <a:gd name="connsiteY0" fmla="*/ 4763 h 102812"/>
                        <a:gd name="connsiteX1" fmla="*/ 3949732 w 3952514"/>
                        <a:gd name="connsiteY1" fmla="*/ 0 h 102812"/>
                        <a:gd name="connsiteX2" fmla="*/ 3814389 w 3952514"/>
                        <a:gd name="connsiteY2" fmla="*/ 101227 h 102812"/>
                        <a:gd name="connsiteX3" fmla="*/ 157567 w 3952514"/>
                        <a:gd name="connsiteY3" fmla="*/ 96464 h 102812"/>
                        <a:gd name="connsiteX4" fmla="*/ 0 w 3952514"/>
                        <a:gd name="connsiteY4" fmla="*/ 4763 h 102812"/>
                        <a:gd name="connsiteX0" fmla="*/ 0 w 3953541"/>
                        <a:gd name="connsiteY0" fmla="*/ 4763 h 102812"/>
                        <a:gd name="connsiteX1" fmla="*/ 3949732 w 3953541"/>
                        <a:gd name="connsiteY1" fmla="*/ 0 h 102812"/>
                        <a:gd name="connsiteX2" fmla="*/ 3814389 w 3953541"/>
                        <a:gd name="connsiteY2" fmla="*/ 101227 h 102812"/>
                        <a:gd name="connsiteX3" fmla="*/ 157567 w 3953541"/>
                        <a:gd name="connsiteY3" fmla="*/ 96464 h 102812"/>
                        <a:gd name="connsiteX4" fmla="*/ 0 w 3953541"/>
                        <a:gd name="connsiteY4" fmla="*/ 4763 h 102812"/>
                        <a:gd name="connsiteX0" fmla="*/ 0 w 3953541"/>
                        <a:gd name="connsiteY0" fmla="*/ 4763 h 102812"/>
                        <a:gd name="connsiteX1" fmla="*/ 3949732 w 3953541"/>
                        <a:gd name="connsiteY1" fmla="*/ 0 h 102812"/>
                        <a:gd name="connsiteX2" fmla="*/ 3814389 w 3953541"/>
                        <a:gd name="connsiteY2" fmla="*/ 101227 h 102812"/>
                        <a:gd name="connsiteX3" fmla="*/ 157567 w 3953541"/>
                        <a:gd name="connsiteY3" fmla="*/ 96464 h 102812"/>
                        <a:gd name="connsiteX4" fmla="*/ 0 w 3953541"/>
                        <a:gd name="connsiteY4" fmla="*/ 4763 h 102812"/>
                        <a:gd name="connsiteX0" fmla="*/ 0 w 3949732"/>
                        <a:gd name="connsiteY0" fmla="*/ 4763 h 102812"/>
                        <a:gd name="connsiteX1" fmla="*/ 3949732 w 3949732"/>
                        <a:gd name="connsiteY1" fmla="*/ 0 h 102812"/>
                        <a:gd name="connsiteX2" fmla="*/ 3814389 w 3949732"/>
                        <a:gd name="connsiteY2" fmla="*/ 101227 h 102812"/>
                        <a:gd name="connsiteX3" fmla="*/ 157567 w 3949732"/>
                        <a:gd name="connsiteY3" fmla="*/ 96464 h 102812"/>
                        <a:gd name="connsiteX4" fmla="*/ 0 w 3949732"/>
                        <a:gd name="connsiteY4" fmla="*/ 4763 h 1028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949732" h="102812">
                          <a:moveTo>
                            <a:pt x="0" y="4763"/>
                          </a:moveTo>
                          <a:lnTo>
                            <a:pt x="3949732" y="0"/>
                          </a:lnTo>
                          <a:cubicBezTo>
                            <a:pt x="3921269" y="49415"/>
                            <a:pt x="3912223" y="77600"/>
                            <a:pt x="3814389" y="101227"/>
                          </a:cubicBezTo>
                          <a:cubicBezTo>
                            <a:pt x="3615749" y="106192"/>
                            <a:pt x="1376508" y="98052"/>
                            <a:pt x="157567" y="96464"/>
                          </a:cubicBezTo>
                          <a:cubicBezTo>
                            <a:pt x="43858" y="72838"/>
                            <a:pt x="2971" y="13695"/>
                            <a:pt x="0" y="476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29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60" name="Group 259">
                    <a:extLst>
                      <a:ext uri="{FF2B5EF4-FFF2-40B4-BE49-F238E27FC236}">
                        <a16:creationId xmlns:a16="http://schemas.microsoft.com/office/drawing/2014/main" id="{8FBA29D4-F5F4-4964-9CE9-373B81CD67F3}"/>
                      </a:ext>
                    </a:extLst>
                  </p:cNvPr>
                  <p:cNvGrpSpPr/>
                  <p:nvPr/>
                </p:nvGrpSpPr>
                <p:grpSpPr>
                  <a:xfrm>
                    <a:off x="-571796" y="3917872"/>
                    <a:ext cx="588901" cy="343249"/>
                    <a:chOff x="11780774" y="6292409"/>
                    <a:chExt cx="518383" cy="373899"/>
                  </a:xfrm>
                </p:grpSpPr>
                <p:sp>
                  <p:nvSpPr>
                    <p:cNvPr id="261" name="Rectangle 260">
                      <a:extLst>
                        <a:ext uri="{FF2B5EF4-FFF2-40B4-BE49-F238E27FC236}">
                          <a16:creationId xmlns:a16="http://schemas.microsoft.com/office/drawing/2014/main" id="{0F80C8E7-5FBC-4DD8-8EFC-0C8D3C189D4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1780775" y="6292409"/>
                      <a:ext cx="518382" cy="373899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29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62" name="Rectangle 261">
                      <a:extLst>
                        <a:ext uri="{FF2B5EF4-FFF2-40B4-BE49-F238E27FC236}">
                          <a16:creationId xmlns:a16="http://schemas.microsoft.com/office/drawing/2014/main" id="{3BF66DDB-0A38-4130-9E9D-335CD043D5E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2007521" y="6336304"/>
                      <a:ext cx="291635" cy="317698"/>
                    </a:xfrm>
                    <a:prstGeom prst="rect">
                      <a:avLst/>
                    </a:prstGeom>
                    <a:solidFill>
                      <a:srgbClr val="F2F2F2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29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63" name="Rectangle 262">
                      <a:extLst>
                        <a:ext uri="{FF2B5EF4-FFF2-40B4-BE49-F238E27FC236}">
                          <a16:creationId xmlns:a16="http://schemas.microsoft.com/office/drawing/2014/main" id="{E2AA6964-F5F9-4030-BA55-5B8EA4AC9AA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1780775" y="6292410"/>
                      <a:ext cx="518382" cy="84822"/>
                    </a:xfrm>
                    <a:prstGeom prst="rect">
                      <a:avLst/>
                    </a:prstGeom>
                    <a:solidFill>
                      <a:srgbClr val="59B4D9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29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64" name="Rectangle 263">
                      <a:extLst>
                        <a:ext uri="{FF2B5EF4-FFF2-40B4-BE49-F238E27FC236}">
                          <a16:creationId xmlns:a16="http://schemas.microsoft.com/office/drawing/2014/main" id="{0D2EED7B-EA26-4120-98F3-5AE49B4D4F8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1780774" y="6427712"/>
                      <a:ext cx="231247" cy="49801"/>
                    </a:xfrm>
                    <a:prstGeom prst="rect">
                      <a:avLst/>
                    </a:prstGeom>
                    <a:solidFill>
                      <a:srgbClr val="1C8BAD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29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65" name="Rounded Rectangle 203">
                      <a:extLst>
                        <a:ext uri="{FF2B5EF4-FFF2-40B4-BE49-F238E27FC236}">
                          <a16:creationId xmlns:a16="http://schemas.microsoft.com/office/drawing/2014/main" id="{E56E3F7D-7B03-4F5A-8364-A6603FA6C15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2023779" y="6427712"/>
                      <a:ext cx="210879" cy="175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B2B2B2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29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66" name="Rounded Rectangle 204">
                      <a:extLst>
                        <a:ext uri="{FF2B5EF4-FFF2-40B4-BE49-F238E27FC236}">
                          <a16:creationId xmlns:a16="http://schemas.microsoft.com/office/drawing/2014/main" id="{694BC06E-6351-49F3-9CCC-66A0684374E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2023779" y="6482254"/>
                      <a:ext cx="210879" cy="175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B2B2B2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29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67" name="Rounded Rectangle 205">
                      <a:extLst>
                        <a:ext uri="{FF2B5EF4-FFF2-40B4-BE49-F238E27FC236}">
                          <a16:creationId xmlns:a16="http://schemas.microsoft.com/office/drawing/2014/main" id="{710F783C-31AF-461F-8CF6-25DECEAEC09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2013407" y="6541679"/>
                      <a:ext cx="148745" cy="175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B2B2B2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29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id="{01475957-BEED-4BA8-9723-0DAFFE9BAF80}"/>
                    </a:ext>
                  </a:extLst>
                </p:cNvPr>
                <p:cNvGrpSpPr/>
                <p:nvPr/>
              </p:nvGrpSpPr>
              <p:grpSpPr>
                <a:xfrm>
                  <a:off x="959876" y="3055549"/>
                  <a:ext cx="217476" cy="328226"/>
                  <a:chOff x="-296232" y="3492549"/>
                  <a:chExt cx="211588" cy="319338"/>
                </a:xfrm>
              </p:grpSpPr>
              <p:sp>
                <p:nvSpPr>
                  <p:cNvPr id="249" name="Rounded Rectangle 182">
                    <a:extLst>
                      <a:ext uri="{FF2B5EF4-FFF2-40B4-BE49-F238E27FC236}">
                        <a16:creationId xmlns:a16="http://schemas.microsoft.com/office/drawing/2014/main" id="{F5F3F543-F327-460B-828F-277AA8731BAA}"/>
                      </a:ext>
                    </a:extLst>
                  </p:cNvPr>
                  <p:cNvSpPr/>
                  <p:nvPr/>
                </p:nvSpPr>
                <p:spPr>
                  <a:xfrm>
                    <a:off x="-296232" y="3492549"/>
                    <a:ext cx="211588" cy="319338"/>
                  </a:xfrm>
                  <a:prstGeom prst="roundRect">
                    <a:avLst>
                      <a:gd name="adj" fmla="val 6467"/>
                    </a:avLst>
                  </a:prstGeom>
                  <a:solidFill>
                    <a:srgbClr val="B3B4B5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3236" tIns="46618" rIns="46618" bIns="93236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1831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835" kern="0" spc="-5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63E25C2A-5F07-4E5B-889F-AF632F76151B}"/>
                      </a:ext>
                    </a:extLst>
                  </p:cNvPr>
                  <p:cNvSpPr/>
                  <p:nvPr/>
                </p:nvSpPr>
                <p:spPr>
                  <a:xfrm>
                    <a:off x="-204881" y="3775409"/>
                    <a:ext cx="28885" cy="281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  <p:sp>
                <p:nvSpPr>
                  <p:cNvPr id="251" name="Rounded Rectangle 184">
                    <a:extLst>
                      <a:ext uri="{FF2B5EF4-FFF2-40B4-BE49-F238E27FC236}">
                        <a16:creationId xmlns:a16="http://schemas.microsoft.com/office/drawing/2014/main" id="{0116EA1A-FC6B-46FF-8B10-DCCF2330353E}"/>
                      </a:ext>
                    </a:extLst>
                  </p:cNvPr>
                  <p:cNvSpPr/>
                  <p:nvPr/>
                </p:nvSpPr>
                <p:spPr>
                  <a:xfrm>
                    <a:off x="-228162" y="3504194"/>
                    <a:ext cx="75447" cy="937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  <p:grpSp>
                <p:nvGrpSpPr>
                  <p:cNvPr id="252" name="Group 251">
                    <a:extLst>
                      <a:ext uri="{FF2B5EF4-FFF2-40B4-BE49-F238E27FC236}">
                        <a16:creationId xmlns:a16="http://schemas.microsoft.com/office/drawing/2014/main" id="{FA7128D3-A75A-4F95-8F3E-EC913EB4BB00}"/>
                      </a:ext>
                    </a:extLst>
                  </p:cNvPr>
                  <p:cNvGrpSpPr/>
                  <p:nvPr/>
                </p:nvGrpSpPr>
                <p:grpSpPr>
                  <a:xfrm>
                    <a:off x="-267082" y="3531358"/>
                    <a:ext cx="152122" cy="225695"/>
                    <a:chOff x="11279466" y="5630123"/>
                    <a:chExt cx="137117" cy="225695"/>
                  </a:xfrm>
                </p:grpSpPr>
                <p:sp>
                  <p:nvSpPr>
                    <p:cNvPr id="253" name="Rectangle 252">
                      <a:extLst>
                        <a:ext uri="{FF2B5EF4-FFF2-40B4-BE49-F238E27FC236}">
                          <a16:creationId xmlns:a16="http://schemas.microsoft.com/office/drawing/2014/main" id="{60A0C68D-7F69-4C3E-9299-E803293D80B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1279466" y="5630123"/>
                      <a:ext cx="137117" cy="22569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29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54" name="Rectangle 253">
                      <a:extLst>
                        <a:ext uri="{FF2B5EF4-FFF2-40B4-BE49-F238E27FC236}">
                          <a16:creationId xmlns:a16="http://schemas.microsoft.com/office/drawing/2014/main" id="{815E338F-05E5-4E81-B2B4-92895942416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1279466" y="5630123"/>
                      <a:ext cx="137117" cy="45719"/>
                    </a:xfrm>
                    <a:prstGeom prst="rect">
                      <a:avLst/>
                    </a:prstGeom>
                    <a:solidFill>
                      <a:srgbClr val="59B4D9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29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55" name="Rounded Rectangle 195">
                      <a:extLst>
                        <a:ext uri="{FF2B5EF4-FFF2-40B4-BE49-F238E27FC236}">
                          <a16:creationId xmlns:a16="http://schemas.microsoft.com/office/drawing/2014/main" id="{531E9CBF-633F-44FD-9EB6-DD8B2812069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1281572" y="5786471"/>
                      <a:ext cx="135011" cy="175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B2B2B2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29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56" name="Rounded Rectangle 196">
                      <a:extLst>
                        <a:ext uri="{FF2B5EF4-FFF2-40B4-BE49-F238E27FC236}">
                          <a16:creationId xmlns:a16="http://schemas.microsoft.com/office/drawing/2014/main" id="{EACFF83E-0C58-46D0-BE37-2CD74EE9692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1281572" y="5817696"/>
                      <a:ext cx="135011" cy="175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B2B2B2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29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57" name="Rounded Rectangle 197">
                      <a:extLst>
                        <a:ext uri="{FF2B5EF4-FFF2-40B4-BE49-F238E27FC236}">
                          <a16:creationId xmlns:a16="http://schemas.microsoft.com/office/drawing/2014/main" id="{52D302AC-4120-402A-B713-A7114E2827C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1281572" y="5745403"/>
                      <a:ext cx="135011" cy="175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B2B2B2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29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58" name="Rounded Rectangle 198">
                      <a:extLst>
                        <a:ext uri="{FF2B5EF4-FFF2-40B4-BE49-F238E27FC236}">
                          <a16:creationId xmlns:a16="http://schemas.microsoft.com/office/drawing/2014/main" id="{8372C914-429F-490E-BC4A-D2022F9FBC1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1281572" y="5711088"/>
                      <a:ext cx="135011" cy="175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B2B2B2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29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212846DB-2FDC-4AEC-B3AE-C87B772DC069}"/>
                    </a:ext>
                  </a:extLst>
                </p:cNvPr>
                <p:cNvGrpSpPr/>
                <p:nvPr/>
              </p:nvGrpSpPr>
              <p:grpSpPr>
                <a:xfrm>
                  <a:off x="505834" y="3069727"/>
                  <a:ext cx="408640" cy="294744"/>
                  <a:chOff x="505834" y="3069727"/>
                  <a:chExt cx="408640" cy="294744"/>
                </a:xfrm>
              </p:grpSpPr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D230FC90-3AE7-4DA2-9DBA-1AF49A1A1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05834" y="3069727"/>
                    <a:ext cx="408640" cy="294744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43" name="Rectangle 242">
                    <a:extLst>
                      <a:ext uri="{FF2B5EF4-FFF2-40B4-BE49-F238E27FC236}">
                        <a16:creationId xmlns:a16="http://schemas.microsoft.com/office/drawing/2014/main" id="{0F6B3EE2-FBED-402B-8D05-D548A3547D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6207" y="3104329"/>
                    <a:ext cx="268267" cy="250441"/>
                  </a:xfrm>
                  <a:prstGeom prst="rect">
                    <a:avLst/>
                  </a:prstGeom>
                  <a:solidFill>
                    <a:srgbClr val="F2F2F2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14F8667B-9526-4089-B779-FBBF96EB18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05834" y="3069728"/>
                    <a:ext cx="408640" cy="66865"/>
                  </a:xfrm>
                  <a:prstGeom prst="rect">
                    <a:avLst/>
                  </a:prstGeom>
                  <a:solidFill>
                    <a:srgbClr val="59B4D9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7A587CBC-1C09-4887-AA0D-DE866B6786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05834" y="3176386"/>
                    <a:ext cx="140372" cy="35978"/>
                  </a:xfrm>
                  <a:prstGeom prst="rect">
                    <a:avLst/>
                  </a:prstGeom>
                  <a:solidFill>
                    <a:srgbClr val="1C8BAD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46" name="Rounded Rectangle 176">
                    <a:extLst>
                      <a:ext uri="{FF2B5EF4-FFF2-40B4-BE49-F238E27FC236}">
                        <a16:creationId xmlns:a16="http://schemas.microsoft.com/office/drawing/2014/main" id="{584ABD9E-82E9-429A-90E8-A24BFDC878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9648" y="3176386"/>
                    <a:ext cx="193981" cy="1385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B2B2B2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47" name="Rounded Rectangle 177">
                    <a:extLst>
                      <a:ext uri="{FF2B5EF4-FFF2-40B4-BE49-F238E27FC236}">
                        <a16:creationId xmlns:a16="http://schemas.microsoft.com/office/drawing/2014/main" id="{C1BD37EF-FAB3-48E7-8FAB-471EFA8EDF1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9648" y="3219382"/>
                    <a:ext cx="193981" cy="1385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B2B2B2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48" name="Rounded Rectangle 178">
                    <a:extLst>
                      <a:ext uri="{FF2B5EF4-FFF2-40B4-BE49-F238E27FC236}">
                        <a16:creationId xmlns:a16="http://schemas.microsoft.com/office/drawing/2014/main" id="{F7EFD3E1-5F0A-42D0-B4AB-6C978B11C2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9648" y="3266226"/>
                    <a:ext cx="136825" cy="1385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B2B2B2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sp>
              <p:nvSpPr>
                <p:cNvPr id="229" name="Freeform 179">
                  <a:extLst>
                    <a:ext uri="{FF2B5EF4-FFF2-40B4-BE49-F238E27FC236}">
                      <a16:creationId xmlns:a16="http://schemas.microsoft.com/office/drawing/2014/main" id="{86B48F98-BAC8-4D11-BD71-CBC743B32E9B}"/>
                    </a:ext>
                  </a:extLst>
                </p:cNvPr>
                <p:cNvSpPr/>
                <p:nvPr/>
              </p:nvSpPr>
              <p:spPr bwMode="auto">
                <a:xfrm>
                  <a:off x="493618" y="3063740"/>
                  <a:ext cx="437426" cy="318180"/>
                </a:xfrm>
                <a:custGeom>
                  <a:avLst/>
                  <a:gdLst>
                    <a:gd name="connsiteX0" fmla="*/ 113996 w 1443376"/>
                    <a:gd name="connsiteY0" fmla="*/ 100428 h 1049902"/>
                    <a:gd name="connsiteX1" fmla="*/ 113996 w 1443376"/>
                    <a:gd name="connsiteY1" fmla="*/ 931686 h 1049902"/>
                    <a:gd name="connsiteX2" fmla="*/ 1329379 w 1443376"/>
                    <a:gd name="connsiteY2" fmla="*/ 931686 h 1049902"/>
                    <a:gd name="connsiteX3" fmla="*/ 1329379 w 1443376"/>
                    <a:gd name="connsiteY3" fmla="*/ 100428 h 1049902"/>
                    <a:gd name="connsiteX4" fmla="*/ 89053 w 1443376"/>
                    <a:gd name="connsiteY4" fmla="*/ 0 h 1049902"/>
                    <a:gd name="connsiteX5" fmla="*/ 1354323 w 1443376"/>
                    <a:gd name="connsiteY5" fmla="*/ 0 h 1049902"/>
                    <a:gd name="connsiteX6" fmla="*/ 1443376 w 1443376"/>
                    <a:gd name="connsiteY6" fmla="*/ 89053 h 1049902"/>
                    <a:gd name="connsiteX7" fmla="*/ 1443376 w 1443376"/>
                    <a:gd name="connsiteY7" fmla="*/ 960849 h 1049902"/>
                    <a:gd name="connsiteX8" fmla="*/ 1354323 w 1443376"/>
                    <a:gd name="connsiteY8" fmla="*/ 1049902 h 1049902"/>
                    <a:gd name="connsiteX9" fmla="*/ 89053 w 1443376"/>
                    <a:gd name="connsiteY9" fmla="*/ 1049902 h 1049902"/>
                    <a:gd name="connsiteX10" fmla="*/ 0 w 1443376"/>
                    <a:gd name="connsiteY10" fmla="*/ 960849 h 1049902"/>
                    <a:gd name="connsiteX11" fmla="*/ 0 w 1443376"/>
                    <a:gd name="connsiteY11" fmla="*/ 89053 h 1049902"/>
                    <a:gd name="connsiteX12" fmla="*/ 89053 w 1443376"/>
                    <a:gd name="connsiteY12" fmla="*/ 0 h 10499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43376" h="1049902">
                      <a:moveTo>
                        <a:pt x="113996" y="100428"/>
                      </a:moveTo>
                      <a:lnTo>
                        <a:pt x="113996" y="931686"/>
                      </a:lnTo>
                      <a:lnTo>
                        <a:pt x="1329379" y="931686"/>
                      </a:lnTo>
                      <a:lnTo>
                        <a:pt x="1329379" y="100428"/>
                      </a:lnTo>
                      <a:close/>
                      <a:moveTo>
                        <a:pt x="89053" y="0"/>
                      </a:moveTo>
                      <a:lnTo>
                        <a:pt x="1354323" y="0"/>
                      </a:lnTo>
                      <a:cubicBezTo>
                        <a:pt x="1403506" y="0"/>
                        <a:pt x="1443376" y="39870"/>
                        <a:pt x="1443376" y="89053"/>
                      </a:cubicBezTo>
                      <a:lnTo>
                        <a:pt x="1443376" y="960849"/>
                      </a:lnTo>
                      <a:cubicBezTo>
                        <a:pt x="1443376" y="1010032"/>
                        <a:pt x="1403506" y="1049902"/>
                        <a:pt x="1354323" y="1049902"/>
                      </a:cubicBezTo>
                      <a:lnTo>
                        <a:pt x="89053" y="1049902"/>
                      </a:lnTo>
                      <a:cubicBezTo>
                        <a:pt x="39870" y="1049902"/>
                        <a:pt x="0" y="1010032"/>
                        <a:pt x="0" y="960849"/>
                      </a:cubicBezTo>
                      <a:lnTo>
                        <a:pt x="0" y="89053"/>
                      </a:lnTo>
                      <a:cubicBezTo>
                        <a:pt x="0" y="39870"/>
                        <a:pt x="39870" y="0"/>
                        <a:pt x="89053" y="0"/>
                      </a:cubicBezTo>
                      <a:close/>
                    </a:path>
                  </a:pathLst>
                </a:custGeom>
                <a:solidFill>
                  <a:srgbClr val="B3B4B5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230" name="Group 229">
                  <a:extLst>
                    <a:ext uri="{FF2B5EF4-FFF2-40B4-BE49-F238E27FC236}">
                      <a16:creationId xmlns:a16="http://schemas.microsoft.com/office/drawing/2014/main" id="{8170D191-598A-4CCF-BAC3-9251043A2B99}"/>
                    </a:ext>
                  </a:extLst>
                </p:cNvPr>
                <p:cNvGrpSpPr/>
                <p:nvPr/>
              </p:nvGrpSpPr>
              <p:grpSpPr>
                <a:xfrm>
                  <a:off x="501923" y="3414781"/>
                  <a:ext cx="268776" cy="244565"/>
                  <a:chOff x="501923" y="3414781"/>
                  <a:chExt cx="268776" cy="244565"/>
                </a:xfrm>
              </p:grpSpPr>
              <p:sp>
                <p:nvSpPr>
                  <p:cNvPr id="231" name="Rounded Rectangle 182">
                    <a:extLst>
                      <a:ext uri="{FF2B5EF4-FFF2-40B4-BE49-F238E27FC236}">
                        <a16:creationId xmlns:a16="http://schemas.microsoft.com/office/drawing/2014/main" id="{B01CE9A1-3952-4D43-94FD-9BD4A9E4FC7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14028" y="3402676"/>
                    <a:ext cx="244565" cy="268776"/>
                  </a:xfrm>
                  <a:prstGeom prst="roundRect">
                    <a:avLst>
                      <a:gd name="adj" fmla="val 6467"/>
                    </a:avLst>
                  </a:prstGeom>
                  <a:solidFill>
                    <a:srgbClr val="B3B4B5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3236" tIns="46618" rIns="46618" bIns="93236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1831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835" kern="0" spc="-5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FEC83DA2-C6AC-4509-BB83-0EDD6C9A4401}"/>
                      </a:ext>
                    </a:extLst>
                  </p:cNvPr>
                  <p:cNvSpPr/>
                  <p:nvPr/>
                </p:nvSpPr>
                <p:spPr>
                  <a:xfrm>
                    <a:off x="625239" y="3634136"/>
                    <a:ext cx="22143" cy="2155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  <p:sp>
                <p:nvSpPr>
                  <p:cNvPr id="233" name="Rounded Rectangle 184">
                    <a:extLst>
                      <a:ext uri="{FF2B5EF4-FFF2-40B4-BE49-F238E27FC236}">
                        <a16:creationId xmlns:a16="http://schemas.microsoft.com/office/drawing/2014/main" id="{0091246C-5F4B-4F91-B80C-CAEAF572DAB4}"/>
                      </a:ext>
                    </a:extLst>
                  </p:cNvPr>
                  <p:cNvSpPr/>
                  <p:nvPr/>
                </p:nvSpPr>
                <p:spPr>
                  <a:xfrm>
                    <a:off x="607392" y="3426226"/>
                    <a:ext cx="57836" cy="7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  <p:grpSp>
                <p:nvGrpSpPr>
                  <p:cNvPr id="234" name="Group 233">
                    <a:extLst>
                      <a:ext uri="{FF2B5EF4-FFF2-40B4-BE49-F238E27FC236}">
                        <a16:creationId xmlns:a16="http://schemas.microsoft.com/office/drawing/2014/main" id="{C4858006-042A-466F-B8C8-C58138E0A335}"/>
                      </a:ext>
                    </a:extLst>
                  </p:cNvPr>
                  <p:cNvGrpSpPr/>
                  <p:nvPr/>
                </p:nvGrpSpPr>
                <p:grpSpPr>
                  <a:xfrm>
                    <a:off x="518311" y="3459175"/>
                    <a:ext cx="235999" cy="157484"/>
                    <a:chOff x="505834" y="3069727"/>
                    <a:chExt cx="408640" cy="294744"/>
                  </a:xfrm>
                </p:grpSpPr>
                <p:sp>
                  <p:nvSpPr>
                    <p:cNvPr id="235" name="Rectangle 234">
                      <a:extLst>
                        <a:ext uri="{FF2B5EF4-FFF2-40B4-BE49-F238E27FC236}">
                          <a16:creationId xmlns:a16="http://schemas.microsoft.com/office/drawing/2014/main" id="{7DB44089-435F-4665-94AB-B1F98ABC2A7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05834" y="3069727"/>
                      <a:ext cx="408640" cy="29474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29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36" name="Rectangle 235">
                      <a:extLst>
                        <a:ext uri="{FF2B5EF4-FFF2-40B4-BE49-F238E27FC236}">
                          <a16:creationId xmlns:a16="http://schemas.microsoft.com/office/drawing/2014/main" id="{6D456A9A-4E11-47D3-9E98-B9C867C895E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46207" y="3104329"/>
                      <a:ext cx="268267" cy="250441"/>
                    </a:xfrm>
                    <a:prstGeom prst="rect">
                      <a:avLst/>
                    </a:prstGeom>
                    <a:solidFill>
                      <a:srgbClr val="F2F2F2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29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37" name="Rectangle 236">
                      <a:extLst>
                        <a:ext uri="{FF2B5EF4-FFF2-40B4-BE49-F238E27FC236}">
                          <a16:creationId xmlns:a16="http://schemas.microsoft.com/office/drawing/2014/main" id="{4D1A7FD4-1D99-4649-B352-BFD1D27144B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05834" y="3069728"/>
                      <a:ext cx="408640" cy="66865"/>
                    </a:xfrm>
                    <a:prstGeom prst="rect">
                      <a:avLst/>
                    </a:prstGeom>
                    <a:solidFill>
                      <a:srgbClr val="59B4D9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29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38" name="Rectangle 237">
                      <a:extLst>
                        <a:ext uri="{FF2B5EF4-FFF2-40B4-BE49-F238E27FC236}">
                          <a16:creationId xmlns:a16="http://schemas.microsoft.com/office/drawing/2014/main" id="{E9ECE443-606F-435C-9A71-3448D6BF035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05834" y="3176386"/>
                      <a:ext cx="140372" cy="35978"/>
                    </a:xfrm>
                    <a:prstGeom prst="rect">
                      <a:avLst/>
                    </a:prstGeom>
                    <a:solidFill>
                      <a:srgbClr val="1C8BAD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29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39" name="Rounded Rectangle 176">
                      <a:extLst>
                        <a:ext uri="{FF2B5EF4-FFF2-40B4-BE49-F238E27FC236}">
                          <a16:creationId xmlns:a16="http://schemas.microsoft.com/office/drawing/2014/main" id="{45A4F350-E0D7-49A8-9AE2-A121AAFE3B9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9648" y="3176386"/>
                      <a:ext cx="193981" cy="1385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B2B2B2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29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40" name="Rounded Rectangle 177">
                      <a:extLst>
                        <a:ext uri="{FF2B5EF4-FFF2-40B4-BE49-F238E27FC236}">
                          <a16:creationId xmlns:a16="http://schemas.microsoft.com/office/drawing/2014/main" id="{A1D5E8C1-23BF-4450-BFF1-16D2AA09ACE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9648" y="3219382"/>
                      <a:ext cx="193981" cy="1385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B2B2B2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29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41" name="Rounded Rectangle 178">
                      <a:extLst>
                        <a:ext uri="{FF2B5EF4-FFF2-40B4-BE49-F238E27FC236}">
                          <a16:creationId xmlns:a16="http://schemas.microsoft.com/office/drawing/2014/main" id="{41AB3C6C-7CD3-4BF1-88B1-A7117122F7A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9648" y="3266226"/>
                      <a:ext cx="136825" cy="1385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B2B2B2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29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073DEA26-9FCC-487D-9A38-9F84548B2BD0}"/>
              </a:ext>
            </a:extLst>
          </p:cNvPr>
          <p:cNvGrpSpPr/>
          <p:nvPr userDrawn="1"/>
        </p:nvGrpSpPr>
        <p:grpSpPr>
          <a:xfrm>
            <a:off x="44538" y="3320334"/>
            <a:ext cx="1475072" cy="726137"/>
            <a:chOff x="-36576" y="2104220"/>
            <a:chExt cx="1475072" cy="726138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0F4C51C2-B7DB-4B1B-8179-886694A8DE95}"/>
                </a:ext>
              </a:extLst>
            </p:cNvPr>
            <p:cNvSpPr txBox="1"/>
            <p:nvPr/>
          </p:nvSpPr>
          <p:spPr>
            <a:xfrm>
              <a:off x="-36576" y="2462828"/>
              <a:ext cx="1475072" cy="36753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defTabSz="932597">
                <a:defRPr sz="900" kern="0">
                  <a:solidFill>
                    <a:schemeClr val="bg1">
                      <a:lumMod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defRPr>
              </a:lvl1pPr>
            </a:lstStyle>
            <a:p>
              <a:r>
                <a:rPr lang="en-US" sz="900" dirty="0"/>
                <a:t>LOGS, FILES AND MEDIA</a:t>
              </a:r>
              <a:br>
                <a:rPr lang="en-US" sz="900" dirty="0"/>
              </a:br>
              <a:r>
                <a:rPr lang="en-US" sz="900" dirty="0"/>
                <a:t>(UNSTRUCTURED)</a:t>
              </a:r>
            </a:p>
          </p:txBody>
        </p: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E3CBB1F9-62CE-41B4-87CE-8C4B7664640A}"/>
                </a:ext>
              </a:extLst>
            </p:cNvPr>
            <p:cNvGrpSpPr/>
            <p:nvPr/>
          </p:nvGrpSpPr>
          <p:grpSpPr>
            <a:xfrm>
              <a:off x="130992" y="2104220"/>
              <a:ext cx="1139936" cy="311980"/>
              <a:chOff x="149010" y="2104220"/>
              <a:chExt cx="1139936" cy="311980"/>
            </a:xfrm>
          </p:grpSpPr>
          <p:pic>
            <p:nvPicPr>
              <p:cNvPr id="287" name="Graphic 286">
                <a:extLst>
                  <a:ext uri="{FF2B5EF4-FFF2-40B4-BE49-F238E27FC236}">
                    <a16:creationId xmlns:a16="http://schemas.microsoft.com/office/drawing/2014/main" id="{65C686C7-6C7A-4AD8-98BA-86DA3B3E51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9010" y="2124261"/>
                <a:ext cx="271899" cy="271899"/>
              </a:xfrm>
              <a:prstGeom prst="rect">
                <a:avLst/>
              </a:prstGeom>
            </p:spPr>
          </p:pic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4FB1EC7C-1443-4134-AE04-4ADB0118A7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3186" y="2124302"/>
                <a:ext cx="246905" cy="271816"/>
              </a:xfrm>
              <a:custGeom>
                <a:avLst/>
                <a:gdLst>
                  <a:gd name="connsiteX0" fmla="*/ 421762 w 1860554"/>
                  <a:gd name="connsiteY0" fmla="*/ 1423915 h 2048273"/>
                  <a:gd name="connsiteX1" fmla="*/ 1108860 w 1860554"/>
                  <a:gd name="connsiteY1" fmla="*/ 1423915 h 2048273"/>
                  <a:gd name="connsiteX2" fmla="*/ 1177570 w 1860554"/>
                  <a:gd name="connsiteY2" fmla="*/ 1492624 h 2048273"/>
                  <a:gd name="connsiteX3" fmla="*/ 1177567 w 1860554"/>
                  <a:gd name="connsiteY3" fmla="*/ 1492624 h 2048273"/>
                  <a:gd name="connsiteX4" fmla="*/ 1108857 w 1860554"/>
                  <a:gd name="connsiteY4" fmla="*/ 1561334 h 2048273"/>
                  <a:gd name="connsiteX5" fmla="*/ 421762 w 1860554"/>
                  <a:gd name="connsiteY5" fmla="*/ 1561331 h 2048273"/>
                  <a:gd name="connsiteX6" fmla="*/ 373178 w 1860554"/>
                  <a:gd name="connsiteY6" fmla="*/ 1541205 h 2048273"/>
                  <a:gd name="connsiteX7" fmla="*/ 353052 w 1860554"/>
                  <a:gd name="connsiteY7" fmla="*/ 1492624 h 2048273"/>
                  <a:gd name="connsiteX8" fmla="*/ 373178 w 1860554"/>
                  <a:gd name="connsiteY8" fmla="*/ 1444041 h 2048273"/>
                  <a:gd name="connsiteX9" fmla="*/ 421762 w 1860554"/>
                  <a:gd name="connsiteY9" fmla="*/ 1423915 h 2048273"/>
                  <a:gd name="connsiteX10" fmla="*/ 421762 w 1860554"/>
                  <a:gd name="connsiteY10" fmla="*/ 1063754 h 2048273"/>
                  <a:gd name="connsiteX11" fmla="*/ 1383699 w 1860554"/>
                  <a:gd name="connsiteY11" fmla="*/ 1063754 h 2048273"/>
                  <a:gd name="connsiteX12" fmla="*/ 1452408 w 1860554"/>
                  <a:gd name="connsiteY12" fmla="*/ 1132464 h 2048273"/>
                  <a:gd name="connsiteX13" fmla="*/ 1452405 w 1860554"/>
                  <a:gd name="connsiteY13" fmla="*/ 1132464 h 2048273"/>
                  <a:gd name="connsiteX14" fmla="*/ 1383696 w 1860554"/>
                  <a:gd name="connsiteY14" fmla="*/ 1201174 h 2048273"/>
                  <a:gd name="connsiteX15" fmla="*/ 421762 w 1860554"/>
                  <a:gd name="connsiteY15" fmla="*/ 1201171 h 2048273"/>
                  <a:gd name="connsiteX16" fmla="*/ 373178 w 1860554"/>
                  <a:gd name="connsiteY16" fmla="*/ 1181048 h 2048273"/>
                  <a:gd name="connsiteX17" fmla="*/ 353052 w 1860554"/>
                  <a:gd name="connsiteY17" fmla="*/ 1132464 h 2048273"/>
                  <a:gd name="connsiteX18" fmla="*/ 373178 w 1860554"/>
                  <a:gd name="connsiteY18" fmla="*/ 1083880 h 2048273"/>
                  <a:gd name="connsiteX19" fmla="*/ 421762 w 1860554"/>
                  <a:gd name="connsiteY19" fmla="*/ 1063754 h 2048273"/>
                  <a:gd name="connsiteX20" fmla="*/ 421762 w 1860554"/>
                  <a:gd name="connsiteY20" fmla="*/ 731598 h 2048273"/>
                  <a:gd name="connsiteX21" fmla="*/ 1383699 w 1860554"/>
                  <a:gd name="connsiteY21" fmla="*/ 731598 h 2048273"/>
                  <a:gd name="connsiteX22" fmla="*/ 1452408 w 1860554"/>
                  <a:gd name="connsiteY22" fmla="*/ 800308 h 2048273"/>
                  <a:gd name="connsiteX23" fmla="*/ 1452405 w 1860554"/>
                  <a:gd name="connsiteY23" fmla="*/ 800308 h 2048273"/>
                  <a:gd name="connsiteX24" fmla="*/ 1383696 w 1860554"/>
                  <a:gd name="connsiteY24" fmla="*/ 869017 h 2048273"/>
                  <a:gd name="connsiteX25" fmla="*/ 421762 w 1860554"/>
                  <a:gd name="connsiteY25" fmla="*/ 869014 h 2048273"/>
                  <a:gd name="connsiteX26" fmla="*/ 373178 w 1860554"/>
                  <a:gd name="connsiteY26" fmla="*/ 848888 h 2048273"/>
                  <a:gd name="connsiteX27" fmla="*/ 353052 w 1860554"/>
                  <a:gd name="connsiteY27" fmla="*/ 800305 h 2048273"/>
                  <a:gd name="connsiteX28" fmla="*/ 373178 w 1860554"/>
                  <a:gd name="connsiteY28" fmla="*/ 751724 h 2048273"/>
                  <a:gd name="connsiteX29" fmla="*/ 421762 w 1860554"/>
                  <a:gd name="connsiteY29" fmla="*/ 731598 h 2048273"/>
                  <a:gd name="connsiteX30" fmla="*/ 84508 w 1860554"/>
                  <a:gd name="connsiteY30" fmla="*/ 84508 h 2048273"/>
                  <a:gd name="connsiteX31" fmla="*/ 84508 w 1860554"/>
                  <a:gd name="connsiteY31" fmla="*/ 1963766 h 2048273"/>
                  <a:gd name="connsiteX32" fmla="*/ 1774839 w 1860554"/>
                  <a:gd name="connsiteY32" fmla="*/ 1963766 h 2048273"/>
                  <a:gd name="connsiteX33" fmla="*/ 1774839 w 1860554"/>
                  <a:gd name="connsiteY33" fmla="*/ 457520 h 2048273"/>
                  <a:gd name="connsiteX34" fmla="*/ 1416529 w 1860554"/>
                  <a:gd name="connsiteY34" fmla="*/ 457520 h 2048273"/>
                  <a:gd name="connsiteX35" fmla="*/ 1416529 w 1860554"/>
                  <a:gd name="connsiteY35" fmla="*/ 84508 h 2048273"/>
                  <a:gd name="connsiteX36" fmla="*/ 0 w 1860554"/>
                  <a:gd name="connsiteY36" fmla="*/ 0 h 2048273"/>
                  <a:gd name="connsiteX37" fmla="*/ 1441077 w 1860554"/>
                  <a:gd name="connsiteY37" fmla="*/ 0 h 2048273"/>
                  <a:gd name="connsiteX38" fmla="*/ 1860554 w 1860554"/>
                  <a:gd name="connsiteY38" fmla="*/ 419477 h 2048273"/>
                  <a:gd name="connsiteX39" fmla="*/ 1860554 w 1860554"/>
                  <a:gd name="connsiteY39" fmla="*/ 452507 h 2048273"/>
                  <a:gd name="connsiteX40" fmla="*/ 1859346 w 1860554"/>
                  <a:gd name="connsiteY40" fmla="*/ 452507 h 2048273"/>
                  <a:gd name="connsiteX41" fmla="*/ 1859346 w 1860554"/>
                  <a:gd name="connsiteY41" fmla="*/ 2048273 h 2048273"/>
                  <a:gd name="connsiteX42" fmla="*/ 0 w 1860554"/>
                  <a:gd name="connsiteY42" fmla="*/ 2048273 h 2048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860554" h="2048273">
                    <a:moveTo>
                      <a:pt x="421762" y="1423915"/>
                    </a:moveTo>
                    <a:lnTo>
                      <a:pt x="1108860" y="1423915"/>
                    </a:lnTo>
                    <a:cubicBezTo>
                      <a:pt x="1146807" y="1423915"/>
                      <a:pt x="1177570" y="1454678"/>
                      <a:pt x="1177570" y="1492624"/>
                    </a:cubicBezTo>
                    <a:lnTo>
                      <a:pt x="1177567" y="1492624"/>
                    </a:lnTo>
                    <a:cubicBezTo>
                      <a:pt x="1177567" y="1530571"/>
                      <a:pt x="1146804" y="1561334"/>
                      <a:pt x="1108857" y="1561334"/>
                    </a:cubicBezTo>
                    <a:lnTo>
                      <a:pt x="421762" y="1561331"/>
                    </a:lnTo>
                    <a:cubicBezTo>
                      <a:pt x="402790" y="1561331"/>
                      <a:pt x="385612" y="1553639"/>
                      <a:pt x="373178" y="1541205"/>
                    </a:cubicBezTo>
                    <a:lnTo>
                      <a:pt x="353052" y="1492624"/>
                    </a:lnTo>
                    <a:lnTo>
                      <a:pt x="373178" y="1444041"/>
                    </a:lnTo>
                    <a:cubicBezTo>
                      <a:pt x="385612" y="1431606"/>
                      <a:pt x="402790" y="1423915"/>
                      <a:pt x="421762" y="1423915"/>
                    </a:cubicBezTo>
                    <a:close/>
                    <a:moveTo>
                      <a:pt x="421762" y="1063754"/>
                    </a:moveTo>
                    <a:lnTo>
                      <a:pt x="1383699" y="1063754"/>
                    </a:lnTo>
                    <a:cubicBezTo>
                      <a:pt x="1421645" y="1063754"/>
                      <a:pt x="1452408" y="1094517"/>
                      <a:pt x="1452408" y="1132464"/>
                    </a:cubicBezTo>
                    <a:lnTo>
                      <a:pt x="1452405" y="1132464"/>
                    </a:lnTo>
                    <a:cubicBezTo>
                      <a:pt x="1452405" y="1170411"/>
                      <a:pt x="1421642" y="1201174"/>
                      <a:pt x="1383696" y="1201174"/>
                    </a:cubicBezTo>
                    <a:lnTo>
                      <a:pt x="421762" y="1201171"/>
                    </a:lnTo>
                    <a:cubicBezTo>
                      <a:pt x="402790" y="1201171"/>
                      <a:pt x="385612" y="1193479"/>
                      <a:pt x="373178" y="1181048"/>
                    </a:cubicBezTo>
                    <a:lnTo>
                      <a:pt x="353052" y="1132464"/>
                    </a:lnTo>
                    <a:lnTo>
                      <a:pt x="373178" y="1083880"/>
                    </a:lnTo>
                    <a:cubicBezTo>
                      <a:pt x="385612" y="1071446"/>
                      <a:pt x="402790" y="1063754"/>
                      <a:pt x="421762" y="1063754"/>
                    </a:cubicBezTo>
                    <a:close/>
                    <a:moveTo>
                      <a:pt x="421762" y="731598"/>
                    </a:moveTo>
                    <a:lnTo>
                      <a:pt x="1383699" y="731598"/>
                    </a:lnTo>
                    <a:cubicBezTo>
                      <a:pt x="1421645" y="731598"/>
                      <a:pt x="1452408" y="762361"/>
                      <a:pt x="1452408" y="800308"/>
                    </a:cubicBezTo>
                    <a:lnTo>
                      <a:pt x="1452405" y="800308"/>
                    </a:lnTo>
                    <a:cubicBezTo>
                      <a:pt x="1452405" y="838254"/>
                      <a:pt x="1421642" y="869017"/>
                      <a:pt x="1383696" y="869017"/>
                    </a:cubicBezTo>
                    <a:lnTo>
                      <a:pt x="421762" y="869014"/>
                    </a:lnTo>
                    <a:cubicBezTo>
                      <a:pt x="402790" y="869014"/>
                      <a:pt x="385612" y="861323"/>
                      <a:pt x="373178" y="848888"/>
                    </a:cubicBezTo>
                    <a:lnTo>
                      <a:pt x="353052" y="800305"/>
                    </a:lnTo>
                    <a:lnTo>
                      <a:pt x="373178" y="751724"/>
                    </a:lnTo>
                    <a:cubicBezTo>
                      <a:pt x="385612" y="739289"/>
                      <a:pt x="402790" y="731598"/>
                      <a:pt x="421762" y="731598"/>
                    </a:cubicBezTo>
                    <a:close/>
                    <a:moveTo>
                      <a:pt x="84508" y="84508"/>
                    </a:moveTo>
                    <a:lnTo>
                      <a:pt x="84508" y="1963766"/>
                    </a:lnTo>
                    <a:lnTo>
                      <a:pt x="1774839" y="1963766"/>
                    </a:lnTo>
                    <a:lnTo>
                      <a:pt x="1774839" y="457520"/>
                    </a:lnTo>
                    <a:lnTo>
                      <a:pt x="1416529" y="457520"/>
                    </a:lnTo>
                    <a:lnTo>
                      <a:pt x="1416529" y="84508"/>
                    </a:lnTo>
                    <a:close/>
                    <a:moveTo>
                      <a:pt x="0" y="0"/>
                    </a:moveTo>
                    <a:lnTo>
                      <a:pt x="1441077" y="0"/>
                    </a:lnTo>
                    <a:lnTo>
                      <a:pt x="1860554" y="419477"/>
                    </a:lnTo>
                    <a:lnTo>
                      <a:pt x="1860554" y="452507"/>
                    </a:lnTo>
                    <a:lnTo>
                      <a:pt x="1859346" y="452507"/>
                    </a:lnTo>
                    <a:lnTo>
                      <a:pt x="1859346" y="2048273"/>
                    </a:lnTo>
                    <a:lnTo>
                      <a:pt x="0" y="2048273"/>
                    </a:lnTo>
                    <a:close/>
                  </a:path>
                </a:pathLst>
              </a:custGeom>
              <a:solidFill>
                <a:srgbClr val="59B4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r</a:t>
                </a:r>
              </a:p>
            </p:txBody>
          </p:sp>
          <p:pic>
            <p:nvPicPr>
              <p:cNvPr id="289" name="Picture 288">
                <a:extLst>
                  <a:ext uri="{FF2B5EF4-FFF2-40B4-BE49-F238E27FC236}">
                    <a16:creationId xmlns:a16="http://schemas.microsoft.com/office/drawing/2014/main" id="{4F890FF5-18AB-4BCF-AC5D-55937CC8E6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6966" y="2104220"/>
                <a:ext cx="311980" cy="31198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8715070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38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5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10" r:id="rId9"/>
    <p:sldLayoutId id="2147483813" r:id="rId10"/>
    <p:sldLayoutId id="2147483814" r:id="rId11"/>
    <p:sldLayoutId id="2147483815" r:id="rId12"/>
    <p:sldLayoutId id="2147483816" r:id="rId13"/>
    <p:sldLayoutId id="2147484044" r:id="rId14"/>
    <p:sldLayoutId id="2147484045" r:id="rId15"/>
    <p:sldLayoutId id="2147484046" r:id="rId16"/>
    <p:sldLayoutId id="2147484047" r:id="rId1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3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08748" y="2991035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2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4048" r:id="rId13"/>
    <p:sldLayoutId id="2147484049" r:id="rId14"/>
    <p:sldLayoutId id="2147484050" r:id="rId15"/>
    <p:sldLayoutId id="2147484051" r:id="rId16"/>
  </p:sldLayoutIdLst>
  <p:transition>
    <p:fade/>
  </p:transition>
  <p:txStyles>
    <p:titleStyle>
      <a:lvl1pPr algn="l" defTabSz="914016" rtl="0" eaLnBrk="1" latinLnBrk="0" hangingPunct="1">
        <a:lnSpc>
          <a:spcPct val="90000"/>
        </a:lnSpc>
        <a:spcBef>
          <a:spcPct val="0"/>
        </a:spcBef>
        <a:buNone/>
        <a:defRPr lang="en-US" sz="4703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15" marR="0" indent="-336015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72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1pPr>
      <a:lvl2pPr marL="572471" marR="0" indent="-236454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2pPr>
      <a:lvl3pPr marL="784036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3pPr>
      <a:lvl4pPr marL="1008047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4pPr>
      <a:lvl5pPr marL="1232058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5pPr>
      <a:lvl6pPr marL="2513543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0552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7561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4569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07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016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024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032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040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048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055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065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3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08748" y="2991035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4043" r:id="rId9"/>
  </p:sldLayoutIdLst>
  <p:transition>
    <p:fade/>
  </p:transition>
  <p:txStyles>
    <p:titleStyle>
      <a:lvl1pPr algn="l" defTabSz="914016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0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015" marR="0" indent="-336015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72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1pPr>
      <a:lvl2pPr marL="572471" marR="0" indent="-236454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2pPr>
      <a:lvl3pPr marL="784036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3pPr>
      <a:lvl4pPr marL="1008047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4pPr>
      <a:lvl5pPr marL="1232058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5pPr>
      <a:lvl6pPr marL="2513543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0552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7561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4569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07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016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024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032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040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048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055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065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databricks/" TargetMode="External"/><Relationship Id="rId7" Type="http://schemas.openxmlformats.org/officeDocument/2006/relationships/image" Target="../media/image2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Relationship Id="rId6" Type="http://schemas.openxmlformats.org/officeDocument/2006/relationships/hyperlink" Target="http://www.azure.com/databricks" TargetMode="External"/><Relationship Id="rId5" Type="http://schemas.openxmlformats.org/officeDocument/2006/relationships/hyperlink" Target="https://github.com/Azure/MachineLearningNotebooks/tree/master/how-to-use-azureml/azure-databricks" TargetMode="External"/><Relationship Id="rId4" Type="http://schemas.openxmlformats.org/officeDocument/2006/relationships/hyperlink" Target="https://github.com/MicrosoftLearning/databricks-intro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10" Type="http://schemas.openxmlformats.org/officeDocument/2006/relationships/image" Target="../media/image19.pn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3035178"/>
            <a:ext cx="9144000" cy="498598"/>
          </a:xfrm>
        </p:spPr>
        <p:txBody>
          <a:bodyPr/>
          <a:lstStyle/>
          <a:p>
            <a:r>
              <a:rPr lang="en-US" dirty="0"/>
              <a:t>Azure Databricks - Workshop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9144000" cy="1107996"/>
          </a:xfrm>
        </p:spPr>
        <p:txBody>
          <a:bodyPr/>
          <a:lstStyle/>
          <a:p>
            <a:r>
              <a:rPr lang="en-US" dirty="0"/>
              <a:t>Farah Omer</a:t>
            </a:r>
          </a:p>
          <a:p>
            <a:r>
              <a:rPr lang="en-US" dirty="0"/>
              <a:t>Jake Wang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8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74D7-9D8F-48CB-9DE7-9D5ECC401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Databricks – launching the workspace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996F0-7372-4C29-B437-F77D716E4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15311"/>
            <a:ext cx="10515600" cy="545659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473978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99F8-DA26-4DA2-BD3B-D3D82083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16" y="3185486"/>
            <a:ext cx="9859116" cy="1108608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5845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EF267B9-90DE-442D-9A67-7ECCDB1897B7}"/>
              </a:ext>
            </a:extLst>
          </p:cNvPr>
          <p:cNvSpPr/>
          <p:nvPr/>
        </p:nvSpPr>
        <p:spPr bwMode="auto">
          <a:xfrm>
            <a:off x="1478756" y="3445460"/>
            <a:ext cx="6272534" cy="64633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Engage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Microsoft experts for a workshop to help identify high impact scenarios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8FEE0C3-C357-4902-B4AB-438951B0C4F4}"/>
              </a:ext>
            </a:extLst>
          </p:cNvPr>
          <p:cNvSpPr/>
          <p:nvPr/>
        </p:nvSpPr>
        <p:spPr bwMode="auto">
          <a:xfrm>
            <a:off x="346452" y="3322935"/>
            <a:ext cx="891382" cy="891382"/>
          </a:xfrm>
          <a:prstGeom prst="ellipse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FCE9203A-DCE4-457C-BE5A-8BFEE598E1DE}"/>
              </a:ext>
            </a:extLst>
          </p:cNvPr>
          <p:cNvSpPr>
            <a:spLocks noEditPoints="1"/>
          </p:cNvSpPr>
          <p:nvPr/>
        </p:nvSpPr>
        <p:spPr bwMode="auto">
          <a:xfrm>
            <a:off x="587374" y="3558112"/>
            <a:ext cx="409538" cy="346206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BE3DDDC-A195-4AB4-9626-56C86BDDD7AC}"/>
              </a:ext>
            </a:extLst>
          </p:cNvPr>
          <p:cNvSpPr/>
          <p:nvPr/>
        </p:nvSpPr>
        <p:spPr bwMode="auto">
          <a:xfrm>
            <a:off x="340937" y="4615896"/>
            <a:ext cx="891382" cy="891382"/>
          </a:xfrm>
          <a:prstGeom prst="ellipse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2" name="Group 14">
            <a:extLst>
              <a:ext uri="{FF2B5EF4-FFF2-40B4-BE49-F238E27FC236}">
                <a16:creationId xmlns:a16="http://schemas.microsoft.com/office/drawing/2014/main" id="{A206ED1E-6A9C-4C4B-97C5-4C20BD3BA85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7620" y="4940053"/>
            <a:ext cx="418016" cy="243068"/>
            <a:chOff x="-491" y="1145"/>
            <a:chExt cx="270" cy="157"/>
          </a:xfrm>
          <a:noFill/>
        </p:grpSpPr>
        <p:sp>
          <p:nvSpPr>
            <p:cNvPr id="23" name="Oval 15">
              <a:extLst>
                <a:ext uri="{FF2B5EF4-FFF2-40B4-BE49-F238E27FC236}">
                  <a16:creationId xmlns:a16="http://schemas.microsoft.com/office/drawing/2014/main" id="{4050707A-EF73-4F33-A06A-76EFBD0DF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72" y="1145"/>
              <a:ext cx="89" cy="92"/>
            </a:xfrm>
            <a:prstGeom prst="ellips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F72EF6B2-05A1-41DB-A6E8-0E9F92C02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1" y="1237"/>
              <a:ext cx="124" cy="65"/>
            </a:xfrm>
            <a:custGeom>
              <a:avLst/>
              <a:gdLst>
                <a:gd name="T0" fmla="*/ 59 w 59"/>
                <a:gd name="T1" fmla="*/ 30 h 30"/>
                <a:gd name="T2" fmla="*/ 30 w 59"/>
                <a:gd name="T3" fmla="*/ 0 h 30"/>
                <a:gd name="T4" fmla="*/ 0 w 59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30">
                  <a:moveTo>
                    <a:pt x="59" y="30"/>
                  </a:moveTo>
                  <a:cubicBezTo>
                    <a:pt x="59" y="13"/>
                    <a:pt x="46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</a:path>
              </a:pathLst>
            </a:custGeom>
            <a:grp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A4B71369-EAC3-4F88-A2ED-FBC9D3D47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0" y="1167"/>
              <a:ext cx="125" cy="94"/>
            </a:xfrm>
            <a:custGeom>
              <a:avLst/>
              <a:gdLst>
                <a:gd name="T0" fmla="*/ 11 w 125"/>
                <a:gd name="T1" fmla="*/ 94 h 94"/>
                <a:gd name="T2" fmla="*/ 125 w 125"/>
                <a:gd name="T3" fmla="*/ 94 h 94"/>
                <a:gd name="T4" fmla="*/ 125 w 125"/>
                <a:gd name="T5" fmla="*/ 0 h 94"/>
                <a:gd name="T6" fmla="*/ 0 w 125"/>
                <a:gd name="T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94">
                  <a:moveTo>
                    <a:pt x="11" y="94"/>
                  </a:moveTo>
                  <a:lnTo>
                    <a:pt x="125" y="94"/>
                  </a:lnTo>
                  <a:lnTo>
                    <a:pt x="125" y="0"/>
                  </a:lnTo>
                  <a:lnTo>
                    <a:pt x="0" y="0"/>
                  </a:lnTo>
                </a:path>
              </a:pathLst>
            </a:custGeom>
            <a:grp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Line 18">
              <a:extLst>
                <a:ext uri="{FF2B5EF4-FFF2-40B4-BE49-F238E27FC236}">
                  <a16:creationId xmlns:a16="http://schemas.microsoft.com/office/drawing/2014/main" id="{280EB56A-3271-43ED-8064-F459D4231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33" y="1261"/>
              <a:ext cx="0" cy="32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60C36694-6846-4186-8881-48C8C4146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0" y="1185"/>
              <a:ext cx="59" cy="108"/>
            </a:xfrm>
            <a:custGeom>
              <a:avLst/>
              <a:gdLst>
                <a:gd name="T0" fmla="*/ 15 w 59"/>
                <a:gd name="T1" fmla="*/ 0 h 108"/>
                <a:gd name="T2" fmla="*/ 59 w 59"/>
                <a:gd name="T3" fmla="*/ 0 h 108"/>
                <a:gd name="T4" fmla="*/ 59 w 59"/>
                <a:gd name="T5" fmla="*/ 108 h 108"/>
                <a:gd name="T6" fmla="*/ 0 w 59"/>
                <a:gd name="T7" fmla="*/ 108 h 108"/>
                <a:gd name="T8" fmla="*/ 0 w 59"/>
                <a:gd name="T9" fmla="*/ 7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08">
                  <a:moveTo>
                    <a:pt x="15" y="0"/>
                  </a:moveTo>
                  <a:lnTo>
                    <a:pt x="59" y="0"/>
                  </a:lnTo>
                  <a:lnTo>
                    <a:pt x="59" y="108"/>
                  </a:lnTo>
                  <a:lnTo>
                    <a:pt x="0" y="108"/>
                  </a:lnTo>
                  <a:lnTo>
                    <a:pt x="0" y="76"/>
                  </a:lnTo>
                </a:path>
              </a:pathLst>
            </a:custGeom>
            <a:grp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Line 20">
              <a:extLst>
                <a:ext uri="{FF2B5EF4-FFF2-40B4-BE49-F238E27FC236}">
                  <a16:creationId xmlns:a16="http://schemas.microsoft.com/office/drawing/2014/main" id="{587FA5E9-BC63-4265-BC5C-F88642E7C1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373" y="1293"/>
              <a:ext cx="68" cy="0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Line 21">
              <a:extLst>
                <a:ext uri="{FF2B5EF4-FFF2-40B4-BE49-F238E27FC236}">
                  <a16:creationId xmlns:a16="http://schemas.microsoft.com/office/drawing/2014/main" id="{3A0716D5-BF94-4724-B3C6-05472F15E8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65" y="1219"/>
              <a:ext cx="44" cy="0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Line 22">
              <a:extLst>
                <a:ext uri="{FF2B5EF4-FFF2-40B4-BE49-F238E27FC236}">
                  <a16:creationId xmlns:a16="http://schemas.microsoft.com/office/drawing/2014/main" id="{7671BFF9-BE44-4F98-8E1F-E5E9FBA1E6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65" y="1248"/>
              <a:ext cx="44" cy="0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Line 23">
              <a:extLst>
                <a:ext uri="{FF2B5EF4-FFF2-40B4-BE49-F238E27FC236}">
                  <a16:creationId xmlns:a16="http://schemas.microsoft.com/office/drawing/2014/main" id="{1EC63082-7612-4F1B-9F0C-808A6D5013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58" y="1195"/>
              <a:ext cx="19" cy="37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64AA8D1-1AF9-4591-938E-89D223B9F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20" y="1191"/>
              <a:ext cx="19" cy="41"/>
            </a:xfrm>
            <a:custGeom>
              <a:avLst/>
              <a:gdLst>
                <a:gd name="T0" fmla="*/ 0 w 19"/>
                <a:gd name="T1" fmla="*/ 0 h 41"/>
                <a:gd name="T2" fmla="*/ 19 w 19"/>
                <a:gd name="T3" fmla="*/ 22 h 41"/>
                <a:gd name="T4" fmla="*/ 0 w 19"/>
                <a:gd name="T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1">
                  <a:moveTo>
                    <a:pt x="0" y="0"/>
                  </a:moveTo>
                  <a:lnTo>
                    <a:pt x="19" y="22"/>
                  </a:lnTo>
                  <a:lnTo>
                    <a:pt x="0" y="41"/>
                  </a:lnTo>
                </a:path>
              </a:pathLst>
            </a:custGeom>
            <a:grp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0127706A-1EC2-4186-B62E-5E6A93FC9289}"/>
              </a:ext>
            </a:extLst>
          </p:cNvPr>
          <p:cNvSpPr/>
          <p:nvPr/>
        </p:nvSpPr>
        <p:spPr bwMode="auto">
          <a:xfrm>
            <a:off x="1448196" y="1230908"/>
            <a:ext cx="6623487" cy="210826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spcBef>
                <a:spcPts val="1800"/>
              </a:spcBef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Try a </a:t>
            </a:r>
            <a:r>
              <a:rPr lang="en-US" b="1" dirty="0">
                <a:solidFill>
                  <a:srgbClr val="505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uickstart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or Tutorial at: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b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lang="en-US" sz="1600" u="sng" dirty="0">
                <a:solidFill>
                  <a:schemeClr val="tx2"/>
                </a:solidFill>
                <a:hlinkClick r:id="rId3"/>
              </a:rPr>
              <a:t>https://docs.microsoft.com/en-us/azure/azure-databricks/</a:t>
            </a:r>
            <a:br>
              <a:rPr lang="en-US" sz="1600" u="sng" dirty="0">
                <a:solidFill>
                  <a:schemeClr val="tx2"/>
                </a:solidFill>
              </a:rPr>
            </a:br>
            <a:br>
              <a:rPr lang="en-US" sz="1600" u="sng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rgbClr val="505050"/>
                </a:solidFill>
                <a:hlinkClick r:id="rId4"/>
              </a:rPr>
              <a:t>https://github.com/MicrosoftLearning/databricks-intro</a:t>
            </a:r>
            <a:endParaRPr lang="en-US" sz="1600" dirty="0">
              <a:solidFill>
                <a:srgbClr val="505050"/>
              </a:solidFill>
            </a:endParaRPr>
          </a:p>
          <a:p>
            <a:pPr lvl="0">
              <a:spcBef>
                <a:spcPts val="1800"/>
              </a:spcBef>
              <a:defRPr/>
            </a:pPr>
            <a:r>
              <a:rPr lang="en-US" sz="1600" dirty="0">
                <a:solidFill>
                  <a:schemeClr val="tx2"/>
                </a:solidFill>
                <a:cs typeface="Segoe UI Semilight" panose="020B0402040204020203" pitchFamily="34" charset="0"/>
                <a:hlinkClick r:id="rId5"/>
              </a:rPr>
              <a:t>https://github.com/Azure/MachineLearningNotebooks/tree/master/how-to-use-azureml/azure-databricks</a:t>
            </a:r>
            <a:r>
              <a:rPr lang="en-US" sz="1600" dirty="0">
                <a:solidFill>
                  <a:schemeClr val="tx2"/>
                </a:solidFill>
                <a:cs typeface="Segoe UI Semilight" panose="020B0402040204020203" pitchFamily="34" charset="0"/>
              </a:rPr>
              <a:t>  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Segoe UI Semilight" panose="020B0402040204020203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72B1018-230D-441D-AFF8-50CE4C2855AD}"/>
              </a:ext>
            </a:extLst>
          </p:cNvPr>
          <p:cNvSpPr/>
          <p:nvPr/>
        </p:nvSpPr>
        <p:spPr bwMode="auto">
          <a:xfrm>
            <a:off x="346452" y="1874171"/>
            <a:ext cx="891382" cy="891382"/>
          </a:xfrm>
          <a:prstGeom prst="ellipse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4868B80-1DE1-445E-93C4-7744463E7848}"/>
              </a:ext>
            </a:extLst>
          </p:cNvPr>
          <p:cNvGrpSpPr/>
          <p:nvPr/>
        </p:nvGrpSpPr>
        <p:grpSpPr>
          <a:xfrm>
            <a:off x="667684" y="2144954"/>
            <a:ext cx="248918" cy="370478"/>
            <a:chOff x="6068771" y="1750336"/>
            <a:chExt cx="1818300" cy="2706296"/>
          </a:xfrm>
          <a:noFill/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F2709E52-6129-4CF5-97BD-CD43D0C83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771" y="1750336"/>
              <a:ext cx="1818300" cy="2706296"/>
            </a:xfrm>
            <a:custGeom>
              <a:avLst/>
              <a:gdLst>
                <a:gd name="T0" fmla="*/ 120 w 127"/>
                <a:gd name="T1" fmla="*/ 33 h 190"/>
                <a:gd name="T2" fmla="*/ 75 w 127"/>
                <a:gd name="T3" fmla="*/ 0 h 190"/>
                <a:gd name="T4" fmla="*/ 64 w 127"/>
                <a:gd name="T5" fmla="*/ 0 h 190"/>
                <a:gd name="T6" fmla="*/ 64 w 127"/>
                <a:gd name="T7" fmla="*/ 0 h 190"/>
                <a:gd name="T8" fmla="*/ 57 w 127"/>
                <a:gd name="T9" fmla="*/ 0 h 190"/>
                <a:gd name="T10" fmla="*/ 53 w 127"/>
                <a:gd name="T11" fmla="*/ 0 h 190"/>
                <a:gd name="T12" fmla="*/ 8 w 127"/>
                <a:gd name="T13" fmla="*/ 33 h 190"/>
                <a:gd name="T14" fmla="*/ 3 w 127"/>
                <a:gd name="T15" fmla="*/ 132 h 190"/>
                <a:gd name="T16" fmla="*/ 64 w 127"/>
                <a:gd name="T17" fmla="*/ 190 h 190"/>
                <a:gd name="T18" fmla="*/ 64 w 127"/>
                <a:gd name="T19" fmla="*/ 190 h 190"/>
                <a:gd name="T20" fmla="*/ 64 w 127"/>
                <a:gd name="T21" fmla="*/ 190 h 190"/>
                <a:gd name="T22" fmla="*/ 125 w 127"/>
                <a:gd name="T23" fmla="*/ 132 h 190"/>
                <a:gd name="T24" fmla="*/ 120 w 127"/>
                <a:gd name="T25" fmla="*/ 3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90">
                  <a:moveTo>
                    <a:pt x="120" y="33"/>
                  </a:moveTo>
                  <a:cubicBezTo>
                    <a:pt x="114" y="9"/>
                    <a:pt x="101" y="0"/>
                    <a:pt x="7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7" y="0"/>
                    <a:pt x="14" y="9"/>
                    <a:pt x="8" y="33"/>
                  </a:cubicBezTo>
                  <a:cubicBezTo>
                    <a:pt x="3" y="52"/>
                    <a:pt x="0" y="86"/>
                    <a:pt x="3" y="132"/>
                  </a:cubicBezTo>
                  <a:cubicBezTo>
                    <a:pt x="5" y="174"/>
                    <a:pt x="33" y="190"/>
                    <a:pt x="64" y="190"/>
                  </a:cubicBezTo>
                  <a:cubicBezTo>
                    <a:pt x="64" y="190"/>
                    <a:pt x="64" y="190"/>
                    <a:pt x="64" y="190"/>
                  </a:cubicBezTo>
                  <a:cubicBezTo>
                    <a:pt x="64" y="190"/>
                    <a:pt x="64" y="190"/>
                    <a:pt x="64" y="190"/>
                  </a:cubicBezTo>
                  <a:cubicBezTo>
                    <a:pt x="94" y="190"/>
                    <a:pt x="123" y="174"/>
                    <a:pt x="125" y="132"/>
                  </a:cubicBezTo>
                  <a:cubicBezTo>
                    <a:pt x="127" y="86"/>
                    <a:pt x="124" y="52"/>
                    <a:pt x="120" y="33"/>
                  </a:cubicBezTo>
                  <a:close/>
                </a:path>
              </a:pathLst>
            </a:custGeom>
            <a:grp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D582E8-FB67-4678-8A37-51B17850972E}"/>
                </a:ext>
              </a:extLst>
            </p:cNvPr>
            <p:cNvCxnSpPr>
              <a:cxnSpLocks/>
            </p:cNvCxnSpPr>
            <p:nvPr/>
          </p:nvCxnSpPr>
          <p:spPr>
            <a:xfrm>
              <a:off x="6977921" y="1750336"/>
              <a:ext cx="0" cy="1454634"/>
            </a:xfrm>
            <a:prstGeom prst="line">
              <a:avLst/>
            </a:prstGeom>
            <a:grp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cxn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00FD2810-A7DD-45D5-AC3D-C1844BC24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4892" y="2105537"/>
              <a:ext cx="186059" cy="668117"/>
            </a:xfrm>
            <a:custGeom>
              <a:avLst/>
              <a:gdLst>
                <a:gd name="T0" fmla="*/ 13 w 13"/>
                <a:gd name="T1" fmla="*/ 40 h 47"/>
                <a:gd name="T2" fmla="*/ 7 w 13"/>
                <a:gd name="T3" fmla="*/ 47 h 47"/>
                <a:gd name="T4" fmla="*/ 7 w 13"/>
                <a:gd name="T5" fmla="*/ 47 h 47"/>
                <a:gd name="T6" fmla="*/ 0 w 13"/>
                <a:gd name="T7" fmla="*/ 40 h 47"/>
                <a:gd name="T8" fmla="*/ 0 w 13"/>
                <a:gd name="T9" fmla="*/ 7 h 47"/>
                <a:gd name="T10" fmla="*/ 7 w 13"/>
                <a:gd name="T11" fmla="*/ 0 h 47"/>
                <a:gd name="T12" fmla="*/ 7 w 13"/>
                <a:gd name="T13" fmla="*/ 0 h 47"/>
                <a:gd name="T14" fmla="*/ 13 w 13"/>
                <a:gd name="T15" fmla="*/ 7 h 47"/>
                <a:gd name="T16" fmla="*/ 13 w 13"/>
                <a:gd name="T17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47">
                  <a:moveTo>
                    <a:pt x="13" y="40"/>
                  </a:moveTo>
                  <a:cubicBezTo>
                    <a:pt x="13" y="44"/>
                    <a:pt x="10" y="47"/>
                    <a:pt x="7" y="4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3" y="47"/>
                    <a:pt x="0" y="44"/>
                    <a:pt x="0" y="4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3" y="3"/>
                    <a:pt x="13" y="7"/>
                  </a:cubicBezTo>
                  <a:lnTo>
                    <a:pt x="13" y="40"/>
                  </a:lnTo>
                  <a:close/>
                </a:path>
              </a:pathLst>
            </a:custGeom>
            <a:grp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0087CCF-D6AB-4C5C-B3A6-50455A4C6216}"/>
              </a:ext>
            </a:extLst>
          </p:cNvPr>
          <p:cNvSpPr/>
          <p:nvPr/>
        </p:nvSpPr>
        <p:spPr bwMode="auto">
          <a:xfrm>
            <a:off x="1448197" y="4911744"/>
            <a:ext cx="6623487" cy="87716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Learn more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about Azure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Databricks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  <a:hlinkClick r:id="rId6"/>
              </a:rPr>
              <a:t>www.azure.com/databricks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505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5E233B-6643-4576-9557-EF7B1100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437FDCD-D2D5-4DD3-8603-8D431C92F0C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59" t="22867" r="19129"/>
          <a:stretch/>
        </p:blipFill>
        <p:spPr>
          <a:xfrm>
            <a:off x="8107758" y="0"/>
            <a:ext cx="40834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5631A6-6DE1-455D-ACBD-F78CD3A51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126538"/>
          </a:xfrm>
        </p:spPr>
        <p:txBody>
          <a:bodyPr/>
          <a:lstStyle/>
          <a:p>
            <a:r>
              <a:rPr lang="en-US" sz="7200" dirty="0"/>
              <a:t>Q &amp; A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2FB07B7-C99F-411B-96D0-0213A9BBD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4" y="4965948"/>
            <a:ext cx="7803121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027" name="Picture 1" descr="icrosoft logo">
            <a:extLst>
              <a:ext uri="{FF2B5EF4-FFF2-40B4-BE49-F238E27FC236}">
                <a16:creationId xmlns:a16="http://schemas.microsoft.com/office/drawing/2014/main" id="{CEE430FC-5299-430B-B697-D03C81540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4" y="5743768"/>
            <a:ext cx="1383426" cy="30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43652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99F8-DA26-4DA2-BD3B-D3D82083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16" y="3185486"/>
            <a:ext cx="9859116" cy="1108608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50718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8E23A2-685D-4119-A786-C41E0BBA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Databricks – creating a workspace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39E47D-C6EE-4A2A-BA2B-F1A70F7B5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15311"/>
            <a:ext cx="10515600" cy="547030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9783639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853FBB-C276-4633-9A50-36F3F808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Databricks – workspace home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4B2389-D5BB-4706-82FA-B335DB414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15311"/>
            <a:ext cx="10515600" cy="54620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287552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B0339-059A-49DE-874D-1BE76F9EE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4"/>
            <a:ext cx="11655840" cy="61944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4CEF01-9CFD-4A63-87DD-E7463B43B86E}"/>
              </a:ext>
            </a:extLst>
          </p:cNvPr>
          <p:cNvSpPr/>
          <p:nvPr/>
        </p:nvSpPr>
        <p:spPr>
          <a:xfrm>
            <a:off x="822960" y="145349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 11:00 am – 11:30 am – Introduction -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 11:30 am -1:00 pm – Hands on Labs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 1:00pm – 1:15 min break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 1:15pm – End of Day - Hands on Labs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892657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/>
          <p:cNvSpPr/>
          <p:nvPr/>
        </p:nvSpPr>
        <p:spPr>
          <a:xfrm>
            <a:off x="7423708" y="5721891"/>
            <a:ext cx="2468880" cy="440243"/>
          </a:xfrm>
          <a:prstGeom prst="rect">
            <a:avLst/>
          </a:prstGeom>
          <a:noFill/>
          <a:ln w="9525" cap="flat" cmpd="sng" algn="ctr">
            <a:noFill/>
            <a:prstDash val="dash"/>
          </a:ln>
          <a:effectLst/>
        </p:spPr>
        <p:txBody>
          <a:bodyPr lIns="91440" tIns="0" rIns="0" bIns="0" rtlCol="0" anchor="ctr" anchorCtr="0"/>
          <a:lstStyle/>
          <a:p>
            <a:pPr marL="0" marR="0" lvl="0" indent="0" algn="ctr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49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Segoe UI Semilight"/>
                <a:ea typeface="Segoe UI Semilight" charset="0"/>
                <a:cs typeface="Segoe UI Semilight" charset="0"/>
              </a:rPr>
              <a:t>Security and performance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4863387" y="5721891"/>
            <a:ext cx="2468880" cy="440243"/>
          </a:xfrm>
          <a:prstGeom prst="rect">
            <a:avLst/>
          </a:prstGeom>
          <a:noFill/>
          <a:ln w="9525" cap="flat" cmpd="sng" algn="ctr">
            <a:noFill/>
            <a:prstDash val="dash"/>
          </a:ln>
          <a:effectLst/>
        </p:spPr>
        <p:txBody>
          <a:bodyPr lIns="91440" tIns="0" rIns="0" bIns="0" rtlCol="0" anchor="ctr" anchorCtr="0"/>
          <a:lstStyle/>
          <a:p>
            <a:pPr marL="0" marR="0" lvl="0" indent="0" algn="ctr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49" normalizeH="0" baseline="0" noProof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Segoe UI Semilight"/>
                <a:ea typeface="Segoe UI Semilight" charset="0"/>
                <a:cs typeface="Segoe UI Semilight" charset="0"/>
              </a:rPr>
              <a:t>Flexibility of choice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2303067" y="5721891"/>
            <a:ext cx="2468880" cy="440243"/>
          </a:xfrm>
          <a:prstGeom prst="rect">
            <a:avLst/>
          </a:prstGeom>
          <a:noFill/>
          <a:ln w="9525" cap="flat" cmpd="sng" algn="ctr">
            <a:noFill/>
            <a:prstDash val="dash"/>
          </a:ln>
          <a:effectLst/>
        </p:spPr>
        <p:txBody>
          <a:bodyPr lIns="91440" tIns="0" rIns="0" bIns="0" rtlCol="0" anchor="ctr" anchorCtr="0"/>
          <a:lstStyle/>
          <a:p>
            <a:pPr marL="0" marR="0" lvl="0" indent="0" algn="ctr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49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Segoe UI Semilight"/>
                <a:ea typeface="Segoe UI Semilight" charset="0"/>
                <a:cs typeface="Segoe UI Semilight" charset="0"/>
              </a:rPr>
              <a:t>Reason over any data, anywhere</a:t>
            </a:r>
          </a:p>
        </p:txBody>
      </p:sp>
      <p:sp>
        <p:nvSpPr>
          <p:cNvPr id="128" name="Right Bracket 127"/>
          <p:cNvSpPr/>
          <p:nvPr/>
        </p:nvSpPr>
        <p:spPr>
          <a:xfrm rot="5400000" flipV="1">
            <a:off x="6063979" y="-1989470"/>
            <a:ext cx="64038" cy="7589520"/>
          </a:xfrm>
          <a:prstGeom prst="rightBracket">
            <a:avLst/>
          </a:prstGeom>
          <a:noFill/>
          <a:ln w="12700" cap="flat" cmpd="sng" algn="ctr">
            <a:solidFill>
              <a:schemeClr val="tx2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129" name="Right Bracket 128"/>
          <p:cNvSpPr/>
          <p:nvPr/>
        </p:nvSpPr>
        <p:spPr>
          <a:xfrm rot="16200000">
            <a:off x="6063979" y="1898561"/>
            <a:ext cx="64038" cy="7589520"/>
          </a:xfrm>
          <a:prstGeom prst="rightBracket">
            <a:avLst/>
          </a:prstGeom>
          <a:noFill/>
          <a:ln w="12700" cap="flat" cmpd="sng" algn="ctr">
            <a:solidFill>
              <a:schemeClr val="tx2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904931" y="4320804"/>
            <a:ext cx="13128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49" normalizeH="0" baseline="0" noProof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Segoe UI Semilight"/>
                <a:ea typeface="Segoe UI Semilight" charset="0"/>
                <a:cs typeface="Segoe UI Semilight" charset="0"/>
              </a:rPr>
              <a:t>Data warehouses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2904931" y="4621862"/>
            <a:ext cx="9015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49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Segoe UI Semilight"/>
                <a:ea typeface="Segoe UI Semilight" charset="0"/>
                <a:cs typeface="Segoe UI Semilight" charset="0"/>
              </a:rPr>
              <a:t>Data Lakes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2904931" y="4019747"/>
            <a:ext cx="16759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49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Segoe UI Semilight"/>
                <a:ea typeface="Segoe UI Semilight" charset="0"/>
                <a:cs typeface="Segoe UI Semilight" charset="0"/>
              </a:rPr>
              <a:t>Operational databases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120698" y="3057407"/>
            <a:ext cx="1950605" cy="263149"/>
            <a:chOff x="5420675" y="3264798"/>
            <a:chExt cx="1950605" cy="263149"/>
          </a:xfrm>
        </p:grpSpPr>
        <p:cxnSp>
          <p:nvCxnSpPr>
            <p:cNvPr id="134" name="Straight Connector 133"/>
            <p:cNvCxnSpPr/>
            <p:nvPr/>
          </p:nvCxnSpPr>
          <p:spPr>
            <a:xfrm flipH="1">
              <a:off x="5420675" y="3390220"/>
              <a:ext cx="1950605" cy="0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135" name="Rectangle 134"/>
            <p:cNvSpPr/>
            <p:nvPr/>
          </p:nvSpPr>
          <p:spPr>
            <a:xfrm>
              <a:off x="5910517" y="3264798"/>
              <a:ext cx="970921" cy="2631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Semilight"/>
                  <a:ea typeface="Segoe UI Semilight" charset="0"/>
                  <a:cs typeface="Segoe UI Semilight" charset="0"/>
                </a:rPr>
                <a:t>Hybrid</a:t>
              </a:r>
            </a:p>
          </p:txBody>
        </p:sp>
      </p:grpSp>
      <p:sp>
        <p:nvSpPr>
          <p:cNvPr id="136" name="Rectangle 135"/>
          <p:cNvSpPr/>
          <p:nvPr/>
        </p:nvSpPr>
        <p:spPr>
          <a:xfrm>
            <a:off x="8145034" y="4360251"/>
            <a:ext cx="13128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49" normalizeH="0" baseline="0" noProof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Segoe UI Semilight"/>
                <a:ea typeface="Segoe UI Semilight" charset="0"/>
                <a:cs typeface="Segoe UI Semilight" charset="0"/>
              </a:rPr>
              <a:t>Data warehouses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8556365" y="4661309"/>
            <a:ext cx="9015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49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Segoe UI Semilight"/>
                <a:ea typeface="Segoe UI Semilight" charset="0"/>
                <a:cs typeface="Segoe UI Semilight" charset="0"/>
              </a:rPr>
              <a:t>Data Lakes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7781922" y="4059194"/>
            <a:ext cx="16759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49" normalizeH="0" baseline="0" noProof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Segoe UI Semilight"/>
                <a:ea typeface="Segoe UI Semilight" charset="0"/>
                <a:cs typeface="Segoe UI Semilight" charset="0"/>
              </a:rPr>
              <a:t>Operational databases</a:t>
            </a:r>
          </a:p>
        </p:txBody>
      </p:sp>
      <p:grpSp>
        <p:nvGrpSpPr>
          <p:cNvPr id="139" name="Group 138"/>
          <p:cNvGrpSpPr/>
          <p:nvPr/>
        </p:nvGrpSpPr>
        <p:grpSpPr>
          <a:xfrm>
            <a:off x="2905355" y="2082376"/>
            <a:ext cx="1337328" cy="1432459"/>
            <a:chOff x="5548134" y="3722592"/>
            <a:chExt cx="1334254" cy="1429167"/>
          </a:xfrm>
        </p:grpSpPr>
        <p:sp>
          <p:nvSpPr>
            <p:cNvPr id="140" name="building_7"/>
            <p:cNvSpPr>
              <a:spLocks noChangeAspect="1" noEditPoints="1"/>
            </p:cNvSpPr>
            <p:nvPr/>
          </p:nvSpPr>
          <p:spPr bwMode="auto">
            <a:xfrm>
              <a:off x="5548134" y="3759745"/>
              <a:ext cx="1334254" cy="1392014"/>
            </a:xfrm>
            <a:custGeom>
              <a:avLst/>
              <a:gdLst>
                <a:gd name="T0" fmla="*/ 231 w 231"/>
                <a:gd name="T1" fmla="*/ 241 h 241"/>
                <a:gd name="T2" fmla="*/ 0 w 231"/>
                <a:gd name="T3" fmla="*/ 241 h 241"/>
                <a:gd name="T4" fmla="*/ 135 w 231"/>
                <a:gd name="T5" fmla="*/ 241 h 241"/>
                <a:gd name="T6" fmla="*/ 135 w 231"/>
                <a:gd name="T7" fmla="*/ 111 h 241"/>
                <a:gd name="T8" fmla="*/ 14 w 231"/>
                <a:gd name="T9" fmla="*/ 111 h 241"/>
                <a:gd name="T10" fmla="*/ 14 w 231"/>
                <a:gd name="T11" fmla="*/ 241 h 241"/>
                <a:gd name="T12" fmla="*/ 217 w 231"/>
                <a:gd name="T13" fmla="*/ 241 h 241"/>
                <a:gd name="T14" fmla="*/ 217 w 231"/>
                <a:gd name="T15" fmla="*/ 58 h 241"/>
                <a:gd name="T16" fmla="*/ 101 w 231"/>
                <a:gd name="T17" fmla="*/ 58 h 241"/>
                <a:gd name="T18" fmla="*/ 101 w 231"/>
                <a:gd name="T19" fmla="*/ 97 h 241"/>
                <a:gd name="T20" fmla="*/ 140 w 231"/>
                <a:gd name="T21" fmla="*/ 44 h 241"/>
                <a:gd name="T22" fmla="*/ 140 w 231"/>
                <a:gd name="T23" fmla="*/ 0 h 241"/>
                <a:gd name="T24" fmla="*/ 82 w 231"/>
                <a:gd name="T25" fmla="*/ 44 h 241"/>
                <a:gd name="T26" fmla="*/ 82 w 231"/>
                <a:gd name="T27" fmla="*/ 92 h 241"/>
                <a:gd name="T28" fmla="*/ 178 w 231"/>
                <a:gd name="T29" fmla="*/ 241 h 241"/>
                <a:gd name="T30" fmla="*/ 178 w 231"/>
                <a:gd name="T31" fmla="*/ 198 h 241"/>
                <a:gd name="T32" fmla="*/ 150 w 231"/>
                <a:gd name="T33" fmla="*/ 198 h 241"/>
                <a:gd name="T34" fmla="*/ 97 w 231"/>
                <a:gd name="T35" fmla="*/ 241 h 241"/>
                <a:gd name="T36" fmla="*/ 97 w 231"/>
                <a:gd name="T37" fmla="*/ 198 h 241"/>
                <a:gd name="T38" fmla="*/ 58 w 231"/>
                <a:gd name="T39" fmla="*/ 198 h 241"/>
                <a:gd name="T40" fmla="*/ 58 w 231"/>
                <a:gd name="T41" fmla="*/ 239 h 241"/>
                <a:gd name="T42" fmla="*/ 97 w 231"/>
                <a:gd name="T43" fmla="*/ 241 h 241"/>
                <a:gd name="T44" fmla="*/ 97 w 231"/>
                <a:gd name="T45" fmla="*/ 198 h 241"/>
                <a:gd name="T46" fmla="*/ 58 w 231"/>
                <a:gd name="T47" fmla="*/ 198 h 241"/>
                <a:gd name="T48" fmla="*/ 58 w 231"/>
                <a:gd name="T49" fmla="*/ 239 h 241"/>
                <a:gd name="T50" fmla="*/ 227 w 231"/>
                <a:gd name="T51" fmla="*/ 164 h 241"/>
                <a:gd name="T52" fmla="*/ 227 w 231"/>
                <a:gd name="T53" fmla="*/ 16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1" h="241">
                  <a:moveTo>
                    <a:pt x="231" y="241"/>
                  </a:moveTo>
                  <a:lnTo>
                    <a:pt x="0" y="241"/>
                  </a:lnTo>
                  <a:moveTo>
                    <a:pt x="135" y="241"/>
                  </a:moveTo>
                  <a:lnTo>
                    <a:pt x="135" y="111"/>
                  </a:lnTo>
                  <a:lnTo>
                    <a:pt x="14" y="111"/>
                  </a:lnTo>
                  <a:lnTo>
                    <a:pt x="14" y="241"/>
                  </a:lnTo>
                  <a:moveTo>
                    <a:pt x="217" y="241"/>
                  </a:moveTo>
                  <a:lnTo>
                    <a:pt x="217" y="58"/>
                  </a:lnTo>
                  <a:lnTo>
                    <a:pt x="101" y="58"/>
                  </a:lnTo>
                  <a:lnTo>
                    <a:pt x="101" y="97"/>
                  </a:lnTo>
                  <a:moveTo>
                    <a:pt x="140" y="44"/>
                  </a:moveTo>
                  <a:lnTo>
                    <a:pt x="140" y="0"/>
                  </a:lnTo>
                  <a:lnTo>
                    <a:pt x="82" y="44"/>
                  </a:lnTo>
                  <a:lnTo>
                    <a:pt x="82" y="92"/>
                  </a:lnTo>
                  <a:moveTo>
                    <a:pt x="178" y="241"/>
                  </a:moveTo>
                  <a:lnTo>
                    <a:pt x="178" y="198"/>
                  </a:lnTo>
                  <a:lnTo>
                    <a:pt x="150" y="198"/>
                  </a:lnTo>
                  <a:moveTo>
                    <a:pt x="97" y="241"/>
                  </a:moveTo>
                  <a:lnTo>
                    <a:pt x="97" y="198"/>
                  </a:lnTo>
                  <a:lnTo>
                    <a:pt x="58" y="198"/>
                  </a:lnTo>
                  <a:lnTo>
                    <a:pt x="58" y="239"/>
                  </a:lnTo>
                  <a:moveTo>
                    <a:pt x="97" y="241"/>
                  </a:moveTo>
                  <a:lnTo>
                    <a:pt x="97" y="198"/>
                  </a:lnTo>
                  <a:lnTo>
                    <a:pt x="58" y="198"/>
                  </a:lnTo>
                  <a:lnTo>
                    <a:pt x="58" y="239"/>
                  </a:lnTo>
                  <a:moveTo>
                    <a:pt x="227" y="164"/>
                  </a:moveTo>
                  <a:lnTo>
                    <a:pt x="227" y="164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5548136" y="3722592"/>
              <a:ext cx="1117503" cy="343267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5617712" y="3861970"/>
              <a:ext cx="486601" cy="51164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3" name="Freeform: Shape 27">
            <a:extLst/>
          </p:cNvPr>
          <p:cNvSpPr/>
          <p:nvPr/>
        </p:nvSpPr>
        <p:spPr bwMode="auto">
          <a:xfrm flipV="1">
            <a:off x="7781922" y="2592317"/>
            <a:ext cx="1675972" cy="923884"/>
          </a:xfrm>
          <a:custGeom>
            <a:avLst/>
            <a:gdLst>
              <a:gd name="connsiteX0" fmla="*/ 2780439 w 5647350"/>
              <a:gd name="connsiteY0" fmla="*/ 3113116 h 3113116"/>
              <a:gd name="connsiteX1" fmla="*/ 4003228 w 5647350"/>
              <a:gd name="connsiteY1" fmla="*/ 2302597 h 3113116"/>
              <a:gd name="connsiteX2" fmla="*/ 4014578 w 5647350"/>
              <a:gd name="connsiteY2" fmla="*/ 2266034 h 3113116"/>
              <a:gd name="connsiteX3" fmla="*/ 4121367 w 5647350"/>
              <a:gd name="connsiteY3" fmla="*/ 2305119 h 3113116"/>
              <a:gd name="connsiteX4" fmla="*/ 4471137 w 5647350"/>
              <a:gd name="connsiteY4" fmla="*/ 2357999 h 3113116"/>
              <a:gd name="connsiteX5" fmla="*/ 5647350 w 5647350"/>
              <a:gd name="connsiteY5" fmla="*/ 1181786 h 3113116"/>
              <a:gd name="connsiteX6" fmla="*/ 4591398 w 5647350"/>
              <a:gd name="connsiteY6" fmla="*/ 11645 h 3113116"/>
              <a:gd name="connsiteX7" fmla="*/ 4501659 w 5647350"/>
              <a:gd name="connsiteY7" fmla="*/ 7114 h 3113116"/>
              <a:gd name="connsiteX8" fmla="*/ 4452514 w 5647350"/>
              <a:gd name="connsiteY8" fmla="*/ 2160 h 3113116"/>
              <a:gd name="connsiteX9" fmla="*/ 661901 w 5647350"/>
              <a:gd name="connsiteY9" fmla="*/ 2161 h 3113116"/>
              <a:gd name="connsiteX10" fmla="*/ 606779 w 5647350"/>
              <a:gd name="connsiteY10" fmla="*/ 0 h 3113116"/>
              <a:gd name="connsiteX11" fmla="*/ 477910 w 5647350"/>
              <a:gd name="connsiteY11" fmla="*/ 20972 h 3113116"/>
              <a:gd name="connsiteX12" fmla="*/ 22123 w 5647350"/>
              <a:gd name="connsiteY12" fmla="*/ 810419 h 3113116"/>
              <a:gd name="connsiteX13" fmla="*/ 682701 w 5647350"/>
              <a:gd name="connsiteY13" fmla="*/ 1287178 h 3113116"/>
              <a:gd name="connsiteX14" fmla="*/ 731822 w 5647350"/>
              <a:gd name="connsiteY14" fmla="*/ 1279184 h 3113116"/>
              <a:gd name="connsiteX15" fmla="*/ 718255 w 5647350"/>
              <a:gd name="connsiteY15" fmla="*/ 1360043 h 3113116"/>
              <a:gd name="connsiteX16" fmla="*/ 818090 w 5647350"/>
              <a:gd name="connsiteY16" fmla="*/ 1791984 h 3113116"/>
              <a:gd name="connsiteX17" fmla="*/ 1422047 w 5647350"/>
              <a:gd name="connsiteY17" fmla="*/ 2169387 h 3113116"/>
              <a:gd name="connsiteX18" fmla="*/ 1509532 w 5647350"/>
              <a:gd name="connsiteY18" fmla="*/ 2167085 h 3113116"/>
              <a:gd name="connsiteX19" fmla="*/ 1513025 w 5647350"/>
              <a:gd name="connsiteY19" fmla="*/ 2180671 h 3113116"/>
              <a:gd name="connsiteX20" fmla="*/ 2780439 w 5647350"/>
              <a:gd name="connsiteY20" fmla="*/ 3113116 h 31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47350" h="3113116">
                <a:moveTo>
                  <a:pt x="2780439" y="3113116"/>
                </a:moveTo>
                <a:cubicBezTo>
                  <a:pt x="3330132" y="3113116"/>
                  <a:pt x="3801767" y="2778905"/>
                  <a:pt x="4003228" y="2302597"/>
                </a:cubicBezTo>
                <a:lnTo>
                  <a:pt x="4014578" y="2266034"/>
                </a:lnTo>
                <a:lnTo>
                  <a:pt x="4121367" y="2305119"/>
                </a:lnTo>
                <a:cubicBezTo>
                  <a:pt x="4231860" y="2339485"/>
                  <a:pt x="4349336" y="2357999"/>
                  <a:pt x="4471137" y="2357999"/>
                </a:cubicBezTo>
                <a:cubicBezTo>
                  <a:pt x="5120742" y="2357999"/>
                  <a:pt x="5647350" y="1831391"/>
                  <a:pt x="5647350" y="1181786"/>
                </a:cubicBezTo>
                <a:cubicBezTo>
                  <a:pt x="5647350" y="572781"/>
                  <a:pt x="5184511" y="71879"/>
                  <a:pt x="4591398" y="11645"/>
                </a:cubicBezTo>
                <a:lnTo>
                  <a:pt x="4501659" y="7114"/>
                </a:lnTo>
                <a:lnTo>
                  <a:pt x="4452514" y="2160"/>
                </a:lnTo>
                <a:lnTo>
                  <a:pt x="661901" y="2161"/>
                </a:lnTo>
                <a:lnTo>
                  <a:pt x="606779" y="0"/>
                </a:lnTo>
                <a:cubicBezTo>
                  <a:pt x="564026" y="2566"/>
                  <a:pt x="520893" y="9455"/>
                  <a:pt x="477910" y="20972"/>
                </a:cubicBezTo>
                <a:cubicBezTo>
                  <a:pt x="134048" y="113110"/>
                  <a:pt x="-70014" y="466557"/>
                  <a:pt x="22123" y="810419"/>
                </a:cubicBezTo>
                <a:cubicBezTo>
                  <a:pt x="102744" y="1111298"/>
                  <a:pt x="383429" y="1305143"/>
                  <a:pt x="682701" y="1287178"/>
                </a:cubicBezTo>
                <a:lnTo>
                  <a:pt x="731822" y="1279184"/>
                </a:lnTo>
                <a:lnTo>
                  <a:pt x="718255" y="1360043"/>
                </a:lnTo>
                <a:cubicBezTo>
                  <a:pt x="707958" y="1505742"/>
                  <a:pt x="739562" y="1655971"/>
                  <a:pt x="818090" y="1791984"/>
                </a:cubicBezTo>
                <a:cubicBezTo>
                  <a:pt x="948969" y="2018674"/>
                  <a:pt x="1179216" y="2152226"/>
                  <a:pt x="1422047" y="2169387"/>
                </a:cubicBezTo>
                <a:lnTo>
                  <a:pt x="1509532" y="2167085"/>
                </a:lnTo>
                <a:lnTo>
                  <a:pt x="1513025" y="2180671"/>
                </a:lnTo>
                <a:cubicBezTo>
                  <a:pt x="1681048" y="2720882"/>
                  <a:pt x="2184939" y="3113116"/>
                  <a:pt x="2780439" y="3113116"/>
                </a:cubicBezTo>
                <a:close/>
              </a:path>
            </a:pathLst>
          </a:custGeom>
          <a:noFill/>
          <a:ln w="12700" cap="flat">
            <a:solidFill>
              <a:srgbClr val="50505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7746B24-3865-4251-AF82-6C44C5B924F9}"/>
              </a:ext>
            </a:extLst>
          </p:cNvPr>
          <p:cNvGrpSpPr/>
          <p:nvPr/>
        </p:nvGrpSpPr>
        <p:grpSpPr>
          <a:xfrm>
            <a:off x="3742917" y="1210754"/>
            <a:ext cx="4706162" cy="275624"/>
            <a:chOff x="3768874" y="494577"/>
            <a:chExt cx="5703041" cy="334007"/>
          </a:xfrm>
        </p:grpSpPr>
        <p:sp>
          <p:nvSpPr>
            <p:cNvPr id="145" name="ShoppingCart_E7BF">
              <a:extLst>
                <a:ext uri="{FF2B5EF4-FFF2-40B4-BE49-F238E27FC236}">
                  <a16:creationId xmlns:a16="http://schemas.microsoft.com/office/drawing/2014/main" id="{B16446CF-DD08-4FF0-A59B-D12347B88B2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68874" y="509754"/>
              <a:ext cx="357088" cy="303653"/>
            </a:xfrm>
            <a:custGeom>
              <a:avLst/>
              <a:gdLst>
                <a:gd name="T0" fmla="*/ 3368 w 3817"/>
                <a:gd name="T1" fmla="*/ 2994 h 3244"/>
                <a:gd name="T2" fmla="*/ 3119 w 3817"/>
                <a:gd name="T3" fmla="*/ 3244 h 3244"/>
                <a:gd name="T4" fmla="*/ 2869 w 3817"/>
                <a:gd name="T5" fmla="*/ 2994 h 3244"/>
                <a:gd name="T6" fmla="*/ 3119 w 3817"/>
                <a:gd name="T7" fmla="*/ 2745 h 3244"/>
                <a:gd name="T8" fmla="*/ 3368 w 3817"/>
                <a:gd name="T9" fmla="*/ 2994 h 3244"/>
                <a:gd name="T10" fmla="*/ 1372 w 3817"/>
                <a:gd name="T11" fmla="*/ 2745 h 3244"/>
                <a:gd name="T12" fmla="*/ 1123 w 3817"/>
                <a:gd name="T13" fmla="*/ 2994 h 3244"/>
                <a:gd name="T14" fmla="*/ 1372 w 3817"/>
                <a:gd name="T15" fmla="*/ 3244 h 3244"/>
                <a:gd name="T16" fmla="*/ 1622 w 3817"/>
                <a:gd name="T17" fmla="*/ 2994 h 3244"/>
                <a:gd name="T18" fmla="*/ 1372 w 3817"/>
                <a:gd name="T19" fmla="*/ 2745 h 3244"/>
                <a:gd name="T20" fmla="*/ 0 w 3817"/>
                <a:gd name="T21" fmla="*/ 0 h 3244"/>
                <a:gd name="T22" fmla="*/ 457 w 3817"/>
                <a:gd name="T23" fmla="*/ 0 h 3244"/>
                <a:gd name="T24" fmla="*/ 1372 w 3817"/>
                <a:gd name="T25" fmla="*/ 2745 h 3244"/>
                <a:gd name="T26" fmla="*/ 3119 w 3817"/>
                <a:gd name="T27" fmla="*/ 2745 h 3244"/>
                <a:gd name="T28" fmla="*/ 1123 w 3817"/>
                <a:gd name="T29" fmla="*/ 1996 h 3244"/>
                <a:gd name="T30" fmla="*/ 3318 w 3817"/>
                <a:gd name="T31" fmla="*/ 1996 h 3244"/>
                <a:gd name="T32" fmla="*/ 3817 w 3817"/>
                <a:gd name="T33" fmla="*/ 499 h 3244"/>
                <a:gd name="T34" fmla="*/ 624 w 3817"/>
                <a:gd name="T35" fmla="*/ 499 h 3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17" h="3244">
                  <a:moveTo>
                    <a:pt x="3368" y="2994"/>
                  </a:moveTo>
                  <a:cubicBezTo>
                    <a:pt x="3368" y="3132"/>
                    <a:pt x="3257" y="3244"/>
                    <a:pt x="3119" y="3244"/>
                  </a:cubicBezTo>
                  <a:cubicBezTo>
                    <a:pt x="2981" y="3244"/>
                    <a:pt x="2869" y="3132"/>
                    <a:pt x="2869" y="2994"/>
                  </a:cubicBezTo>
                  <a:cubicBezTo>
                    <a:pt x="2869" y="2856"/>
                    <a:pt x="2981" y="2745"/>
                    <a:pt x="3119" y="2745"/>
                  </a:cubicBezTo>
                  <a:cubicBezTo>
                    <a:pt x="3257" y="2745"/>
                    <a:pt x="3368" y="2856"/>
                    <a:pt x="3368" y="2994"/>
                  </a:cubicBezTo>
                  <a:close/>
                  <a:moveTo>
                    <a:pt x="1372" y="2745"/>
                  </a:moveTo>
                  <a:cubicBezTo>
                    <a:pt x="1234" y="2745"/>
                    <a:pt x="1123" y="2856"/>
                    <a:pt x="1123" y="2994"/>
                  </a:cubicBezTo>
                  <a:cubicBezTo>
                    <a:pt x="1123" y="3132"/>
                    <a:pt x="1234" y="3244"/>
                    <a:pt x="1372" y="3244"/>
                  </a:cubicBezTo>
                  <a:cubicBezTo>
                    <a:pt x="1510" y="3244"/>
                    <a:pt x="1622" y="3132"/>
                    <a:pt x="1622" y="2994"/>
                  </a:cubicBezTo>
                  <a:cubicBezTo>
                    <a:pt x="1622" y="2856"/>
                    <a:pt x="1510" y="2745"/>
                    <a:pt x="1372" y="2745"/>
                  </a:cubicBezTo>
                  <a:close/>
                  <a:moveTo>
                    <a:pt x="0" y="0"/>
                  </a:moveTo>
                  <a:cubicBezTo>
                    <a:pt x="457" y="0"/>
                    <a:pt x="457" y="0"/>
                    <a:pt x="457" y="0"/>
                  </a:cubicBezTo>
                  <a:cubicBezTo>
                    <a:pt x="1372" y="2745"/>
                    <a:pt x="1372" y="2745"/>
                    <a:pt x="1372" y="2745"/>
                  </a:cubicBezTo>
                  <a:cubicBezTo>
                    <a:pt x="3119" y="2745"/>
                    <a:pt x="3119" y="2745"/>
                    <a:pt x="3119" y="2745"/>
                  </a:cubicBezTo>
                  <a:moveTo>
                    <a:pt x="1123" y="1996"/>
                  </a:moveTo>
                  <a:cubicBezTo>
                    <a:pt x="3318" y="1996"/>
                    <a:pt x="3318" y="1996"/>
                    <a:pt x="3318" y="1996"/>
                  </a:cubicBezTo>
                  <a:cubicBezTo>
                    <a:pt x="3817" y="499"/>
                    <a:pt x="3817" y="499"/>
                    <a:pt x="3817" y="499"/>
                  </a:cubicBezTo>
                  <a:cubicBezTo>
                    <a:pt x="624" y="499"/>
                    <a:pt x="624" y="499"/>
                    <a:pt x="624" y="499"/>
                  </a:cubicBezTo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DAAB2920-A721-4CA0-89E0-E7C0482B22E0}"/>
                </a:ext>
              </a:extLst>
            </p:cNvPr>
            <p:cNvGrpSpPr/>
            <p:nvPr/>
          </p:nvGrpSpPr>
          <p:grpSpPr>
            <a:xfrm>
              <a:off x="5837305" y="519750"/>
              <a:ext cx="316510" cy="283660"/>
              <a:chOff x="5381211" y="5822591"/>
              <a:chExt cx="1439523" cy="1290119"/>
            </a:xfrm>
          </p:grpSpPr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129096BF-3608-4993-AE55-D1D72663A5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57900" y="6623850"/>
                <a:ext cx="64441" cy="30527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3D05CDAF-5D52-4D98-9439-8D62FA2E27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87440" y="6596380"/>
                <a:ext cx="266700" cy="1905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4D1B221C-DDBB-461E-8BEC-79348AA1E5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05220" y="6555740"/>
                <a:ext cx="436881" cy="254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18396BE2-4A6C-4C41-9337-223EB37F4F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98821" y="6588760"/>
                <a:ext cx="274319" cy="15748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1B718A3-80BA-486E-A987-70730E2DD1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0220" y="6406515"/>
                <a:ext cx="489585" cy="131445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86F7AAD-CA8D-48D5-8FE3-6F67D66030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5485" y="6122670"/>
                <a:ext cx="297180" cy="37338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532CC8ED-05A9-4587-B0B9-6859E39D2A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62040" y="6012180"/>
                <a:ext cx="187960" cy="4699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771BE914-2D2F-40BF-9D72-F05D3BEEA002}"/>
                  </a:ext>
                </a:extLst>
              </p:cNvPr>
              <p:cNvSpPr/>
              <p:nvPr/>
            </p:nvSpPr>
            <p:spPr bwMode="auto">
              <a:xfrm>
                <a:off x="6030684" y="6445998"/>
                <a:ext cx="208390" cy="208390"/>
              </a:xfrm>
              <a:prstGeom prst="ellipse">
                <a:avLst/>
              </a:prstGeom>
              <a:solidFill>
                <a:srgbClr val="FFFFFF"/>
              </a:solidFill>
              <a:ln w="12700" cap="flat" cmpd="sng" algn="ctr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BD3A7899-F660-4828-803D-42F9F1EB36E9}"/>
                  </a:ext>
                </a:extLst>
              </p:cNvPr>
              <p:cNvSpPr/>
              <p:nvPr/>
            </p:nvSpPr>
            <p:spPr bwMode="auto">
              <a:xfrm>
                <a:off x="6612344" y="6445998"/>
                <a:ext cx="208390" cy="20839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65592B0-43AD-47A9-93DD-D2AF41CF21E0}"/>
                  </a:ext>
                </a:extLst>
              </p:cNvPr>
              <p:cNvSpPr/>
              <p:nvPr/>
            </p:nvSpPr>
            <p:spPr bwMode="auto">
              <a:xfrm>
                <a:off x="6415326" y="6722858"/>
                <a:ext cx="208390" cy="20839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EF58A47F-0375-44EA-80E9-9DE3AA80500E}"/>
                  </a:ext>
                </a:extLst>
              </p:cNvPr>
              <p:cNvSpPr/>
              <p:nvPr/>
            </p:nvSpPr>
            <p:spPr bwMode="auto">
              <a:xfrm>
                <a:off x="6271983" y="5822591"/>
                <a:ext cx="208390" cy="20839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DBF1CDCB-1779-4D10-9BE5-824A5D636483}"/>
                  </a:ext>
                </a:extLst>
              </p:cNvPr>
              <p:cNvSpPr/>
              <p:nvPr/>
            </p:nvSpPr>
            <p:spPr bwMode="auto">
              <a:xfrm>
                <a:off x="5634443" y="5952138"/>
                <a:ext cx="208390" cy="20839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0DC42E91-6189-4865-8827-A3C8C0107FF9}"/>
                  </a:ext>
                </a:extLst>
              </p:cNvPr>
              <p:cNvSpPr/>
              <p:nvPr/>
            </p:nvSpPr>
            <p:spPr bwMode="auto">
              <a:xfrm>
                <a:off x="5381211" y="6285981"/>
                <a:ext cx="208390" cy="20839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0A5A81E1-257D-4D43-8289-842E6DFC56B6}"/>
                  </a:ext>
                </a:extLst>
              </p:cNvPr>
              <p:cNvSpPr/>
              <p:nvPr/>
            </p:nvSpPr>
            <p:spPr bwMode="auto">
              <a:xfrm>
                <a:off x="5618093" y="6677155"/>
                <a:ext cx="208390" cy="20839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E05B338C-8EE1-4E3F-B6C1-EC61C872B9EA}"/>
                  </a:ext>
                </a:extLst>
              </p:cNvPr>
              <p:cNvSpPr/>
              <p:nvPr/>
            </p:nvSpPr>
            <p:spPr bwMode="auto">
              <a:xfrm>
                <a:off x="5941777" y="6904320"/>
                <a:ext cx="208390" cy="20839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D3F57B12-E0A2-4036-9855-B635DAF03976}"/>
                </a:ext>
              </a:extLst>
            </p:cNvPr>
            <p:cNvGrpSpPr/>
            <p:nvPr/>
          </p:nvGrpSpPr>
          <p:grpSpPr>
            <a:xfrm>
              <a:off x="7005651" y="545448"/>
              <a:ext cx="257217" cy="232264"/>
              <a:chOff x="2760401" y="1824177"/>
              <a:chExt cx="285697" cy="257980"/>
            </a:xfrm>
          </p:grpSpPr>
          <p:sp>
            <p:nvSpPr>
              <p:cNvPr id="162" name="Rectangle 48">
                <a:extLst>
                  <a:ext uri="{FF2B5EF4-FFF2-40B4-BE49-F238E27FC236}">
                    <a16:creationId xmlns:a16="http://schemas.microsoft.com/office/drawing/2014/main" id="{CD4DB60D-BAD9-4590-AED7-485C38B85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0401" y="1824177"/>
                <a:ext cx="285697" cy="257980"/>
              </a:xfrm>
              <a:prstGeom prst="rect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3" name="Freeform 49">
                <a:extLst>
                  <a:ext uri="{FF2B5EF4-FFF2-40B4-BE49-F238E27FC236}">
                    <a16:creationId xmlns:a16="http://schemas.microsoft.com/office/drawing/2014/main" id="{942DDE3B-F2F6-4F7B-9B1E-732766B35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0401" y="1929714"/>
                <a:ext cx="285697" cy="140716"/>
              </a:xfrm>
              <a:custGeom>
                <a:avLst/>
                <a:gdLst>
                  <a:gd name="T0" fmla="*/ 268 w 268"/>
                  <a:gd name="T1" fmla="*/ 132 h 132"/>
                  <a:gd name="T2" fmla="*/ 179 w 268"/>
                  <a:gd name="T3" fmla="*/ 44 h 132"/>
                  <a:gd name="T4" fmla="*/ 156 w 268"/>
                  <a:gd name="T5" fmla="*/ 66 h 132"/>
                  <a:gd name="T6" fmla="*/ 89 w 268"/>
                  <a:gd name="T7" fmla="*/ 0 h 132"/>
                  <a:gd name="T8" fmla="*/ 0 w 268"/>
                  <a:gd name="T9" fmla="*/ 88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8" h="132">
                    <a:moveTo>
                      <a:pt x="268" y="132"/>
                    </a:moveTo>
                    <a:lnTo>
                      <a:pt x="179" y="44"/>
                    </a:lnTo>
                    <a:lnTo>
                      <a:pt x="156" y="66"/>
                    </a:lnTo>
                    <a:lnTo>
                      <a:pt x="89" y="0"/>
                    </a:lnTo>
                    <a:lnTo>
                      <a:pt x="0" y="88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56FEB970-EAB5-43E6-ABAF-AA1AD91D6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1221" y="1871082"/>
                <a:ext cx="47971" cy="46905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48" name="Freeform 71">
              <a:extLst>
                <a:ext uri="{FF2B5EF4-FFF2-40B4-BE49-F238E27FC236}">
                  <a16:creationId xmlns:a16="http://schemas.microsoft.com/office/drawing/2014/main" id="{3548475C-D6D7-4939-AC15-06375EAEAF1B}"/>
                </a:ext>
              </a:extLst>
            </p:cNvPr>
            <p:cNvSpPr/>
            <p:nvPr/>
          </p:nvSpPr>
          <p:spPr bwMode="auto">
            <a:xfrm>
              <a:off x="8109453" y="548874"/>
              <a:ext cx="273461" cy="225413"/>
            </a:xfrm>
            <a:custGeom>
              <a:avLst/>
              <a:gdLst>
                <a:gd name="connsiteX0" fmla="*/ 2243075 w 3227827"/>
                <a:gd name="connsiteY0" fmla="*/ 0 h 2660690"/>
                <a:gd name="connsiteX1" fmla="*/ 2705138 w 3227827"/>
                <a:gd name="connsiteY1" fmla="*/ 178525 h 2660690"/>
                <a:gd name="connsiteX2" fmla="*/ 2744327 w 3227827"/>
                <a:gd name="connsiteY2" fmla="*/ 219630 h 2660690"/>
                <a:gd name="connsiteX3" fmla="*/ 2774681 w 3227827"/>
                <a:gd name="connsiteY3" fmla="*/ 217260 h 2660690"/>
                <a:gd name="connsiteX4" fmla="*/ 3179748 w 3227827"/>
                <a:gd name="connsiteY4" fmla="*/ 39644 h 2660690"/>
                <a:gd name="connsiteX5" fmla="*/ 2898534 w 3227827"/>
                <a:gd name="connsiteY5" fmla="*/ 401594 h 2660690"/>
                <a:gd name="connsiteX6" fmla="*/ 3227827 w 3227827"/>
                <a:gd name="connsiteY6" fmla="*/ 319044 h 2660690"/>
                <a:gd name="connsiteX7" fmla="*/ 2991063 w 3227827"/>
                <a:gd name="connsiteY7" fmla="*/ 666622 h 2660690"/>
                <a:gd name="connsiteX8" fmla="*/ 2924137 w 3227827"/>
                <a:gd name="connsiteY8" fmla="*/ 717139 h 2660690"/>
                <a:gd name="connsiteX9" fmla="*/ 2924693 w 3227827"/>
                <a:gd name="connsiteY9" fmla="*/ 729139 h 2660690"/>
                <a:gd name="connsiteX10" fmla="*/ 990811 w 3227827"/>
                <a:gd name="connsiteY10" fmla="*/ 2659611 h 2660690"/>
                <a:gd name="connsiteX11" fmla="*/ 83639 w 3227827"/>
                <a:gd name="connsiteY11" fmla="*/ 2429023 h 2660690"/>
                <a:gd name="connsiteX12" fmla="*/ 0 w 3227827"/>
                <a:gd name="connsiteY12" fmla="*/ 2378015 h 2660690"/>
                <a:gd name="connsiteX13" fmla="*/ 151258 w 3227827"/>
                <a:gd name="connsiteY13" fmla="*/ 2370349 h 2660690"/>
                <a:gd name="connsiteX14" fmla="*/ 899006 w 3227827"/>
                <a:gd name="connsiteY14" fmla="*/ 2129959 h 2660690"/>
                <a:gd name="connsiteX15" fmla="*/ 966223 w 3227827"/>
                <a:gd name="connsiteY15" fmla="*/ 2085120 h 2660690"/>
                <a:gd name="connsiteX16" fmla="*/ 904179 w 3227827"/>
                <a:gd name="connsiteY16" fmla="*/ 2074665 h 2660690"/>
                <a:gd name="connsiteX17" fmla="*/ 353090 w 3227827"/>
                <a:gd name="connsiteY17" fmla="*/ 1603559 h 2660690"/>
                <a:gd name="connsiteX18" fmla="*/ 608904 w 3227827"/>
                <a:gd name="connsiteY18" fmla="*/ 1614444 h 2660690"/>
                <a:gd name="connsiteX19" fmla="*/ 129933 w 3227827"/>
                <a:gd name="connsiteY19" fmla="*/ 931366 h 2660690"/>
                <a:gd name="connsiteX20" fmla="*/ 374862 w 3227827"/>
                <a:gd name="connsiteY20" fmla="*/ 993959 h 2660690"/>
                <a:gd name="connsiteX21" fmla="*/ 219740 w 3227827"/>
                <a:gd name="connsiteY21" fmla="*/ 101330 h 2660690"/>
                <a:gd name="connsiteX22" fmla="*/ 1410961 w 3227827"/>
                <a:gd name="connsiteY22" fmla="*/ 782283 h 2660690"/>
                <a:gd name="connsiteX23" fmla="*/ 1563883 w 3227827"/>
                <a:gd name="connsiteY23" fmla="*/ 792289 h 2660690"/>
                <a:gd name="connsiteX24" fmla="*/ 1563785 w 3227827"/>
                <a:gd name="connsiteY24" fmla="*/ 791863 h 2660690"/>
                <a:gd name="connsiteX25" fmla="*/ 1555866 w 3227827"/>
                <a:gd name="connsiteY25" fmla="*/ 687208 h 2660690"/>
                <a:gd name="connsiteX26" fmla="*/ 2243075 w 3227827"/>
                <a:gd name="connsiteY26" fmla="*/ 0 h 2660690"/>
                <a:gd name="connsiteX0" fmla="*/ 2243075 w 3227827"/>
                <a:gd name="connsiteY0" fmla="*/ 0 h 2660690"/>
                <a:gd name="connsiteX1" fmla="*/ 2705138 w 3227827"/>
                <a:gd name="connsiteY1" fmla="*/ 178525 h 2660690"/>
                <a:gd name="connsiteX2" fmla="*/ 2744327 w 3227827"/>
                <a:gd name="connsiteY2" fmla="*/ 219630 h 2660690"/>
                <a:gd name="connsiteX3" fmla="*/ 2774681 w 3227827"/>
                <a:gd name="connsiteY3" fmla="*/ 217260 h 2660690"/>
                <a:gd name="connsiteX4" fmla="*/ 3179748 w 3227827"/>
                <a:gd name="connsiteY4" fmla="*/ 39644 h 2660690"/>
                <a:gd name="connsiteX5" fmla="*/ 2898534 w 3227827"/>
                <a:gd name="connsiteY5" fmla="*/ 401594 h 2660690"/>
                <a:gd name="connsiteX6" fmla="*/ 3227827 w 3227827"/>
                <a:gd name="connsiteY6" fmla="*/ 319044 h 2660690"/>
                <a:gd name="connsiteX7" fmla="*/ 2991063 w 3227827"/>
                <a:gd name="connsiteY7" fmla="*/ 666622 h 2660690"/>
                <a:gd name="connsiteX8" fmla="*/ 2924137 w 3227827"/>
                <a:gd name="connsiteY8" fmla="*/ 717139 h 2660690"/>
                <a:gd name="connsiteX9" fmla="*/ 2924693 w 3227827"/>
                <a:gd name="connsiteY9" fmla="*/ 729139 h 2660690"/>
                <a:gd name="connsiteX10" fmla="*/ 990811 w 3227827"/>
                <a:gd name="connsiteY10" fmla="*/ 2659611 h 2660690"/>
                <a:gd name="connsiteX11" fmla="*/ 83639 w 3227827"/>
                <a:gd name="connsiteY11" fmla="*/ 2429023 h 2660690"/>
                <a:gd name="connsiteX12" fmla="*/ 0 w 3227827"/>
                <a:gd name="connsiteY12" fmla="*/ 2378015 h 2660690"/>
                <a:gd name="connsiteX13" fmla="*/ 151258 w 3227827"/>
                <a:gd name="connsiteY13" fmla="*/ 2370349 h 2660690"/>
                <a:gd name="connsiteX14" fmla="*/ 899006 w 3227827"/>
                <a:gd name="connsiteY14" fmla="*/ 2129959 h 2660690"/>
                <a:gd name="connsiteX15" fmla="*/ 966223 w 3227827"/>
                <a:gd name="connsiteY15" fmla="*/ 2085120 h 2660690"/>
                <a:gd name="connsiteX16" fmla="*/ 904179 w 3227827"/>
                <a:gd name="connsiteY16" fmla="*/ 2074665 h 2660690"/>
                <a:gd name="connsiteX17" fmla="*/ 353090 w 3227827"/>
                <a:gd name="connsiteY17" fmla="*/ 1603559 h 2660690"/>
                <a:gd name="connsiteX18" fmla="*/ 608904 w 3227827"/>
                <a:gd name="connsiteY18" fmla="*/ 1614444 h 2660690"/>
                <a:gd name="connsiteX19" fmla="*/ 129933 w 3227827"/>
                <a:gd name="connsiteY19" fmla="*/ 931366 h 2660690"/>
                <a:gd name="connsiteX20" fmla="*/ 374862 w 3227827"/>
                <a:gd name="connsiteY20" fmla="*/ 993959 h 2660690"/>
                <a:gd name="connsiteX21" fmla="*/ 219740 w 3227827"/>
                <a:gd name="connsiteY21" fmla="*/ 101330 h 2660690"/>
                <a:gd name="connsiteX22" fmla="*/ 1410961 w 3227827"/>
                <a:gd name="connsiteY22" fmla="*/ 782283 h 2660690"/>
                <a:gd name="connsiteX23" fmla="*/ 1563883 w 3227827"/>
                <a:gd name="connsiteY23" fmla="*/ 792289 h 2660690"/>
                <a:gd name="connsiteX24" fmla="*/ 1563785 w 3227827"/>
                <a:gd name="connsiteY24" fmla="*/ 791863 h 2660690"/>
                <a:gd name="connsiteX25" fmla="*/ 1555866 w 3227827"/>
                <a:gd name="connsiteY25" fmla="*/ 687208 h 2660690"/>
                <a:gd name="connsiteX26" fmla="*/ 2243075 w 3227827"/>
                <a:gd name="connsiteY26" fmla="*/ 0 h 2660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227827" h="2660690">
                  <a:moveTo>
                    <a:pt x="2243075" y="0"/>
                  </a:moveTo>
                  <a:cubicBezTo>
                    <a:pt x="2420981" y="0"/>
                    <a:pt x="2583098" y="67604"/>
                    <a:pt x="2705138" y="178525"/>
                  </a:cubicBezTo>
                  <a:lnTo>
                    <a:pt x="2744327" y="219630"/>
                  </a:lnTo>
                  <a:lnTo>
                    <a:pt x="2774681" y="217260"/>
                  </a:lnTo>
                  <a:cubicBezTo>
                    <a:pt x="2931135" y="197090"/>
                    <a:pt x="3033245" y="134440"/>
                    <a:pt x="3179748" y="39644"/>
                  </a:cubicBezTo>
                  <a:cubicBezTo>
                    <a:pt x="3163117" y="234680"/>
                    <a:pt x="3021300" y="307251"/>
                    <a:pt x="2898534" y="401594"/>
                  </a:cubicBezTo>
                  <a:cubicBezTo>
                    <a:pt x="3018277" y="413992"/>
                    <a:pt x="3151627" y="380125"/>
                    <a:pt x="3227827" y="319044"/>
                  </a:cubicBezTo>
                  <a:cubicBezTo>
                    <a:pt x="3167276" y="498431"/>
                    <a:pt x="3092946" y="584440"/>
                    <a:pt x="2991063" y="666622"/>
                  </a:cubicBezTo>
                  <a:lnTo>
                    <a:pt x="2924137" y="717139"/>
                  </a:lnTo>
                  <a:cubicBezTo>
                    <a:pt x="2924322" y="721139"/>
                    <a:pt x="2924508" y="725139"/>
                    <a:pt x="2924693" y="729139"/>
                  </a:cubicBezTo>
                  <a:cubicBezTo>
                    <a:pt x="2916083" y="1642648"/>
                    <a:pt x="2157998" y="2699186"/>
                    <a:pt x="990811" y="2659611"/>
                  </a:cubicBezTo>
                  <a:cubicBezTo>
                    <a:pt x="424478" y="2640408"/>
                    <a:pt x="353308" y="2576079"/>
                    <a:pt x="83639" y="2429023"/>
                  </a:cubicBezTo>
                  <a:lnTo>
                    <a:pt x="0" y="2378015"/>
                  </a:lnTo>
                  <a:lnTo>
                    <a:pt x="151258" y="2370349"/>
                  </a:lnTo>
                  <a:cubicBezTo>
                    <a:pt x="421172" y="2342832"/>
                    <a:pt x="674412" y="2258696"/>
                    <a:pt x="899006" y="2129959"/>
                  </a:cubicBezTo>
                  <a:lnTo>
                    <a:pt x="966223" y="2085120"/>
                  </a:lnTo>
                  <a:lnTo>
                    <a:pt x="904179" y="2074665"/>
                  </a:lnTo>
                  <a:cubicBezTo>
                    <a:pt x="718952" y="2036268"/>
                    <a:pt x="464668" y="1913349"/>
                    <a:pt x="353090" y="1603559"/>
                  </a:cubicBezTo>
                  <a:cubicBezTo>
                    <a:pt x="443804" y="1631680"/>
                    <a:pt x="545404" y="1648916"/>
                    <a:pt x="608904" y="1614444"/>
                  </a:cubicBezTo>
                  <a:cubicBezTo>
                    <a:pt x="337668" y="1484722"/>
                    <a:pt x="71875" y="1232538"/>
                    <a:pt x="129933" y="931366"/>
                  </a:cubicBezTo>
                  <a:cubicBezTo>
                    <a:pt x="211576" y="965837"/>
                    <a:pt x="238790" y="994867"/>
                    <a:pt x="374862" y="993959"/>
                  </a:cubicBezTo>
                  <a:cubicBezTo>
                    <a:pt x="140819" y="761730"/>
                    <a:pt x="51011" y="420644"/>
                    <a:pt x="219740" y="101330"/>
                  </a:cubicBezTo>
                  <a:cubicBezTo>
                    <a:pt x="539508" y="520431"/>
                    <a:pt x="1016949" y="731341"/>
                    <a:pt x="1410961" y="782283"/>
                  </a:cubicBezTo>
                  <a:lnTo>
                    <a:pt x="1563883" y="792289"/>
                  </a:lnTo>
                  <a:cubicBezTo>
                    <a:pt x="1563850" y="792147"/>
                    <a:pt x="1563818" y="792005"/>
                    <a:pt x="1563785" y="791863"/>
                  </a:cubicBezTo>
                  <a:cubicBezTo>
                    <a:pt x="1558571" y="757739"/>
                    <a:pt x="1555867" y="722789"/>
                    <a:pt x="1555866" y="687208"/>
                  </a:cubicBezTo>
                  <a:cubicBezTo>
                    <a:pt x="1555867" y="307674"/>
                    <a:pt x="1863540" y="-1"/>
                    <a:pt x="2243075" y="0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C743AA51-4D00-4694-ACA2-164934A9385D}"/>
                </a:ext>
              </a:extLst>
            </p:cNvPr>
            <p:cNvGrpSpPr/>
            <p:nvPr/>
          </p:nvGrpSpPr>
          <p:grpSpPr>
            <a:xfrm>
              <a:off x="4810710" y="494577"/>
              <a:ext cx="266872" cy="334007"/>
              <a:chOff x="1564614" y="1427406"/>
              <a:chExt cx="256236" cy="320693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ADE867A6-AD1B-4EC6-9002-B1EB90A6A8B1}"/>
                  </a:ext>
                </a:extLst>
              </p:cNvPr>
              <p:cNvGrpSpPr/>
              <p:nvPr/>
            </p:nvGrpSpPr>
            <p:grpSpPr>
              <a:xfrm>
                <a:off x="1591509" y="1483819"/>
                <a:ext cx="229341" cy="264280"/>
                <a:chOff x="6498112" y="3330497"/>
                <a:chExt cx="1259085" cy="1450900"/>
              </a:xfrm>
            </p:grpSpPr>
            <p:sp>
              <p:nvSpPr>
                <p:cNvPr id="158" name="Oval 8">
                  <a:extLst>
                    <a:ext uri="{FF2B5EF4-FFF2-40B4-BE49-F238E27FC236}">
                      <a16:creationId xmlns:a16="http://schemas.microsoft.com/office/drawing/2014/main" id="{97C7CB15-82C2-4EE8-91C8-CDED0D4F36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43234" y="3330497"/>
                  <a:ext cx="472157" cy="459861"/>
                </a:xfrm>
                <a:prstGeom prst="ellips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Oval 9">
                  <a:extLst>
                    <a:ext uri="{FF2B5EF4-FFF2-40B4-BE49-F238E27FC236}">
                      <a16:creationId xmlns:a16="http://schemas.microsoft.com/office/drawing/2014/main" id="{9220C10B-4E84-4643-9F3E-AD8CE84F34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11233" y="3790359"/>
                  <a:ext cx="572982" cy="575442"/>
                </a:xfrm>
                <a:prstGeom prst="ellips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Freeform 12">
                  <a:extLst>
                    <a:ext uri="{FF2B5EF4-FFF2-40B4-BE49-F238E27FC236}">
                      <a16:creationId xmlns:a16="http://schemas.microsoft.com/office/drawing/2014/main" id="{ADC474F5-B9CB-4FB2-9ACF-CB38C50D58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98112" y="4365800"/>
                  <a:ext cx="816438" cy="415597"/>
                </a:xfrm>
                <a:custGeom>
                  <a:avLst/>
                  <a:gdLst>
                    <a:gd name="T0" fmla="*/ 57 w 57"/>
                    <a:gd name="T1" fmla="*/ 29 h 29"/>
                    <a:gd name="T2" fmla="*/ 28 w 57"/>
                    <a:gd name="T3" fmla="*/ 0 h 29"/>
                    <a:gd name="T4" fmla="*/ 0 w 57"/>
                    <a:gd name="T5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7" h="29">
                      <a:moveTo>
                        <a:pt x="57" y="29"/>
                      </a:moveTo>
                      <a:cubicBezTo>
                        <a:pt x="57" y="13"/>
                        <a:pt x="44" y="0"/>
                        <a:pt x="28" y="0"/>
                      </a:cubicBezTo>
                      <a:cubicBezTo>
                        <a:pt x="13" y="0"/>
                        <a:pt x="0" y="13"/>
                        <a:pt x="0" y="29"/>
                      </a:cubicBezTo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 13">
                  <a:extLst>
                    <a:ext uri="{FF2B5EF4-FFF2-40B4-BE49-F238E27FC236}">
                      <a16:creationId xmlns:a16="http://schemas.microsoft.com/office/drawing/2014/main" id="{F4361BF4-7FB1-4C09-BCF7-5E9FFB6F0F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84215" y="3790359"/>
                  <a:ext cx="572982" cy="287721"/>
                </a:xfrm>
                <a:custGeom>
                  <a:avLst/>
                  <a:gdLst>
                    <a:gd name="T0" fmla="*/ 40 w 40"/>
                    <a:gd name="T1" fmla="*/ 20 h 20"/>
                    <a:gd name="T2" fmla="*/ 20 w 40"/>
                    <a:gd name="T3" fmla="*/ 0 h 20"/>
                    <a:gd name="T4" fmla="*/ 0 w 40"/>
                    <a:gd name="T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" h="20">
                      <a:moveTo>
                        <a:pt x="40" y="20"/>
                      </a:moveTo>
                      <a:cubicBezTo>
                        <a:pt x="40" y="9"/>
                        <a:pt x="31" y="0"/>
                        <a:pt x="20" y="0"/>
                      </a:cubicBezTo>
                      <a:cubicBezTo>
                        <a:pt x="9" y="0"/>
                        <a:pt x="0" y="9"/>
                        <a:pt x="0" y="20"/>
                      </a:cubicBezTo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7" name="Freeform: Shape 168">
                <a:extLst>
                  <a:ext uri="{FF2B5EF4-FFF2-40B4-BE49-F238E27FC236}">
                    <a16:creationId xmlns:a16="http://schemas.microsoft.com/office/drawing/2014/main" id="{B79E7FF5-DF35-40EC-ADA4-06F5626F482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64614" y="1427406"/>
                <a:ext cx="122892" cy="103468"/>
              </a:xfrm>
              <a:custGeom>
                <a:avLst/>
                <a:gdLst>
                  <a:gd name="connsiteX0" fmla="*/ 0 w 541845"/>
                  <a:gd name="connsiteY0" fmla="*/ 0 h 456200"/>
                  <a:gd name="connsiteX1" fmla="*/ 541845 w 541845"/>
                  <a:gd name="connsiteY1" fmla="*/ 0 h 456200"/>
                  <a:gd name="connsiteX2" fmla="*/ 541845 w 541845"/>
                  <a:gd name="connsiteY2" fmla="*/ 336005 h 456200"/>
                  <a:gd name="connsiteX3" fmla="*/ 170403 w 541845"/>
                  <a:gd name="connsiteY3" fmla="*/ 336005 h 456200"/>
                  <a:gd name="connsiteX4" fmla="*/ 50208 w 541845"/>
                  <a:gd name="connsiteY4" fmla="*/ 456200 h 456200"/>
                  <a:gd name="connsiteX5" fmla="*/ 50208 w 541845"/>
                  <a:gd name="connsiteY5" fmla="*/ 336005 h 456200"/>
                  <a:gd name="connsiteX6" fmla="*/ 0 w 541845"/>
                  <a:gd name="connsiteY6" fmla="*/ 336005 h 45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1845" h="456200">
                    <a:moveTo>
                      <a:pt x="0" y="0"/>
                    </a:moveTo>
                    <a:lnTo>
                      <a:pt x="541845" y="0"/>
                    </a:lnTo>
                    <a:lnTo>
                      <a:pt x="541845" y="336005"/>
                    </a:lnTo>
                    <a:lnTo>
                      <a:pt x="170403" y="336005"/>
                    </a:lnTo>
                    <a:lnTo>
                      <a:pt x="50208" y="456200"/>
                    </a:lnTo>
                    <a:lnTo>
                      <a:pt x="50208" y="336005"/>
                    </a:lnTo>
                    <a:lnTo>
                      <a:pt x="0" y="336005"/>
                    </a:ln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F7350C8F-957A-4688-B216-044972F62826}"/>
                </a:ext>
              </a:extLst>
            </p:cNvPr>
            <p:cNvGrpSpPr/>
            <p:nvPr/>
          </p:nvGrpSpPr>
          <p:grpSpPr>
            <a:xfrm>
              <a:off x="9141203" y="521466"/>
              <a:ext cx="330712" cy="280229"/>
              <a:chOff x="2907342" y="5439822"/>
              <a:chExt cx="478274" cy="405267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6A8C876D-994A-4884-AA1A-C6166A673E3F}"/>
                  </a:ext>
                </a:extLst>
              </p:cNvPr>
              <p:cNvGrpSpPr/>
              <p:nvPr/>
            </p:nvGrpSpPr>
            <p:grpSpPr>
              <a:xfrm rot="2348880">
                <a:off x="3117544" y="5439822"/>
                <a:ext cx="268072" cy="138560"/>
                <a:chOff x="2946400" y="1075143"/>
                <a:chExt cx="6491514" cy="3355305"/>
              </a:xfrm>
            </p:grpSpPr>
            <p:sp>
              <p:nvSpPr>
                <p:cNvPr id="153" name="Freeform: Shape 70">
                  <a:extLst>
                    <a:ext uri="{FF2B5EF4-FFF2-40B4-BE49-F238E27FC236}">
                      <a16:creationId xmlns:a16="http://schemas.microsoft.com/office/drawing/2014/main" id="{188264A4-BE71-4668-9859-F3C72066FAD0}"/>
                    </a:ext>
                  </a:extLst>
                </p:cNvPr>
                <p:cNvSpPr/>
                <p:nvPr/>
              </p:nvSpPr>
              <p:spPr>
                <a:xfrm>
                  <a:off x="2946400" y="1075143"/>
                  <a:ext cx="6491514" cy="1508609"/>
                </a:xfrm>
                <a:custGeom>
                  <a:avLst/>
                  <a:gdLst>
                    <a:gd name="connsiteX0" fmla="*/ 0 w 6491514"/>
                    <a:gd name="connsiteY0" fmla="*/ 7257 h 7257"/>
                    <a:gd name="connsiteX1" fmla="*/ 6491514 w 6491514"/>
                    <a:gd name="connsiteY1" fmla="*/ 0 h 7257"/>
                    <a:gd name="connsiteX0" fmla="*/ 0 w 10000"/>
                    <a:gd name="connsiteY0" fmla="*/ 1245584 h 1245584"/>
                    <a:gd name="connsiteX1" fmla="*/ 10000 w 10000"/>
                    <a:gd name="connsiteY1" fmla="*/ 1235584 h 1245584"/>
                    <a:gd name="connsiteX0" fmla="*/ 0 w 10000"/>
                    <a:gd name="connsiteY0" fmla="*/ 2078828 h 2078828"/>
                    <a:gd name="connsiteX1" fmla="*/ 10000 w 10000"/>
                    <a:gd name="connsiteY1" fmla="*/ 2068828 h 2078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00" h="2078828">
                      <a:moveTo>
                        <a:pt x="0" y="2078828"/>
                      </a:moveTo>
                      <a:cubicBezTo>
                        <a:pt x="2528" y="-719561"/>
                        <a:pt x="7466" y="-662893"/>
                        <a:pt x="10000" y="2068828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2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Segoe UI"/>
                    <a:ea typeface=""/>
                    <a:cs typeface=""/>
                  </a:endParaRPr>
                </a:p>
              </p:txBody>
            </p:sp>
            <p:sp>
              <p:nvSpPr>
                <p:cNvPr id="154" name="Freeform: Shape 71">
                  <a:extLst>
                    <a:ext uri="{FF2B5EF4-FFF2-40B4-BE49-F238E27FC236}">
                      <a16:creationId xmlns:a16="http://schemas.microsoft.com/office/drawing/2014/main" id="{A8807153-802F-4055-950C-1ED57BBC9DE8}"/>
                    </a:ext>
                  </a:extLst>
                </p:cNvPr>
                <p:cNvSpPr/>
                <p:nvPr/>
              </p:nvSpPr>
              <p:spPr>
                <a:xfrm>
                  <a:off x="3773672" y="2292383"/>
                  <a:ext cx="4836971" cy="1202289"/>
                </a:xfrm>
                <a:custGeom>
                  <a:avLst/>
                  <a:gdLst>
                    <a:gd name="connsiteX0" fmla="*/ 0 w 6491514"/>
                    <a:gd name="connsiteY0" fmla="*/ 7257 h 7257"/>
                    <a:gd name="connsiteX1" fmla="*/ 6491514 w 6491514"/>
                    <a:gd name="connsiteY1" fmla="*/ 0 h 7257"/>
                    <a:gd name="connsiteX0" fmla="*/ 0 w 10000"/>
                    <a:gd name="connsiteY0" fmla="*/ 1245584 h 1245584"/>
                    <a:gd name="connsiteX1" fmla="*/ 10000 w 10000"/>
                    <a:gd name="connsiteY1" fmla="*/ 1235584 h 1245584"/>
                    <a:gd name="connsiteX0" fmla="*/ 0 w 10000"/>
                    <a:gd name="connsiteY0" fmla="*/ 2078828 h 2078828"/>
                    <a:gd name="connsiteX1" fmla="*/ 10000 w 10000"/>
                    <a:gd name="connsiteY1" fmla="*/ 2068828 h 2078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00" h="2078828">
                      <a:moveTo>
                        <a:pt x="0" y="2078828"/>
                      </a:moveTo>
                      <a:cubicBezTo>
                        <a:pt x="2528" y="-719561"/>
                        <a:pt x="7466" y="-662893"/>
                        <a:pt x="10000" y="2068828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2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Segoe UI"/>
                    <a:ea typeface=""/>
                    <a:cs typeface=""/>
                  </a:endParaRPr>
                </a:p>
              </p:txBody>
            </p:sp>
            <p:sp>
              <p:nvSpPr>
                <p:cNvPr id="155" name="Freeform: Shape 72">
                  <a:extLst>
                    <a:ext uri="{FF2B5EF4-FFF2-40B4-BE49-F238E27FC236}">
                      <a16:creationId xmlns:a16="http://schemas.microsoft.com/office/drawing/2014/main" id="{C3D1220E-0C3C-4131-8DAB-A225DB624997}"/>
                    </a:ext>
                  </a:extLst>
                </p:cNvPr>
                <p:cNvSpPr/>
                <p:nvPr/>
              </p:nvSpPr>
              <p:spPr>
                <a:xfrm>
                  <a:off x="4676759" y="3637770"/>
                  <a:ext cx="3030796" cy="792678"/>
                </a:xfrm>
                <a:custGeom>
                  <a:avLst/>
                  <a:gdLst>
                    <a:gd name="connsiteX0" fmla="*/ 0 w 6491514"/>
                    <a:gd name="connsiteY0" fmla="*/ 7257 h 7257"/>
                    <a:gd name="connsiteX1" fmla="*/ 6491514 w 6491514"/>
                    <a:gd name="connsiteY1" fmla="*/ 0 h 7257"/>
                    <a:gd name="connsiteX0" fmla="*/ 0 w 10000"/>
                    <a:gd name="connsiteY0" fmla="*/ 1245584 h 1245584"/>
                    <a:gd name="connsiteX1" fmla="*/ 10000 w 10000"/>
                    <a:gd name="connsiteY1" fmla="*/ 1235584 h 1245584"/>
                    <a:gd name="connsiteX0" fmla="*/ 0 w 10000"/>
                    <a:gd name="connsiteY0" fmla="*/ 2078828 h 2078828"/>
                    <a:gd name="connsiteX1" fmla="*/ 10000 w 10000"/>
                    <a:gd name="connsiteY1" fmla="*/ 2068828 h 2078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00" h="2078828">
                      <a:moveTo>
                        <a:pt x="0" y="2078828"/>
                      </a:moveTo>
                      <a:cubicBezTo>
                        <a:pt x="2528" y="-719561"/>
                        <a:pt x="7466" y="-662893"/>
                        <a:pt x="10000" y="2068828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2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Segoe UI"/>
                    <a:ea typeface=""/>
                    <a:cs typeface=""/>
                  </a:endParaRPr>
                </a:p>
              </p:txBody>
            </p:sp>
          </p:grpSp>
          <p:sp>
            <p:nvSpPr>
              <p:cNvPr id="152" name="Freeform 5">
                <a:extLst>
                  <a:ext uri="{FF2B5EF4-FFF2-40B4-BE49-F238E27FC236}">
                    <a16:creationId xmlns:a16="http://schemas.microsoft.com/office/drawing/2014/main" id="{6D379C9A-8C16-4725-A6C7-5CBC3AB567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07342" y="5583169"/>
                <a:ext cx="435355" cy="261920"/>
              </a:xfrm>
              <a:custGeom>
                <a:avLst/>
                <a:gdLst>
                  <a:gd name="T0" fmla="*/ 27 w 339"/>
                  <a:gd name="T1" fmla="*/ 70 h 204"/>
                  <a:gd name="T2" fmla="*/ 287 w 339"/>
                  <a:gd name="T3" fmla="*/ 70 h 204"/>
                  <a:gd name="T4" fmla="*/ 339 w 339"/>
                  <a:gd name="T5" fmla="*/ 122 h 204"/>
                  <a:gd name="T6" fmla="*/ 339 w 339"/>
                  <a:gd name="T7" fmla="*/ 160 h 204"/>
                  <a:gd name="T8" fmla="*/ 318 w 339"/>
                  <a:gd name="T9" fmla="*/ 182 h 204"/>
                  <a:gd name="T10" fmla="*/ 294 w 339"/>
                  <a:gd name="T11" fmla="*/ 182 h 204"/>
                  <a:gd name="T12" fmla="*/ 297 w 339"/>
                  <a:gd name="T13" fmla="*/ 168 h 204"/>
                  <a:gd name="T14" fmla="*/ 261 w 339"/>
                  <a:gd name="T15" fmla="*/ 131 h 204"/>
                  <a:gd name="T16" fmla="*/ 224 w 339"/>
                  <a:gd name="T17" fmla="*/ 168 h 204"/>
                  <a:gd name="T18" fmla="*/ 261 w 339"/>
                  <a:gd name="T19" fmla="*/ 204 h 204"/>
                  <a:gd name="T20" fmla="*/ 297 w 339"/>
                  <a:gd name="T21" fmla="*/ 168 h 204"/>
                  <a:gd name="T22" fmla="*/ 95 w 339"/>
                  <a:gd name="T23" fmla="*/ 168 h 204"/>
                  <a:gd name="T24" fmla="*/ 59 w 339"/>
                  <a:gd name="T25" fmla="*/ 131 h 204"/>
                  <a:gd name="T26" fmla="*/ 22 w 339"/>
                  <a:gd name="T27" fmla="*/ 168 h 204"/>
                  <a:gd name="T28" fmla="*/ 59 w 339"/>
                  <a:gd name="T29" fmla="*/ 204 h 204"/>
                  <a:gd name="T30" fmla="*/ 95 w 339"/>
                  <a:gd name="T31" fmla="*/ 168 h 204"/>
                  <a:gd name="T32" fmla="*/ 63 w 339"/>
                  <a:gd name="T33" fmla="*/ 0 h 204"/>
                  <a:gd name="T34" fmla="*/ 10 w 339"/>
                  <a:gd name="T35" fmla="*/ 105 h 204"/>
                  <a:gd name="T36" fmla="*/ 0 w 339"/>
                  <a:gd name="T37" fmla="*/ 139 h 204"/>
                  <a:gd name="T38" fmla="*/ 24 w 339"/>
                  <a:gd name="T39" fmla="*/ 178 h 204"/>
                  <a:gd name="T40" fmla="*/ 271 w 339"/>
                  <a:gd name="T41" fmla="*/ 70 h 204"/>
                  <a:gd name="T42" fmla="*/ 222 w 339"/>
                  <a:gd name="T43" fmla="*/ 15 h 204"/>
                  <a:gd name="T44" fmla="*/ 194 w 339"/>
                  <a:gd name="T45" fmla="*/ 0 h 204"/>
                  <a:gd name="T46" fmla="*/ 37 w 339"/>
                  <a:gd name="T47" fmla="*/ 0 h 204"/>
                  <a:gd name="T48" fmla="*/ 227 w 339"/>
                  <a:gd name="T49" fmla="*/ 182 h 204"/>
                  <a:gd name="T50" fmla="*/ 92 w 339"/>
                  <a:gd name="T51" fmla="*/ 182 h 204"/>
                  <a:gd name="T52" fmla="*/ 134 w 339"/>
                  <a:gd name="T53" fmla="*/ 182 h 204"/>
                  <a:gd name="T54" fmla="*/ 134 w 339"/>
                  <a:gd name="T55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39" h="204">
                    <a:moveTo>
                      <a:pt x="27" y="70"/>
                    </a:moveTo>
                    <a:cubicBezTo>
                      <a:pt x="287" y="70"/>
                      <a:pt x="287" y="70"/>
                      <a:pt x="287" y="70"/>
                    </a:cubicBezTo>
                    <a:cubicBezTo>
                      <a:pt x="316" y="70"/>
                      <a:pt x="339" y="94"/>
                      <a:pt x="339" y="122"/>
                    </a:cubicBezTo>
                    <a:cubicBezTo>
                      <a:pt x="339" y="160"/>
                      <a:pt x="339" y="160"/>
                      <a:pt x="339" y="160"/>
                    </a:cubicBezTo>
                    <a:cubicBezTo>
                      <a:pt x="339" y="172"/>
                      <a:pt x="330" y="182"/>
                      <a:pt x="318" y="182"/>
                    </a:cubicBezTo>
                    <a:cubicBezTo>
                      <a:pt x="294" y="182"/>
                      <a:pt x="294" y="182"/>
                      <a:pt x="294" y="182"/>
                    </a:cubicBezTo>
                    <a:moveTo>
                      <a:pt x="297" y="168"/>
                    </a:moveTo>
                    <a:cubicBezTo>
                      <a:pt x="297" y="148"/>
                      <a:pt x="281" y="131"/>
                      <a:pt x="261" y="131"/>
                    </a:cubicBezTo>
                    <a:cubicBezTo>
                      <a:pt x="241" y="131"/>
                      <a:pt x="224" y="148"/>
                      <a:pt x="224" y="168"/>
                    </a:cubicBezTo>
                    <a:cubicBezTo>
                      <a:pt x="224" y="188"/>
                      <a:pt x="241" y="204"/>
                      <a:pt x="261" y="204"/>
                    </a:cubicBezTo>
                    <a:cubicBezTo>
                      <a:pt x="281" y="204"/>
                      <a:pt x="297" y="188"/>
                      <a:pt x="297" y="168"/>
                    </a:cubicBezTo>
                    <a:close/>
                    <a:moveTo>
                      <a:pt x="95" y="168"/>
                    </a:moveTo>
                    <a:cubicBezTo>
                      <a:pt x="95" y="148"/>
                      <a:pt x="79" y="131"/>
                      <a:pt x="59" y="131"/>
                    </a:cubicBezTo>
                    <a:cubicBezTo>
                      <a:pt x="39" y="131"/>
                      <a:pt x="22" y="148"/>
                      <a:pt x="22" y="168"/>
                    </a:cubicBezTo>
                    <a:cubicBezTo>
                      <a:pt x="22" y="188"/>
                      <a:pt x="39" y="204"/>
                      <a:pt x="59" y="204"/>
                    </a:cubicBezTo>
                    <a:cubicBezTo>
                      <a:pt x="79" y="204"/>
                      <a:pt x="95" y="188"/>
                      <a:pt x="95" y="168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20" y="84"/>
                      <a:pt x="10" y="105"/>
                    </a:cubicBezTo>
                    <a:cubicBezTo>
                      <a:pt x="0" y="127"/>
                      <a:pt x="0" y="139"/>
                      <a:pt x="0" y="139"/>
                    </a:cubicBezTo>
                    <a:cubicBezTo>
                      <a:pt x="0" y="154"/>
                      <a:pt x="9" y="173"/>
                      <a:pt x="24" y="178"/>
                    </a:cubicBezTo>
                    <a:moveTo>
                      <a:pt x="271" y="70"/>
                    </a:moveTo>
                    <a:cubicBezTo>
                      <a:pt x="222" y="15"/>
                      <a:pt x="222" y="15"/>
                      <a:pt x="222" y="15"/>
                    </a:cubicBezTo>
                    <a:cubicBezTo>
                      <a:pt x="214" y="5"/>
                      <a:pt x="206" y="0"/>
                      <a:pt x="194" y="0"/>
                    </a:cubicBezTo>
                    <a:cubicBezTo>
                      <a:pt x="37" y="0"/>
                      <a:pt x="37" y="0"/>
                      <a:pt x="37" y="0"/>
                    </a:cubicBezTo>
                    <a:moveTo>
                      <a:pt x="227" y="182"/>
                    </a:moveTo>
                    <a:cubicBezTo>
                      <a:pt x="92" y="182"/>
                      <a:pt x="92" y="182"/>
                      <a:pt x="92" y="182"/>
                    </a:cubicBezTo>
                    <a:moveTo>
                      <a:pt x="134" y="182"/>
                    </a:moveTo>
                    <a:cubicBezTo>
                      <a:pt x="134" y="0"/>
                      <a:pt x="134" y="0"/>
                      <a:pt x="134" y="0"/>
                    </a:cubicBezTo>
                  </a:path>
                </a:pathLst>
              </a:cu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</p:grp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E6BB2D4-AB56-4868-BA0E-7F8562880786}"/>
              </a:ext>
            </a:extLst>
          </p:cNvPr>
          <p:cNvSpPr/>
          <p:nvPr/>
        </p:nvSpPr>
        <p:spPr>
          <a:xfrm>
            <a:off x="7172561" y="1551724"/>
            <a:ext cx="530145" cy="223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49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Social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DADD61D-EBBC-4DD6-B35F-3BC93D651142}"/>
              </a:ext>
            </a:extLst>
          </p:cNvPr>
          <p:cNvSpPr/>
          <p:nvPr/>
        </p:nvSpPr>
        <p:spPr>
          <a:xfrm>
            <a:off x="3682694" y="1551724"/>
            <a:ext cx="415114" cy="223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49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LOB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050BD125-DFB4-4182-A051-81473E4708E3}"/>
              </a:ext>
            </a:extLst>
          </p:cNvPr>
          <p:cNvSpPr/>
          <p:nvPr/>
        </p:nvSpPr>
        <p:spPr>
          <a:xfrm>
            <a:off x="5299287" y="1551724"/>
            <a:ext cx="536685" cy="223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49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Graph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FAB31A3-EEDF-41D3-BFDE-EF4F73C89C5F}"/>
              </a:ext>
            </a:extLst>
          </p:cNvPr>
          <p:cNvSpPr/>
          <p:nvPr/>
        </p:nvSpPr>
        <p:spPr>
          <a:xfrm>
            <a:off x="8130684" y="1551724"/>
            <a:ext cx="370230" cy="223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49" normalizeH="0" baseline="0" noProof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IoT</a:t>
            </a:r>
            <a:endParaRPr kumimoji="0" lang="en-US" sz="900" b="1" i="0" u="none" strike="noStrike" kern="0" cap="none" spc="49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2F696CA-19CB-44B2-819E-283C2615CE32}"/>
              </a:ext>
            </a:extLst>
          </p:cNvPr>
          <p:cNvSpPr/>
          <p:nvPr/>
        </p:nvSpPr>
        <p:spPr>
          <a:xfrm>
            <a:off x="6248492" y="1551724"/>
            <a:ext cx="543097" cy="223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49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Image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11DF294-E29A-46B4-8CFC-D9BA9FD9FEA9}"/>
              </a:ext>
            </a:extLst>
          </p:cNvPr>
          <p:cNvSpPr/>
          <p:nvPr/>
        </p:nvSpPr>
        <p:spPr>
          <a:xfrm>
            <a:off x="4460721" y="1551724"/>
            <a:ext cx="455189" cy="223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49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CRM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B0339-059A-49DE-874D-1BE76F9E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modern data estate</a:t>
            </a:r>
          </a:p>
        </p:txBody>
      </p:sp>
    </p:spTree>
    <p:extLst>
      <p:ext uri="{BB962C8B-B14F-4D97-AF65-F5344CB8AC3E}">
        <p14:creationId xmlns:p14="http://schemas.microsoft.com/office/powerpoint/2010/main" val="353859921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896680F-AC63-4784-BFF8-0EC39C11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Databricks?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83A171-5DF8-45FA-9CB5-E337D35753B3}"/>
              </a:ext>
            </a:extLst>
          </p:cNvPr>
          <p:cNvSpPr/>
          <p:nvPr/>
        </p:nvSpPr>
        <p:spPr>
          <a:xfrm>
            <a:off x="1079863" y="1236091"/>
            <a:ext cx="10032274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A fast, easy and collaborative Apache® Spark™ based analytics platform optimized for Azure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30C4D4-8026-4A51-85FA-B8D97A3F8243}"/>
              </a:ext>
            </a:extLst>
          </p:cNvPr>
          <p:cNvSpPr/>
          <p:nvPr/>
        </p:nvSpPr>
        <p:spPr bwMode="auto">
          <a:xfrm>
            <a:off x="2490651" y="2610217"/>
            <a:ext cx="3070090" cy="627864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Best</a:t>
            </a:r>
            <a:r>
              <a:rPr kumimoji="0" lang="en-US" sz="2400" b="0" i="0" u="none" strike="noStrike" kern="1200" cap="none" spc="10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 of Databricks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BB06E3-5823-4AEF-840B-58A2DCC295FE}"/>
              </a:ext>
            </a:extLst>
          </p:cNvPr>
          <p:cNvSpPr/>
          <p:nvPr/>
        </p:nvSpPr>
        <p:spPr bwMode="auto">
          <a:xfrm>
            <a:off x="6631259" y="2641905"/>
            <a:ext cx="3070090" cy="627864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10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Best of Microsoft</a:t>
            </a: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E91BE767-79CE-4F6A-BE3B-75F5245B0E72}"/>
              </a:ext>
            </a:extLst>
          </p:cNvPr>
          <p:cNvSpPr/>
          <p:nvPr/>
        </p:nvSpPr>
        <p:spPr bwMode="auto">
          <a:xfrm>
            <a:off x="5907776" y="2418328"/>
            <a:ext cx="400590" cy="383778"/>
          </a:xfrm>
          <a:prstGeom prst="mathPlus">
            <a:avLst>
              <a:gd name="adj1" fmla="val 4595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759" y="2329215"/>
            <a:ext cx="1191090" cy="438134"/>
          </a:xfrm>
          <a:prstGeom prst="rect">
            <a:avLst/>
          </a:prstGeom>
        </p:spPr>
      </p:pic>
      <p:pic>
        <p:nvPicPr>
          <p:cNvPr id="14" name="Picture 2" descr="Image result for databricks logo">
            <a:extLst>
              <a:ext uri="{FF2B5EF4-FFF2-40B4-BE49-F238E27FC236}">
                <a16:creationId xmlns:a16="http://schemas.microsoft.com/office/drawing/2014/main" id="{4F242AB5-5E3A-45AC-A792-DB0CB845A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296" y="2425914"/>
            <a:ext cx="1066800" cy="1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90BD1FFC-3EC0-4F73-9A24-5AE57DD0CC7B}"/>
              </a:ext>
            </a:extLst>
          </p:cNvPr>
          <p:cNvGrpSpPr/>
          <p:nvPr/>
        </p:nvGrpSpPr>
        <p:grpSpPr>
          <a:xfrm>
            <a:off x="2490651" y="2955837"/>
            <a:ext cx="7096969" cy="746373"/>
            <a:chOff x="3487386" y="2755027"/>
            <a:chExt cx="5217226" cy="438116"/>
          </a:xfrm>
        </p:grpSpPr>
        <p:sp>
          <p:nvSpPr>
            <p:cNvPr id="4" name="Freeform 3"/>
            <p:cNvSpPr/>
            <p:nvPr/>
          </p:nvSpPr>
          <p:spPr>
            <a:xfrm rot="10800000">
              <a:off x="3487386" y="2755027"/>
              <a:ext cx="5217226" cy="159197"/>
            </a:xfrm>
            <a:custGeom>
              <a:avLst/>
              <a:gdLst>
                <a:gd name="connsiteX0" fmla="*/ 0 w 9096498"/>
                <a:gd name="connsiteY0" fmla="*/ 356260 h 368135"/>
                <a:gd name="connsiteX1" fmla="*/ 0 w 9096498"/>
                <a:gd name="connsiteY1" fmla="*/ 0 h 368135"/>
                <a:gd name="connsiteX2" fmla="*/ 9096498 w 9096498"/>
                <a:gd name="connsiteY2" fmla="*/ 0 h 368135"/>
                <a:gd name="connsiteX3" fmla="*/ 9096498 w 9096498"/>
                <a:gd name="connsiteY3" fmla="*/ 368135 h 36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6498" h="368135">
                  <a:moveTo>
                    <a:pt x="0" y="356260"/>
                  </a:moveTo>
                  <a:lnTo>
                    <a:pt x="0" y="0"/>
                  </a:lnTo>
                  <a:lnTo>
                    <a:pt x="9096498" y="0"/>
                  </a:lnTo>
                  <a:lnTo>
                    <a:pt x="9096498" y="368135"/>
                  </a:lnTo>
                </a:path>
              </a:pathLst>
            </a:custGeom>
            <a:noFill/>
            <a:ln w="12700"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F5740C7-A75C-4E6C-AE70-984D5766D9C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914224"/>
              <a:ext cx="0" cy="278919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03A1FFB-BCFD-4C92-A7E8-B0BECAA7BFB3}"/>
              </a:ext>
            </a:extLst>
          </p:cNvPr>
          <p:cNvGrpSpPr/>
          <p:nvPr/>
        </p:nvGrpSpPr>
        <p:grpSpPr>
          <a:xfrm>
            <a:off x="1436605" y="4596605"/>
            <a:ext cx="198046" cy="294762"/>
            <a:chOff x="6068771" y="1750336"/>
            <a:chExt cx="1818300" cy="2706296"/>
          </a:xfrm>
          <a:solidFill>
            <a:schemeClr val="bg1"/>
          </a:solidFill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4B5C5B02-E99F-406E-90F6-E84B87CE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771" y="1750336"/>
              <a:ext cx="1818300" cy="2706296"/>
            </a:xfrm>
            <a:custGeom>
              <a:avLst/>
              <a:gdLst>
                <a:gd name="T0" fmla="*/ 120 w 127"/>
                <a:gd name="T1" fmla="*/ 33 h 190"/>
                <a:gd name="T2" fmla="*/ 75 w 127"/>
                <a:gd name="T3" fmla="*/ 0 h 190"/>
                <a:gd name="T4" fmla="*/ 64 w 127"/>
                <a:gd name="T5" fmla="*/ 0 h 190"/>
                <a:gd name="T6" fmla="*/ 64 w 127"/>
                <a:gd name="T7" fmla="*/ 0 h 190"/>
                <a:gd name="T8" fmla="*/ 57 w 127"/>
                <a:gd name="T9" fmla="*/ 0 h 190"/>
                <a:gd name="T10" fmla="*/ 53 w 127"/>
                <a:gd name="T11" fmla="*/ 0 h 190"/>
                <a:gd name="T12" fmla="*/ 8 w 127"/>
                <a:gd name="T13" fmla="*/ 33 h 190"/>
                <a:gd name="T14" fmla="*/ 3 w 127"/>
                <a:gd name="T15" fmla="*/ 132 h 190"/>
                <a:gd name="T16" fmla="*/ 64 w 127"/>
                <a:gd name="T17" fmla="*/ 190 h 190"/>
                <a:gd name="T18" fmla="*/ 64 w 127"/>
                <a:gd name="T19" fmla="*/ 190 h 190"/>
                <a:gd name="T20" fmla="*/ 64 w 127"/>
                <a:gd name="T21" fmla="*/ 190 h 190"/>
                <a:gd name="T22" fmla="*/ 125 w 127"/>
                <a:gd name="T23" fmla="*/ 132 h 190"/>
                <a:gd name="T24" fmla="*/ 120 w 127"/>
                <a:gd name="T25" fmla="*/ 3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90">
                  <a:moveTo>
                    <a:pt x="120" y="33"/>
                  </a:moveTo>
                  <a:cubicBezTo>
                    <a:pt x="114" y="9"/>
                    <a:pt x="101" y="0"/>
                    <a:pt x="7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7" y="0"/>
                    <a:pt x="14" y="9"/>
                    <a:pt x="8" y="33"/>
                  </a:cubicBezTo>
                  <a:cubicBezTo>
                    <a:pt x="3" y="52"/>
                    <a:pt x="0" y="86"/>
                    <a:pt x="3" y="132"/>
                  </a:cubicBezTo>
                  <a:cubicBezTo>
                    <a:pt x="5" y="174"/>
                    <a:pt x="33" y="190"/>
                    <a:pt x="64" y="190"/>
                  </a:cubicBezTo>
                  <a:cubicBezTo>
                    <a:pt x="64" y="190"/>
                    <a:pt x="64" y="190"/>
                    <a:pt x="64" y="190"/>
                  </a:cubicBezTo>
                  <a:cubicBezTo>
                    <a:pt x="64" y="190"/>
                    <a:pt x="64" y="190"/>
                    <a:pt x="64" y="190"/>
                  </a:cubicBezTo>
                  <a:cubicBezTo>
                    <a:pt x="94" y="190"/>
                    <a:pt x="123" y="174"/>
                    <a:pt x="125" y="132"/>
                  </a:cubicBezTo>
                  <a:cubicBezTo>
                    <a:pt x="127" y="86"/>
                    <a:pt x="124" y="52"/>
                    <a:pt x="120" y="33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9E83543-7C84-4A45-A350-FE7E03DE21AE}"/>
                </a:ext>
              </a:extLst>
            </p:cNvPr>
            <p:cNvCxnSpPr>
              <a:cxnSpLocks/>
            </p:cNvCxnSpPr>
            <p:nvPr/>
          </p:nvCxnSpPr>
          <p:spPr>
            <a:xfrm>
              <a:off x="6977921" y="1750336"/>
              <a:ext cx="0" cy="145463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2F27267F-EDC0-43D6-811F-A008C712B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4892" y="2105537"/>
              <a:ext cx="186059" cy="668117"/>
            </a:xfrm>
            <a:custGeom>
              <a:avLst/>
              <a:gdLst>
                <a:gd name="T0" fmla="*/ 13 w 13"/>
                <a:gd name="T1" fmla="*/ 40 h 47"/>
                <a:gd name="T2" fmla="*/ 7 w 13"/>
                <a:gd name="T3" fmla="*/ 47 h 47"/>
                <a:gd name="T4" fmla="*/ 7 w 13"/>
                <a:gd name="T5" fmla="*/ 47 h 47"/>
                <a:gd name="T6" fmla="*/ 0 w 13"/>
                <a:gd name="T7" fmla="*/ 40 h 47"/>
                <a:gd name="T8" fmla="*/ 0 w 13"/>
                <a:gd name="T9" fmla="*/ 7 h 47"/>
                <a:gd name="T10" fmla="*/ 7 w 13"/>
                <a:gd name="T11" fmla="*/ 0 h 47"/>
                <a:gd name="T12" fmla="*/ 7 w 13"/>
                <a:gd name="T13" fmla="*/ 0 h 47"/>
                <a:gd name="T14" fmla="*/ 13 w 13"/>
                <a:gd name="T15" fmla="*/ 7 h 47"/>
                <a:gd name="T16" fmla="*/ 13 w 13"/>
                <a:gd name="T17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47">
                  <a:moveTo>
                    <a:pt x="13" y="40"/>
                  </a:moveTo>
                  <a:cubicBezTo>
                    <a:pt x="13" y="44"/>
                    <a:pt x="10" y="47"/>
                    <a:pt x="7" y="4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3" y="47"/>
                    <a:pt x="0" y="44"/>
                    <a:pt x="0" y="4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3" y="3"/>
                    <a:pt x="13" y="7"/>
                  </a:cubicBezTo>
                  <a:lnTo>
                    <a:pt x="13" y="4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268176A-969E-4C64-8146-2B5181CCD420}"/>
              </a:ext>
            </a:extLst>
          </p:cNvPr>
          <p:cNvSpPr/>
          <p:nvPr/>
        </p:nvSpPr>
        <p:spPr>
          <a:xfrm>
            <a:off x="1801142" y="4054876"/>
            <a:ext cx="9307072" cy="240065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" charset="0"/>
              </a:rPr>
              <a:t>Designed in collaboration with the founders of Apache Spark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" charset="0"/>
              </a:rPr>
              <a:t>One-click set up; streamlined workflows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" charset="0"/>
              </a:rPr>
              <a:t>Interactive workspace that enables collaboration between data scientists, data engineers, and business analysts.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" charset="0"/>
              </a:rPr>
              <a:t>Native integration with Azure services (Power BI, SQL DW, Cosmos DB, Blob Storage)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" charset="0"/>
              </a:rPr>
              <a:t>Enterprise-grade Azure security (Active Directory integration, compliance, enterprise-grade SLAs)</a:t>
            </a:r>
          </a:p>
        </p:txBody>
      </p:sp>
      <p:grpSp>
        <p:nvGrpSpPr>
          <p:cNvPr id="37" name="Group 4">
            <a:extLst>
              <a:ext uri="{FF2B5EF4-FFF2-40B4-BE49-F238E27FC236}">
                <a16:creationId xmlns:a16="http://schemas.microsoft.com/office/drawing/2014/main" id="{E279EF13-B380-43AC-9BCD-E446BBF01F7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84734" y="5103626"/>
            <a:ext cx="331118" cy="310818"/>
            <a:chOff x="2065" y="3150"/>
            <a:chExt cx="734" cy="689"/>
          </a:xfrm>
          <a:noFill/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266EF2AD-3FD7-4F54-B6BF-7882492E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6" y="3185"/>
              <a:ext cx="187" cy="41"/>
            </a:xfrm>
            <a:custGeom>
              <a:avLst/>
              <a:gdLst>
                <a:gd name="T0" fmla="*/ 0 w 32"/>
                <a:gd name="T1" fmla="*/ 1 h 7"/>
                <a:gd name="T2" fmla="*/ 8 w 32"/>
                <a:gd name="T3" fmla="*/ 0 h 7"/>
                <a:gd name="T4" fmla="*/ 32 w 32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7">
                  <a:moveTo>
                    <a:pt x="0" y="1"/>
                  </a:moveTo>
                  <a:cubicBezTo>
                    <a:pt x="2" y="1"/>
                    <a:pt x="5" y="0"/>
                    <a:pt x="8" y="0"/>
                  </a:cubicBezTo>
                  <a:cubicBezTo>
                    <a:pt x="17" y="0"/>
                    <a:pt x="25" y="3"/>
                    <a:pt x="32" y="7"/>
                  </a:cubicBezTo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F70081FB-C55B-44A7-B03F-ABD8887E3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3" y="3238"/>
              <a:ext cx="123" cy="175"/>
            </a:xfrm>
            <a:custGeom>
              <a:avLst/>
              <a:gdLst>
                <a:gd name="T0" fmla="*/ 0 w 21"/>
                <a:gd name="T1" fmla="*/ 30 h 30"/>
                <a:gd name="T2" fmla="*/ 21 w 21"/>
                <a:gd name="T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" h="30">
                  <a:moveTo>
                    <a:pt x="0" y="30"/>
                  </a:moveTo>
                  <a:cubicBezTo>
                    <a:pt x="3" y="17"/>
                    <a:pt x="11" y="7"/>
                    <a:pt x="21" y="0"/>
                  </a:cubicBezTo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2CAA7E8-CA4B-44B6-B84F-75B891221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3" y="3530"/>
              <a:ext cx="105" cy="163"/>
            </a:xfrm>
            <a:custGeom>
              <a:avLst/>
              <a:gdLst>
                <a:gd name="T0" fmla="*/ 18 w 18"/>
                <a:gd name="T1" fmla="*/ 28 h 28"/>
                <a:gd name="T2" fmla="*/ 0 w 18"/>
                <a:gd name="T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" h="28">
                  <a:moveTo>
                    <a:pt x="18" y="28"/>
                  </a:moveTo>
                  <a:cubicBezTo>
                    <a:pt x="9" y="21"/>
                    <a:pt x="3" y="11"/>
                    <a:pt x="0" y="0"/>
                  </a:cubicBezTo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691A1EE5-0DDE-4B72-9FAE-45FF5C655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3249"/>
              <a:ext cx="192" cy="187"/>
            </a:xfrm>
            <a:prstGeom prst="ellipse">
              <a:avLst/>
            </a:prstGeom>
            <a:grp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D9DC223E-5A98-4479-AA47-9CADA8568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" y="3436"/>
              <a:ext cx="233" cy="234"/>
            </a:xfrm>
            <a:prstGeom prst="ellipse">
              <a:avLst/>
            </a:prstGeom>
            <a:grp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7BCE9545-689C-4F5D-9410-8AE7F8301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0" y="3150"/>
              <a:ext cx="116" cy="117"/>
            </a:xfrm>
            <a:prstGeom prst="ellipse">
              <a:avLst/>
            </a:prstGeom>
            <a:grp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4" name="Oval 11">
              <a:extLst>
                <a:ext uri="{FF2B5EF4-FFF2-40B4-BE49-F238E27FC236}">
                  <a16:creationId xmlns:a16="http://schemas.microsoft.com/office/drawing/2014/main" id="{98FDA9A5-6F0B-4919-BE39-ABEC0FEC9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" y="3413"/>
              <a:ext cx="111" cy="117"/>
            </a:xfrm>
            <a:prstGeom prst="ellipse">
              <a:avLst/>
            </a:prstGeom>
            <a:grp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75B853E7-0E81-45A5-8DC8-F6D390171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7" y="3670"/>
              <a:ext cx="332" cy="169"/>
            </a:xfrm>
            <a:custGeom>
              <a:avLst/>
              <a:gdLst>
                <a:gd name="T0" fmla="*/ 57 w 57"/>
                <a:gd name="T1" fmla="*/ 29 h 29"/>
                <a:gd name="T2" fmla="*/ 28 w 57"/>
                <a:gd name="T3" fmla="*/ 0 h 29"/>
                <a:gd name="T4" fmla="*/ 0 w 57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" h="29">
                  <a:moveTo>
                    <a:pt x="57" y="29"/>
                  </a:moveTo>
                  <a:cubicBezTo>
                    <a:pt x="57" y="13"/>
                    <a:pt x="44" y="0"/>
                    <a:pt x="28" y="0"/>
                  </a:cubicBezTo>
                  <a:cubicBezTo>
                    <a:pt x="13" y="0"/>
                    <a:pt x="0" y="13"/>
                    <a:pt x="0" y="29"/>
                  </a:cubicBezTo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63DBD92A-4B67-4FA1-90BE-773F013C6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" y="3436"/>
              <a:ext cx="233" cy="117"/>
            </a:xfrm>
            <a:custGeom>
              <a:avLst/>
              <a:gdLst>
                <a:gd name="T0" fmla="*/ 40 w 40"/>
                <a:gd name="T1" fmla="*/ 20 h 20"/>
                <a:gd name="T2" fmla="*/ 20 w 40"/>
                <a:gd name="T3" fmla="*/ 0 h 20"/>
                <a:gd name="T4" fmla="*/ 0 w 40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0">
                  <a:moveTo>
                    <a:pt x="40" y="20"/>
                  </a:move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sp>
        <p:nvSpPr>
          <p:cNvPr id="47" name="key">
            <a:extLst>
              <a:ext uri="{FF2B5EF4-FFF2-40B4-BE49-F238E27FC236}">
                <a16:creationId xmlns:a16="http://schemas.microsoft.com/office/drawing/2014/main" id="{2172B368-D2F2-4246-8D44-E66F0A8FD03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38661" y="6164334"/>
            <a:ext cx="295406" cy="293890"/>
          </a:xfrm>
          <a:custGeom>
            <a:avLst/>
            <a:gdLst>
              <a:gd name="T0" fmla="*/ 175 w 330"/>
              <a:gd name="T1" fmla="*/ 198 h 328"/>
              <a:gd name="T2" fmla="*/ 109 w 330"/>
              <a:gd name="T3" fmla="*/ 220 h 328"/>
              <a:gd name="T4" fmla="*/ 0 w 330"/>
              <a:gd name="T5" fmla="*/ 110 h 328"/>
              <a:gd name="T6" fmla="*/ 109 w 330"/>
              <a:gd name="T7" fmla="*/ 0 h 328"/>
              <a:gd name="T8" fmla="*/ 219 w 330"/>
              <a:gd name="T9" fmla="*/ 110 h 328"/>
              <a:gd name="T10" fmla="*/ 214 w 330"/>
              <a:gd name="T11" fmla="*/ 143 h 328"/>
              <a:gd name="T12" fmla="*/ 330 w 330"/>
              <a:gd name="T13" fmla="*/ 258 h 328"/>
              <a:gd name="T14" fmla="*/ 330 w 330"/>
              <a:gd name="T15" fmla="*/ 328 h 328"/>
              <a:gd name="T16" fmla="*/ 264 w 330"/>
              <a:gd name="T17" fmla="*/ 328 h 328"/>
              <a:gd name="T18" fmla="*/ 264 w 330"/>
              <a:gd name="T19" fmla="*/ 283 h 328"/>
              <a:gd name="T20" fmla="*/ 221 w 330"/>
              <a:gd name="T21" fmla="*/ 283 h 328"/>
              <a:gd name="T22" fmla="*/ 221 w 330"/>
              <a:gd name="T23" fmla="*/ 239 h 328"/>
              <a:gd name="T24" fmla="*/ 175 w 330"/>
              <a:gd name="T25" fmla="*/ 239 h 328"/>
              <a:gd name="T26" fmla="*/ 175 w 330"/>
              <a:gd name="T27" fmla="*/ 198 h 328"/>
              <a:gd name="T28" fmla="*/ 76 w 330"/>
              <a:gd name="T29" fmla="*/ 91 h 328"/>
              <a:gd name="T30" fmla="*/ 91 w 330"/>
              <a:gd name="T31" fmla="*/ 76 h 328"/>
              <a:gd name="T32" fmla="*/ 76 w 330"/>
              <a:gd name="T33" fmla="*/ 60 h 328"/>
              <a:gd name="T34" fmla="*/ 60 w 330"/>
              <a:gd name="T35" fmla="*/ 76 h 328"/>
              <a:gd name="T36" fmla="*/ 76 w 330"/>
              <a:gd name="T37" fmla="*/ 91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0" h="328">
                <a:moveTo>
                  <a:pt x="175" y="198"/>
                </a:moveTo>
                <a:cubicBezTo>
                  <a:pt x="157" y="212"/>
                  <a:pt x="134" y="220"/>
                  <a:pt x="109" y="220"/>
                </a:cubicBezTo>
                <a:cubicBezTo>
                  <a:pt x="49" y="220"/>
                  <a:pt x="0" y="171"/>
                  <a:pt x="0" y="110"/>
                </a:cubicBezTo>
                <a:cubicBezTo>
                  <a:pt x="0" y="49"/>
                  <a:pt x="49" y="0"/>
                  <a:pt x="109" y="0"/>
                </a:cubicBezTo>
                <a:cubicBezTo>
                  <a:pt x="170" y="0"/>
                  <a:pt x="219" y="49"/>
                  <a:pt x="219" y="110"/>
                </a:cubicBezTo>
                <a:cubicBezTo>
                  <a:pt x="219" y="122"/>
                  <a:pt x="217" y="133"/>
                  <a:pt x="214" y="143"/>
                </a:cubicBezTo>
                <a:cubicBezTo>
                  <a:pt x="330" y="258"/>
                  <a:pt x="330" y="258"/>
                  <a:pt x="330" y="258"/>
                </a:cubicBezTo>
                <a:cubicBezTo>
                  <a:pt x="330" y="328"/>
                  <a:pt x="330" y="328"/>
                  <a:pt x="330" y="328"/>
                </a:cubicBezTo>
                <a:cubicBezTo>
                  <a:pt x="264" y="328"/>
                  <a:pt x="264" y="328"/>
                  <a:pt x="264" y="328"/>
                </a:cubicBezTo>
                <a:cubicBezTo>
                  <a:pt x="264" y="283"/>
                  <a:pt x="264" y="283"/>
                  <a:pt x="264" y="283"/>
                </a:cubicBezTo>
                <a:cubicBezTo>
                  <a:pt x="221" y="283"/>
                  <a:pt x="221" y="283"/>
                  <a:pt x="221" y="283"/>
                </a:cubicBezTo>
                <a:cubicBezTo>
                  <a:pt x="221" y="239"/>
                  <a:pt x="221" y="239"/>
                  <a:pt x="221" y="239"/>
                </a:cubicBezTo>
                <a:cubicBezTo>
                  <a:pt x="175" y="239"/>
                  <a:pt x="175" y="239"/>
                  <a:pt x="175" y="239"/>
                </a:cubicBezTo>
                <a:lnTo>
                  <a:pt x="175" y="198"/>
                </a:lnTo>
                <a:close/>
                <a:moveTo>
                  <a:pt x="76" y="91"/>
                </a:moveTo>
                <a:cubicBezTo>
                  <a:pt x="84" y="91"/>
                  <a:pt x="91" y="84"/>
                  <a:pt x="91" y="76"/>
                </a:cubicBezTo>
                <a:cubicBezTo>
                  <a:pt x="91" y="67"/>
                  <a:pt x="84" y="60"/>
                  <a:pt x="76" y="60"/>
                </a:cubicBezTo>
                <a:cubicBezTo>
                  <a:pt x="67" y="60"/>
                  <a:pt x="60" y="67"/>
                  <a:pt x="60" y="76"/>
                </a:cubicBezTo>
                <a:cubicBezTo>
                  <a:pt x="60" y="84"/>
                  <a:pt x="67" y="91"/>
                  <a:pt x="76" y="91"/>
                </a:cubicBezTo>
                <a:close/>
              </a:path>
            </a:pathLst>
          </a:custGeom>
          <a:noFill/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F627E586-2807-4C1B-9EEF-A1ECC632F7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513" y="4112110"/>
            <a:ext cx="435092" cy="227576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F8A2F201-7A5C-4157-9C92-5E2C7FA1AB2A}"/>
              </a:ext>
            </a:extLst>
          </p:cNvPr>
          <p:cNvGrpSpPr/>
          <p:nvPr/>
        </p:nvGrpSpPr>
        <p:grpSpPr>
          <a:xfrm rot="20700000">
            <a:off x="1383591" y="5676218"/>
            <a:ext cx="333405" cy="265916"/>
            <a:chOff x="-156824" y="2791591"/>
            <a:chExt cx="620907" cy="495220"/>
          </a:xfrm>
        </p:grpSpPr>
        <p:sp>
          <p:nvSpPr>
            <p:cNvPr id="57" name="gear_3">
              <a:extLst>
                <a:ext uri="{FF2B5EF4-FFF2-40B4-BE49-F238E27FC236}">
                  <a16:creationId xmlns:a16="http://schemas.microsoft.com/office/drawing/2014/main" id="{6556AC3B-A319-4D6A-960E-78D4D935692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-156824" y="2970506"/>
              <a:ext cx="313648" cy="316305"/>
            </a:xfrm>
            <a:custGeom>
              <a:avLst/>
              <a:gdLst>
                <a:gd name="T0" fmla="*/ 81 w 327"/>
                <a:gd name="T1" fmla="*/ 162 h 327"/>
                <a:gd name="T2" fmla="*/ 162 w 327"/>
                <a:gd name="T3" fmla="*/ 80 h 327"/>
                <a:gd name="T4" fmla="*/ 244 w 327"/>
                <a:gd name="T5" fmla="*/ 162 h 327"/>
                <a:gd name="T6" fmla="*/ 162 w 327"/>
                <a:gd name="T7" fmla="*/ 243 h 327"/>
                <a:gd name="T8" fmla="*/ 81 w 327"/>
                <a:gd name="T9" fmla="*/ 162 h 327"/>
                <a:gd name="T10" fmla="*/ 298 w 327"/>
                <a:gd name="T11" fmla="*/ 162 h 327"/>
                <a:gd name="T12" fmla="*/ 295 w 327"/>
                <a:gd name="T13" fmla="*/ 135 h 327"/>
                <a:gd name="T14" fmla="*/ 327 w 327"/>
                <a:gd name="T15" fmla="*/ 117 h 327"/>
                <a:gd name="T16" fmla="*/ 286 w 327"/>
                <a:gd name="T17" fmla="*/ 46 h 327"/>
                <a:gd name="T18" fmla="*/ 256 w 327"/>
                <a:gd name="T19" fmla="*/ 64 h 327"/>
                <a:gd name="T20" fmla="*/ 205 w 327"/>
                <a:gd name="T21" fmla="*/ 33 h 327"/>
                <a:gd name="T22" fmla="*/ 205 w 327"/>
                <a:gd name="T23" fmla="*/ 0 h 327"/>
                <a:gd name="T24" fmla="*/ 124 w 327"/>
                <a:gd name="T25" fmla="*/ 0 h 327"/>
                <a:gd name="T26" fmla="*/ 124 w 327"/>
                <a:gd name="T27" fmla="*/ 31 h 327"/>
                <a:gd name="T28" fmla="*/ 68 w 327"/>
                <a:gd name="T29" fmla="*/ 64 h 327"/>
                <a:gd name="T30" fmla="*/ 41 w 327"/>
                <a:gd name="T31" fmla="*/ 48 h 327"/>
                <a:gd name="T32" fmla="*/ 0 w 327"/>
                <a:gd name="T33" fmla="*/ 119 h 327"/>
                <a:gd name="T34" fmla="*/ 29 w 327"/>
                <a:gd name="T35" fmla="*/ 135 h 327"/>
                <a:gd name="T36" fmla="*/ 26 w 327"/>
                <a:gd name="T37" fmla="*/ 162 h 327"/>
                <a:gd name="T38" fmla="*/ 30 w 327"/>
                <a:gd name="T39" fmla="*/ 194 h 327"/>
                <a:gd name="T40" fmla="*/ 3 w 327"/>
                <a:gd name="T41" fmla="*/ 210 h 327"/>
                <a:gd name="T42" fmla="*/ 43 w 327"/>
                <a:gd name="T43" fmla="*/ 280 h 327"/>
                <a:gd name="T44" fmla="*/ 72 w 327"/>
                <a:gd name="T45" fmla="*/ 264 h 327"/>
                <a:gd name="T46" fmla="*/ 124 w 327"/>
                <a:gd name="T47" fmla="*/ 292 h 327"/>
                <a:gd name="T48" fmla="*/ 124 w 327"/>
                <a:gd name="T49" fmla="*/ 327 h 327"/>
                <a:gd name="T50" fmla="*/ 205 w 327"/>
                <a:gd name="T51" fmla="*/ 327 h 327"/>
                <a:gd name="T52" fmla="*/ 205 w 327"/>
                <a:gd name="T53" fmla="*/ 291 h 327"/>
                <a:gd name="T54" fmla="*/ 252 w 327"/>
                <a:gd name="T55" fmla="*/ 264 h 327"/>
                <a:gd name="T56" fmla="*/ 283 w 327"/>
                <a:gd name="T57" fmla="*/ 282 h 327"/>
                <a:gd name="T58" fmla="*/ 324 w 327"/>
                <a:gd name="T59" fmla="*/ 212 h 327"/>
                <a:gd name="T60" fmla="*/ 294 w 327"/>
                <a:gd name="T61" fmla="*/ 194 h 327"/>
                <a:gd name="T62" fmla="*/ 298 w 327"/>
                <a:gd name="T63" fmla="*/ 162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7" h="327">
                  <a:moveTo>
                    <a:pt x="81" y="162"/>
                  </a:moveTo>
                  <a:cubicBezTo>
                    <a:pt x="81" y="117"/>
                    <a:pt x="117" y="80"/>
                    <a:pt x="162" y="80"/>
                  </a:cubicBezTo>
                  <a:cubicBezTo>
                    <a:pt x="207" y="80"/>
                    <a:pt x="244" y="117"/>
                    <a:pt x="244" y="162"/>
                  </a:cubicBezTo>
                  <a:cubicBezTo>
                    <a:pt x="244" y="207"/>
                    <a:pt x="207" y="243"/>
                    <a:pt x="162" y="243"/>
                  </a:cubicBezTo>
                  <a:cubicBezTo>
                    <a:pt x="117" y="243"/>
                    <a:pt x="81" y="207"/>
                    <a:pt x="81" y="162"/>
                  </a:cubicBezTo>
                  <a:close/>
                  <a:moveTo>
                    <a:pt x="298" y="162"/>
                  </a:moveTo>
                  <a:cubicBezTo>
                    <a:pt x="298" y="153"/>
                    <a:pt x="297" y="144"/>
                    <a:pt x="295" y="135"/>
                  </a:cubicBezTo>
                  <a:cubicBezTo>
                    <a:pt x="327" y="117"/>
                    <a:pt x="327" y="117"/>
                    <a:pt x="327" y="117"/>
                  </a:cubicBezTo>
                  <a:cubicBezTo>
                    <a:pt x="286" y="46"/>
                    <a:pt x="286" y="46"/>
                    <a:pt x="286" y="46"/>
                  </a:cubicBezTo>
                  <a:cubicBezTo>
                    <a:pt x="256" y="64"/>
                    <a:pt x="256" y="64"/>
                    <a:pt x="256" y="64"/>
                  </a:cubicBezTo>
                  <a:cubicBezTo>
                    <a:pt x="242" y="50"/>
                    <a:pt x="225" y="39"/>
                    <a:pt x="205" y="33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03" y="38"/>
                    <a:pt x="84" y="49"/>
                    <a:pt x="68" y="64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9" y="135"/>
                    <a:pt x="29" y="135"/>
                    <a:pt x="29" y="135"/>
                  </a:cubicBezTo>
                  <a:cubicBezTo>
                    <a:pt x="27" y="144"/>
                    <a:pt x="26" y="153"/>
                    <a:pt x="26" y="162"/>
                  </a:cubicBezTo>
                  <a:cubicBezTo>
                    <a:pt x="26" y="173"/>
                    <a:pt x="28" y="184"/>
                    <a:pt x="30" y="194"/>
                  </a:cubicBezTo>
                  <a:cubicBezTo>
                    <a:pt x="3" y="210"/>
                    <a:pt x="3" y="210"/>
                    <a:pt x="3" y="210"/>
                  </a:cubicBezTo>
                  <a:cubicBezTo>
                    <a:pt x="43" y="280"/>
                    <a:pt x="43" y="280"/>
                    <a:pt x="43" y="280"/>
                  </a:cubicBezTo>
                  <a:cubicBezTo>
                    <a:pt x="72" y="264"/>
                    <a:pt x="72" y="264"/>
                    <a:pt x="72" y="264"/>
                  </a:cubicBezTo>
                  <a:cubicBezTo>
                    <a:pt x="87" y="277"/>
                    <a:pt x="105" y="287"/>
                    <a:pt x="124" y="292"/>
                  </a:cubicBezTo>
                  <a:cubicBezTo>
                    <a:pt x="124" y="327"/>
                    <a:pt x="124" y="327"/>
                    <a:pt x="124" y="327"/>
                  </a:cubicBezTo>
                  <a:cubicBezTo>
                    <a:pt x="205" y="327"/>
                    <a:pt x="205" y="327"/>
                    <a:pt x="205" y="327"/>
                  </a:cubicBezTo>
                  <a:cubicBezTo>
                    <a:pt x="205" y="291"/>
                    <a:pt x="205" y="291"/>
                    <a:pt x="205" y="291"/>
                  </a:cubicBezTo>
                  <a:cubicBezTo>
                    <a:pt x="223" y="285"/>
                    <a:pt x="238" y="276"/>
                    <a:pt x="252" y="264"/>
                  </a:cubicBezTo>
                  <a:cubicBezTo>
                    <a:pt x="283" y="282"/>
                    <a:pt x="283" y="282"/>
                    <a:pt x="283" y="282"/>
                  </a:cubicBezTo>
                  <a:cubicBezTo>
                    <a:pt x="324" y="212"/>
                    <a:pt x="324" y="212"/>
                    <a:pt x="324" y="212"/>
                  </a:cubicBezTo>
                  <a:cubicBezTo>
                    <a:pt x="294" y="194"/>
                    <a:pt x="294" y="194"/>
                    <a:pt x="294" y="194"/>
                  </a:cubicBezTo>
                  <a:cubicBezTo>
                    <a:pt x="297" y="184"/>
                    <a:pt x="298" y="173"/>
                    <a:pt x="298" y="16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miter lim="800000"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8" name="gear_3">
              <a:extLst>
                <a:ext uri="{FF2B5EF4-FFF2-40B4-BE49-F238E27FC236}">
                  <a16:creationId xmlns:a16="http://schemas.microsoft.com/office/drawing/2014/main" id="{37CF637C-1799-4BDC-A904-4A1B44E7A57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 rot="1800000">
              <a:off x="150433" y="2791591"/>
              <a:ext cx="313650" cy="316306"/>
            </a:xfrm>
            <a:custGeom>
              <a:avLst/>
              <a:gdLst>
                <a:gd name="T0" fmla="*/ 81 w 327"/>
                <a:gd name="T1" fmla="*/ 162 h 327"/>
                <a:gd name="T2" fmla="*/ 162 w 327"/>
                <a:gd name="T3" fmla="*/ 80 h 327"/>
                <a:gd name="T4" fmla="*/ 244 w 327"/>
                <a:gd name="T5" fmla="*/ 162 h 327"/>
                <a:gd name="T6" fmla="*/ 162 w 327"/>
                <a:gd name="T7" fmla="*/ 243 h 327"/>
                <a:gd name="T8" fmla="*/ 81 w 327"/>
                <a:gd name="T9" fmla="*/ 162 h 327"/>
                <a:gd name="T10" fmla="*/ 298 w 327"/>
                <a:gd name="T11" fmla="*/ 162 h 327"/>
                <a:gd name="T12" fmla="*/ 295 w 327"/>
                <a:gd name="T13" fmla="*/ 135 h 327"/>
                <a:gd name="T14" fmla="*/ 327 w 327"/>
                <a:gd name="T15" fmla="*/ 117 h 327"/>
                <a:gd name="T16" fmla="*/ 286 w 327"/>
                <a:gd name="T17" fmla="*/ 46 h 327"/>
                <a:gd name="T18" fmla="*/ 256 w 327"/>
                <a:gd name="T19" fmla="*/ 64 h 327"/>
                <a:gd name="T20" fmla="*/ 205 w 327"/>
                <a:gd name="T21" fmla="*/ 33 h 327"/>
                <a:gd name="T22" fmla="*/ 205 w 327"/>
                <a:gd name="T23" fmla="*/ 0 h 327"/>
                <a:gd name="T24" fmla="*/ 124 w 327"/>
                <a:gd name="T25" fmla="*/ 0 h 327"/>
                <a:gd name="T26" fmla="*/ 124 w 327"/>
                <a:gd name="T27" fmla="*/ 31 h 327"/>
                <a:gd name="T28" fmla="*/ 68 w 327"/>
                <a:gd name="T29" fmla="*/ 64 h 327"/>
                <a:gd name="T30" fmla="*/ 41 w 327"/>
                <a:gd name="T31" fmla="*/ 48 h 327"/>
                <a:gd name="T32" fmla="*/ 0 w 327"/>
                <a:gd name="T33" fmla="*/ 119 h 327"/>
                <a:gd name="T34" fmla="*/ 29 w 327"/>
                <a:gd name="T35" fmla="*/ 135 h 327"/>
                <a:gd name="T36" fmla="*/ 26 w 327"/>
                <a:gd name="T37" fmla="*/ 162 h 327"/>
                <a:gd name="T38" fmla="*/ 30 w 327"/>
                <a:gd name="T39" fmla="*/ 194 h 327"/>
                <a:gd name="T40" fmla="*/ 3 w 327"/>
                <a:gd name="T41" fmla="*/ 210 h 327"/>
                <a:gd name="T42" fmla="*/ 43 w 327"/>
                <a:gd name="T43" fmla="*/ 280 h 327"/>
                <a:gd name="T44" fmla="*/ 72 w 327"/>
                <a:gd name="T45" fmla="*/ 264 h 327"/>
                <a:gd name="T46" fmla="*/ 124 w 327"/>
                <a:gd name="T47" fmla="*/ 292 h 327"/>
                <a:gd name="T48" fmla="*/ 124 w 327"/>
                <a:gd name="T49" fmla="*/ 327 h 327"/>
                <a:gd name="T50" fmla="*/ 205 w 327"/>
                <a:gd name="T51" fmla="*/ 327 h 327"/>
                <a:gd name="T52" fmla="*/ 205 w 327"/>
                <a:gd name="T53" fmla="*/ 291 h 327"/>
                <a:gd name="T54" fmla="*/ 252 w 327"/>
                <a:gd name="T55" fmla="*/ 264 h 327"/>
                <a:gd name="T56" fmla="*/ 283 w 327"/>
                <a:gd name="T57" fmla="*/ 282 h 327"/>
                <a:gd name="T58" fmla="*/ 324 w 327"/>
                <a:gd name="T59" fmla="*/ 212 h 327"/>
                <a:gd name="T60" fmla="*/ 294 w 327"/>
                <a:gd name="T61" fmla="*/ 194 h 327"/>
                <a:gd name="T62" fmla="*/ 298 w 327"/>
                <a:gd name="T63" fmla="*/ 162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7" h="327">
                  <a:moveTo>
                    <a:pt x="81" y="162"/>
                  </a:moveTo>
                  <a:cubicBezTo>
                    <a:pt x="81" y="117"/>
                    <a:pt x="117" y="80"/>
                    <a:pt x="162" y="80"/>
                  </a:cubicBezTo>
                  <a:cubicBezTo>
                    <a:pt x="207" y="80"/>
                    <a:pt x="244" y="117"/>
                    <a:pt x="244" y="162"/>
                  </a:cubicBezTo>
                  <a:cubicBezTo>
                    <a:pt x="244" y="207"/>
                    <a:pt x="207" y="243"/>
                    <a:pt x="162" y="243"/>
                  </a:cubicBezTo>
                  <a:cubicBezTo>
                    <a:pt x="117" y="243"/>
                    <a:pt x="81" y="207"/>
                    <a:pt x="81" y="162"/>
                  </a:cubicBezTo>
                  <a:close/>
                  <a:moveTo>
                    <a:pt x="298" y="162"/>
                  </a:moveTo>
                  <a:cubicBezTo>
                    <a:pt x="298" y="153"/>
                    <a:pt x="297" y="144"/>
                    <a:pt x="295" y="135"/>
                  </a:cubicBezTo>
                  <a:cubicBezTo>
                    <a:pt x="327" y="117"/>
                    <a:pt x="327" y="117"/>
                    <a:pt x="327" y="117"/>
                  </a:cubicBezTo>
                  <a:cubicBezTo>
                    <a:pt x="286" y="46"/>
                    <a:pt x="286" y="46"/>
                    <a:pt x="286" y="46"/>
                  </a:cubicBezTo>
                  <a:cubicBezTo>
                    <a:pt x="256" y="64"/>
                    <a:pt x="256" y="64"/>
                    <a:pt x="256" y="64"/>
                  </a:cubicBezTo>
                  <a:cubicBezTo>
                    <a:pt x="242" y="50"/>
                    <a:pt x="225" y="39"/>
                    <a:pt x="205" y="33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03" y="38"/>
                    <a:pt x="84" y="49"/>
                    <a:pt x="68" y="64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9" y="135"/>
                    <a:pt x="29" y="135"/>
                    <a:pt x="29" y="135"/>
                  </a:cubicBezTo>
                  <a:cubicBezTo>
                    <a:pt x="27" y="144"/>
                    <a:pt x="26" y="153"/>
                    <a:pt x="26" y="162"/>
                  </a:cubicBezTo>
                  <a:cubicBezTo>
                    <a:pt x="26" y="173"/>
                    <a:pt x="28" y="184"/>
                    <a:pt x="30" y="194"/>
                  </a:cubicBezTo>
                  <a:cubicBezTo>
                    <a:pt x="3" y="210"/>
                    <a:pt x="3" y="210"/>
                    <a:pt x="3" y="210"/>
                  </a:cubicBezTo>
                  <a:cubicBezTo>
                    <a:pt x="43" y="280"/>
                    <a:pt x="43" y="280"/>
                    <a:pt x="43" y="280"/>
                  </a:cubicBezTo>
                  <a:cubicBezTo>
                    <a:pt x="72" y="264"/>
                    <a:pt x="72" y="264"/>
                    <a:pt x="72" y="264"/>
                  </a:cubicBezTo>
                  <a:cubicBezTo>
                    <a:pt x="87" y="277"/>
                    <a:pt x="105" y="287"/>
                    <a:pt x="124" y="292"/>
                  </a:cubicBezTo>
                  <a:cubicBezTo>
                    <a:pt x="124" y="327"/>
                    <a:pt x="124" y="327"/>
                    <a:pt x="124" y="327"/>
                  </a:cubicBezTo>
                  <a:cubicBezTo>
                    <a:pt x="205" y="327"/>
                    <a:pt x="205" y="327"/>
                    <a:pt x="205" y="327"/>
                  </a:cubicBezTo>
                  <a:cubicBezTo>
                    <a:pt x="205" y="291"/>
                    <a:pt x="205" y="291"/>
                    <a:pt x="205" y="291"/>
                  </a:cubicBezTo>
                  <a:cubicBezTo>
                    <a:pt x="223" y="285"/>
                    <a:pt x="238" y="276"/>
                    <a:pt x="252" y="264"/>
                  </a:cubicBezTo>
                  <a:cubicBezTo>
                    <a:pt x="283" y="282"/>
                    <a:pt x="283" y="282"/>
                    <a:pt x="283" y="282"/>
                  </a:cubicBezTo>
                  <a:cubicBezTo>
                    <a:pt x="324" y="212"/>
                    <a:pt x="324" y="212"/>
                    <a:pt x="324" y="212"/>
                  </a:cubicBezTo>
                  <a:cubicBezTo>
                    <a:pt x="294" y="194"/>
                    <a:pt x="294" y="194"/>
                    <a:pt x="294" y="194"/>
                  </a:cubicBezTo>
                  <a:cubicBezTo>
                    <a:pt x="297" y="184"/>
                    <a:pt x="298" y="173"/>
                    <a:pt x="298" y="16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miter lim="800000"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972319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 246"/>
          <p:cNvSpPr/>
          <p:nvPr/>
        </p:nvSpPr>
        <p:spPr>
          <a:xfrm>
            <a:off x="6018701" y="3471650"/>
            <a:ext cx="138161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>
                <a:solidFill>
                  <a:srgbClr val="505050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Databricks</a:t>
            </a:r>
          </a:p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>
                <a:solidFill>
                  <a:srgbClr val="505050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HDInsight</a:t>
            </a:r>
          </a:p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Data Lake Analytics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899DF09-083F-4378-92F0-AF3C5EEF3B1D}"/>
              </a:ext>
            </a:extLst>
          </p:cNvPr>
          <p:cNvSpPr/>
          <p:nvPr/>
        </p:nvSpPr>
        <p:spPr bwMode="auto">
          <a:xfrm>
            <a:off x="1421107" y="1562236"/>
            <a:ext cx="8175437" cy="4263966"/>
          </a:xfrm>
          <a:prstGeom prst="rect">
            <a:avLst/>
          </a:prstGeom>
          <a:noFill/>
          <a:ln w="127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0" name="Rectangle 209"/>
          <p:cNvSpPr/>
          <p:nvPr/>
        </p:nvSpPr>
        <p:spPr bwMode="auto">
          <a:xfrm>
            <a:off x="7843472" y="1764981"/>
            <a:ext cx="1432897" cy="307777"/>
          </a:xfrm>
          <a:prstGeom prst="rect">
            <a:avLst/>
          </a:prstGeom>
          <a:noFill/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t" anchorCtr="0">
            <a:spAutoFit/>
          </a:bodyPr>
          <a:lstStyle/>
          <a:p>
            <a:pPr marL="0" marR="0" lvl="0" indent="0" algn="ctr" defTabSz="71059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Model &amp; Serve</a:t>
            </a:r>
          </a:p>
        </p:txBody>
      </p:sp>
      <p:sp>
        <p:nvSpPr>
          <p:cNvPr id="211" name="Rectangle 210"/>
          <p:cNvSpPr/>
          <p:nvPr/>
        </p:nvSpPr>
        <p:spPr bwMode="auto">
          <a:xfrm>
            <a:off x="5836449" y="1764981"/>
            <a:ext cx="1377453" cy="307777"/>
          </a:xfrm>
          <a:prstGeom prst="rect">
            <a:avLst/>
          </a:prstGeom>
          <a:noFill/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t" anchorCtr="0">
            <a:spAutoFit/>
          </a:bodyPr>
          <a:lstStyle/>
          <a:p>
            <a:pPr marL="0" marR="0" lvl="0" indent="0" algn="ctr" defTabSz="71059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Prep &amp; Train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D4F785E-13EE-401F-B737-01B931C8EA1B}"/>
              </a:ext>
            </a:extLst>
          </p:cNvPr>
          <p:cNvGrpSpPr/>
          <p:nvPr/>
        </p:nvGrpSpPr>
        <p:grpSpPr>
          <a:xfrm>
            <a:off x="1865833" y="2162815"/>
            <a:ext cx="7490307" cy="485042"/>
            <a:chOff x="7610409" y="2970243"/>
            <a:chExt cx="2834774" cy="181750"/>
          </a:xfrm>
        </p:grpSpPr>
        <p:sp>
          <p:nvSpPr>
            <p:cNvPr id="159" name="Cylinder 828">
              <a:extLst>
                <a:ext uri="{FF2B5EF4-FFF2-40B4-BE49-F238E27FC236}">
                  <a16:creationId xmlns:a16="http://schemas.microsoft.com/office/drawing/2014/main" id="{E385AFD8-155B-4B8D-A7D8-09EF70937F72}"/>
                </a:ext>
              </a:extLst>
            </p:cNvPr>
            <p:cNvSpPr/>
            <p:nvPr/>
          </p:nvSpPr>
          <p:spPr bwMode="auto">
            <a:xfrm rot="5400000">
              <a:off x="7563247" y="3017405"/>
              <a:ext cx="181748" cy="8742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50505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0" name="Cylinder 828">
              <a:extLst>
                <a:ext uri="{FF2B5EF4-FFF2-40B4-BE49-F238E27FC236}">
                  <a16:creationId xmlns:a16="http://schemas.microsoft.com/office/drawing/2014/main" id="{78458FC6-2F78-4E6C-A659-7463EE1E81E4}"/>
                </a:ext>
              </a:extLst>
            </p:cNvPr>
            <p:cNvSpPr/>
            <p:nvPr/>
          </p:nvSpPr>
          <p:spPr bwMode="auto">
            <a:xfrm rot="5400000">
              <a:off x="8960965" y="1688423"/>
              <a:ext cx="155640" cy="2746360"/>
            </a:xfrm>
            <a:prstGeom prst="can">
              <a:avLst>
                <a:gd name="adj" fmla="val 17907"/>
              </a:avLst>
            </a:prstGeom>
            <a:solidFill>
              <a:schemeClr val="bg1"/>
            </a:solidFill>
            <a:ln w="12700">
              <a:solidFill>
                <a:srgbClr val="50505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6" name="Cylinder 828">
              <a:extLst>
                <a:ext uri="{FF2B5EF4-FFF2-40B4-BE49-F238E27FC236}">
                  <a16:creationId xmlns:a16="http://schemas.microsoft.com/office/drawing/2014/main" id="{C06923E3-0412-414A-992E-6EBE19F7BB92}"/>
                </a:ext>
              </a:extLst>
            </p:cNvPr>
            <p:cNvSpPr/>
            <p:nvPr/>
          </p:nvSpPr>
          <p:spPr bwMode="auto">
            <a:xfrm rot="5400000">
              <a:off x="10310597" y="3017407"/>
              <a:ext cx="181748" cy="8742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50505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58" name="TextBox 257"/>
          <p:cNvSpPr txBox="1"/>
          <p:nvPr/>
        </p:nvSpPr>
        <p:spPr>
          <a:xfrm>
            <a:off x="467317" y="3715619"/>
            <a:ext cx="773288" cy="41549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Custom</a:t>
            </a:r>
            <a:b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apps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467317" y="4989482"/>
            <a:ext cx="967418" cy="41549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Sensors </a:t>
            </a:r>
            <a:b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and devices</a:t>
            </a:r>
          </a:p>
        </p:txBody>
      </p:sp>
      <p:sp>
        <p:nvSpPr>
          <p:cNvPr id="266" name="Rectangle 265"/>
          <p:cNvSpPr/>
          <p:nvPr/>
        </p:nvSpPr>
        <p:spPr bwMode="auto">
          <a:xfrm>
            <a:off x="3792268" y="1764981"/>
            <a:ext cx="1392554" cy="307777"/>
          </a:xfrm>
          <a:prstGeom prst="rect">
            <a:avLst/>
          </a:prstGeom>
          <a:noFill/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t" anchorCtr="0">
            <a:spAutoFit/>
          </a:bodyPr>
          <a:lstStyle/>
          <a:p>
            <a:pPr marL="0" marR="0" lvl="0" indent="0" algn="ctr" defTabSz="52259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Store</a:t>
            </a:r>
          </a:p>
        </p:txBody>
      </p:sp>
      <p:sp>
        <p:nvSpPr>
          <p:cNvPr id="285" name="Rectangle 284"/>
          <p:cNvSpPr/>
          <p:nvPr/>
        </p:nvSpPr>
        <p:spPr>
          <a:xfrm>
            <a:off x="4238450" y="3543606"/>
            <a:ext cx="86059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Blobs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Data Lake</a:t>
            </a:r>
          </a:p>
        </p:txBody>
      </p:sp>
      <p:sp>
        <p:nvSpPr>
          <p:cNvPr id="293" name="Rectangle 292"/>
          <p:cNvSpPr/>
          <p:nvPr/>
        </p:nvSpPr>
        <p:spPr bwMode="auto">
          <a:xfrm>
            <a:off x="1836751" y="1764981"/>
            <a:ext cx="1384695" cy="307777"/>
          </a:xfrm>
          <a:prstGeom prst="rect">
            <a:avLst/>
          </a:prstGeom>
          <a:noFill/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t" anchorCtr="0">
            <a:spAutoFit/>
          </a:bodyPr>
          <a:lstStyle/>
          <a:p>
            <a:pPr marL="0" marR="0" lvl="0" indent="0" algn="ctr" defTabSz="71059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Ingest</a:t>
            </a:r>
          </a:p>
        </p:txBody>
      </p:sp>
      <p:sp>
        <p:nvSpPr>
          <p:cNvPr id="296" name="Rectangle 295"/>
          <p:cNvSpPr/>
          <p:nvPr/>
        </p:nvSpPr>
        <p:spPr>
          <a:xfrm>
            <a:off x="2377344" y="2212984"/>
            <a:ext cx="2858648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Data Factory</a:t>
            </a:r>
          </a:p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(Data movement, pipelines &amp; orchestration)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6022885" y="4600136"/>
            <a:ext cx="98396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Machine Learning</a:t>
            </a:r>
          </a:p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 </a:t>
            </a:r>
          </a:p>
        </p:txBody>
      </p:sp>
      <p:sp>
        <p:nvSpPr>
          <p:cNvPr id="291" name="Rectangle 290"/>
          <p:cNvSpPr/>
          <p:nvPr/>
        </p:nvSpPr>
        <p:spPr>
          <a:xfrm>
            <a:off x="8223812" y="2930112"/>
            <a:ext cx="89120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Cosmos DB</a:t>
            </a:r>
          </a:p>
        </p:txBody>
      </p:sp>
      <p:sp>
        <p:nvSpPr>
          <p:cNvPr id="288" name="Rectangle 287"/>
          <p:cNvSpPr/>
          <p:nvPr/>
        </p:nvSpPr>
        <p:spPr>
          <a:xfrm>
            <a:off x="8223812" y="4241928"/>
            <a:ext cx="9816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SQL Data Warehouse</a:t>
            </a:r>
          </a:p>
        </p:txBody>
      </p:sp>
      <p:sp>
        <p:nvSpPr>
          <p:cNvPr id="320" name="Rectangle 319"/>
          <p:cNvSpPr/>
          <p:nvPr/>
        </p:nvSpPr>
        <p:spPr>
          <a:xfrm>
            <a:off x="8223813" y="5009301"/>
            <a:ext cx="12128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Analysis Services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DA45D05-3D3C-489C-B3FB-784A8CEE1315}"/>
              </a:ext>
            </a:extLst>
          </p:cNvPr>
          <p:cNvCxnSpPr>
            <a:cxnSpLocks/>
          </p:cNvCxnSpPr>
          <p:nvPr/>
        </p:nvCxnSpPr>
        <p:spPr>
          <a:xfrm>
            <a:off x="5024799" y="3742796"/>
            <a:ext cx="632259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013178E-3A1F-4BAA-933F-D0A7D111DCB2}"/>
              </a:ext>
            </a:extLst>
          </p:cNvPr>
          <p:cNvCxnSpPr>
            <a:cxnSpLocks/>
          </p:cNvCxnSpPr>
          <p:nvPr/>
        </p:nvCxnSpPr>
        <p:spPr>
          <a:xfrm>
            <a:off x="9205437" y="3071949"/>
            <a:ext cx="738005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4E24056-F253-428D-AE21-91B82ED3BE5F}"/>
              </a:ext>
            </a:extLst>
          </p:cNvPr>
          <p:cNvCxnSpPr>
            <a:cxnSpLocks/>
          </p:cNvCxnSpPr>
          <p:nvPr/>
        </p:nvCxnSpPr>
        <p:spPr>
          <a:xfrm>
            <a:off x="8559920" y="4705208"/>
            <a:ext cx="0" cy="303023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39E508F-DB6A-4235-BEBE-08E3BBA79DB4}"/>
              </a:ext>
            </a:extLst>
          </p:cNvPr>
          <p:cNvCxnSpPr>
            <a:cxnSpLocks/>
          </p:cNvCxnSpPr>
          <p:nvPr/>
        </p:nvCxnSpPr>
        <p:spPr>
          <a:xfrm>
            <a:off x="9387696" y="5129556"/>
            <a:ext cx="555746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1CBE449-AAD4-4EAA-A353-FB4F462B1CE8}"/>
              </a:ext>
            </a:extLst>
          </p:cNvPr>
          <p:cNvCxnSpPr>
            <a:cxnSpLocks/>
          </p:cNvCxnSpPr>
          <p:nvPr/>
        </p:nvCxnSpPr>
        <p:spPr>
          <a:xfrm>
            <a:off x="6877652" y="3742796"/>
            <a:ext cx="965820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9925AA2-C05D-4BCA-A21C-F20BF3DA8DF2}"/>
              </a:ext>
            </a:extLst>
          </p:cNvPr>
          <p:cNvGrpSpPr/>
          <p:nvPr/>
        </p:nvGrpSpPr>
        <p:grpSpPr>
          <a:xfrm>
            <a:off x="557273" y="4508312"/>
            <a:ext cx="528421" cy="404916"/>
            <a:chOff x="356915" y="4558566"/>
            <a:chExt cx="528421" cy="404916"/>
          </a:xfrm>
        </p:grpSpPr>
        <p:sp>
          <p:nvSpPr>
            <p:cNvPr id="128" name="Line 5">
              <a:extLst>
                <a:ext uri="{FF2B5EF4-FFF2-40B4-BE49-F238E27FC236}">
                  <a16:creationId xmlns:a16="http://schemas.microsoft.com/office/drawing/2014/main" id="{FE187F41-5AD2-4EF9-A467-9B8A656C9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724" y="4963482"/>
              <a:ext cx="10674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057D5B9-03EE-46B5-AE73-3B35F381C832}"/>
                </a:ext>
              </a:extLst>
            </p:cNvPr>
            <p:cNvGrpSpPr/>
            <p:nvPr/>
          </p:nvGrpSpPr>
          <p:grpSpPr>
            <a:xfrm>
              <a:off x="397495" y="4784401"/>
              <a:ext cx="105861" cy="179081"/>
              <a:chOff x="397495" y="4784401"/>
              <a:chExt cx="105861" cy="179081"/>
            </a:xfrm>
          </p:grpSpPr>
          <p:sp>
            <p:nvSpPr>
              <p:cNvPr id="129" name="Freeform 6">
                <a:extLst>
                  <a:ext uri="{FF2B5EF4-FFF2-40B4-BE49-F238E27FC236}">
                    <a16:creationId xmlns:a16="http://schemas.microsoft.com/office/drawing/2014/main" id="{9CFD8E92-7BB9-4546-99CF-0715887D7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495" y="4784401"/>
                <a:ext cx="105861" cy="179081"/>
              </a:xfrm>
              <a:custGeom>
                <a:avLst/>
                <a:gdLst>
                  <a:gd name="T0" fmla="*/ 65 w 68"/>
                  <a:gd name="T1" fmla="*/ 114 h 114"/>
                  <a:gd name="T2" fmla="*/ 4 w 68"/>
                  <a:gd name="T3" fmla="*/ 114 h 114"/>
                  <a:gd name="T4" fmla="*/ 0 w 68"/>
                  <a:gd name="T5" fmla="*/ 110 h 114"/>
                  <a:gd name="T6" fmla="*/ 0 w 68"/>
                  <a:gd name="T7" fmla="*/ 4 h 114"/>
                  <a:gd name="T8" fmla="*/ 4 w 68"/>
                  <a:gd name="T9" fmla="*/ 0 h 114"/>
                  <a:gd name="T10" fmla="*/ 65 w 68"/>
                  <a:gd name="T11" fmla="*/ 0 h 114"/>
                  <a:gd name="T12" fmla="*/ 68 w 68"/>
                  <a:gd name="T13" fmla="*/ 4 h 114"/>
                  <a:gd name="T14" fmla="*/ 68 w 68"/>
                  <a:gd name="T15" fmla="*/ 110 h 114"/>
                  <a:gd name="T16" fmla="*/ 65 w 68"/>
                  <a:gd name="T17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14">
                    <a:moveTo>
                      <a:pt x="65" y="114"/>
                    </a:moveTo>
                    <a:cubicBezTo>
                      <a:pt x="4" y="114"/>
                      <a:pt x="4" y="114"/>
                      <a:pt x="4" y="114"/>
                    </a:cubicBezTo>
                    <a:cubicBezTo>
                      <a:pt x="2" y="114"/>
                      <a:pt x="0" y="112"/>
                      <a:pt x="0" y="11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7" y="0"/>
                      <a:pt x="68" y="2"/>
                      <a:pt x="68" y="4"/>
                    </a:cubicBezTo>
                    <a:cubicBezTo>
                      <a:pt x="68" y="110"/>
                      <a:pt x="68" y="110"/>
                      <a:pt x="68" y="110"/>
                    </a:cubicBezTo>
                    <a:cubicBezTo>
                      <a:pt x="68" y="112"/>
                      <a:pt x="67" y="114"/>
                      <a:pt x="65" y="114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4" name="Line 9">
                <a:extLst>
                  <a:ext uri="{FF2B5EF4-FFF2-40B4-BE49-F238E27FC236}">
                    <a16:creationId xmlns:a16="http://schemas.microsoft.com/office/drawing/2014/main" id="{D6913242-6E80-4FA6-8846-2DC834FE3C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8957" y="4925548"/>
                <a:ext cx="24701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35" name="Freeform 10">
              <a:extLst>
                <a:ext uri="{FF2B5EF4-FFF2-40B4-BE49-F238E27FC236}">
                  <a16:creationId xmlns:a16="http://schemas.microsoft.com/office/drawing/2014/main" id="{520CC27B-4A27-41DF-9E10-2637EEAA6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915" y="4558566"/>
              <a:ext cx="528421" cy="326403"/>
            </a:xfrm>
            <a:custGeom>
              <a:avLst/>
              <a:gdLst>
                <a:gd name="T0" fmla="*/ 0 w 338"/>
                <a:gd name="T1" fmla="*/ 93 h 208"/>
                <a:gd name="T2" fmla="*/ 0 w 338"/>
                <a:gd name="T3" fmla="*/ 10 h 208"/>
                <a:gd name="T4" fmla="*/ 10 w 338"/>
                <a:gd name="T5" fmla="*/ 0 h 208"/>
                <a:gd name="T6" fmla="*/ 328 w 338"/>
                <a:gd name="T7" fmla="*/ 0 h 208"/>
                <a:gd name="T8" fmla="*/ 338 w 338"/>
                <a:gd name="T9" fmla="*/ 10 h 208"/>
                <a:gd name="T10" fmla="*/ 338 w 338"/>
                <a:gd name="T11" fmla="*/ 198 h 208"/>
                <a:gd name="T12" fmla="*/ 328 w 338"/>
                <a:gd name="T13" fmla="*/ 208 h 208"/>
                <a:gd name="T14" fmla="*/ 242 w 338"/>
                <a:gd name="T1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08">
                  <a:moveTo>
                    <a:pt x="0" y="93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328" y="0"/>
                    <a:pt x="328" y="0"/>
                    <a:pt x="328" y="0"/>
                  </a:cubicBezTo>
                  <a:cubicBezTo>
                    <a:pt x="334" y="0"/>
                    <a:pt x="338" y="5"/>
                    <a:pt x="338" y="10"/>
                  </a:cubicBezTo>
                  <a:cubicBezTo>
                    <a:pt x="338" y="198"/>
                    <a:pt x="338" y="198"/>
                    <a:pt x="338" y="198"/>
                  </a:cubicBezTo>
                  <a:cubicBezTo>
                    <a:pt x="338" y="203"/>
                    <a:pt x="334" y="208"/>
                    <a:pt x="328" y="208"/>
                  </a:cubicBezTo>
                  <a:cubicBezTo>
                    <a:pt x="242" y="208"/>
                    <a:pt x="242" y="208"/>
                    <a:pt x="242" y="208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86DF976-F8BF-471C-BBD4-A887E7A56A1A}"/>
                </a:ext>
              </a:extLst>
            </p:cNvPr>
            <p:cNvGrpSpPr/>
            <p:nvPr/>
          </p:nvGrpSpPr>
          <p:grpSpPr>
            <a:xfrm>
              <a:off x="356915" y="4685598"/>
              <a:ext cx="378452" cy="277884"/>
              <a:chOff x="356915" y="4685598"/>
              <a:chExt cx="378452" cy="277884"/>
            </a:xfrm>
          </p:grpSpPr>
          <p:sp>
            <p:nvSpPr>
              <p:cNvPr id="133" name="Freeform 7">
                <a:extLst>
                  <a:ext uri="{FF2B5EF4-FFF2-40B4-BE49-F238E27FC236}">
                    <a16:creationId xmlns:a16="http://schemas.microsoft.com/office/drawing/2014/main" id="{D10236BD-70B9-4B22-93D2-6BC7ADACF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915" y="4685598"/>
                <a:ext cx="378452" cy="277884"/>
              </a:xfrm>
              <a:custGeom>
                <a:avLst/>
                <a:gdLst>
                  <a:gd name="T0" fmla="*/ 242 w 242"/>
                  <a:gd name="T1" fmla="*/ 165 h 177"/>
                  <a:gd name="T2" fmla="*/ 229 w 242"/>
                  <a:gd name="T3" fmla="*/ 177 h 177"/>
                  <a:gd name="T4" fmla="*/ 12 w 242"/>
                  <a:gd name="T5" fmla="*/ 177 h 177"/>
                  <a:gd name="T6" fmla="*/ 0 w 242"/>
                  <a:gd name="T7" fmla="*/ 165 h 177"/>
                  <a:gd name="T8" fmla="*/ 0 w 242"/>
                  <a:gd name="T9" fmla="*/ 12 h 177"/>
                  <a:gd name="T10" fmla="*/ 12 w 242"/>
                  <a:gd name="T11" fmla="*/ 0 h 177"/>
                  <a:gd name="T12" fmla="*/ 229 w 242"/>
                  <a:gd name="T13" fmla="*/ 0 h 177"/>
                  <a:gd name="T14" fmla="*/ 242 w 242"/>
                  <a:gd name="T15" fmla="*/ 12 h 177"/>
                  <a:gd name="T16" fmla="*/ 242 w 242"/>
                  <a:gd name="T17" fmla="*/ 165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2" h="177">
                    <a:moveTo>
                      <a:pt x="242" y="165"/>
                    </a:moveTo>
                    <a:cubicBezTo>
                      <a:pt x="242" y="172"/>
                      <a:pt x="236" y="177"/>
                      <a:pt x="229" y="177"/>
                    </a:cubicBezTo>
                    <a:cubicBezTo>
                      <a:pt x="12" y="177"/>
                      <a:pt x="12" y="177"/>
                      <a:pt x="12" y="177"/>
                    </a:cubicBezTo>
                    <a:cubicBezTo>
                      <a:pt x="6" y="177"/>
                      <a:pt x="0" y="172"/>
                      <a:pt x="0" y="16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36" y="0"/>
                      <a:pt x="242" y="5"/>
                      <a:pt x="242" y="12"/>
                    </a:cubicBezTo>
                    <a:lnTo>
                      <a:pt x="242" y="16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6" name="Line 9">
                <a:extLst>
                  <a:ext uri="{FF2B5EF4-FFF2-40B4-BE49-F238E27FC236}">
                    <a16:creationId xmlns:a16="http://schemas.microsoft.com/office/drawing/2014/main" id="{30745979-32A8-4669-99C8-46749D07BD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3790" y="4925548"/>
                <a:ext cx="24701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7A79524A-CDB1-416C-BC84-0830844D7619}"/>
              </a:ext>
            </a:extLst>
          </p:cNvPr>
          <p:cNvGrpSpPr/>
          <p:nvPr/>
        </p:nvGrpSpPr>
        <p:grpSpPr>
          <a:xfrm>
            <a:off x="557273" y="3281064"/>
            <a:ext cx="469737" cy="385154"/>
            <a:chOff x="1778647" y="1301093"/>
            <a:chExt cx="307813" cy="252387"/>
          </a:xfrm>
          <a:noFill/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68327355-F76B-4C67-97CA-7FD99C2F6579}"/>
                </a:ext>
              </a:extLst>
            </p:cNvPr>
            <p:cNvGrpSpPr/>
            <p:nvPr/>
          </p:nvGrpSpPr>
          <p:grpSpPr>
            <a:xfrm>
              <a:off x="1778647" y="1301093"/>
              <a:ext cx="307813" cy="252387"/>
              <a:chOff x="2107086" y="1452805"/>
              <a:chExt cx="307813" cy="252387"/>
            </a:xfrm>
            <a:grpFill/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2CE6022C-915D-4DDA-BA96-C74A82DB6E2E}"/>
                  </a:ext>
                </a:extLst>
              </p:cNvPr>
              <p:cNvSpPr/>
              <p:nvPr/>
            </p:nvSpPr>
            <p:spPr bwMode="auto">
              <a:xfrm>
                <a:off x="2107086" y="1596776"/>
                <a:ext cx="108416" cy="108416"/>
              </a:xfrm>
              <a:prstGeom prst="rect">
                <a:avLst/>
              </a:prstGeom>
              <a:grpFill/>
              <a:ln w="1270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A25AA2D7-6EA3-4418-AE46-C81B7D117693}"/>
                  </a:ext>
                </a:extLst>
              </p:cNvPr>
              <p:cNvSpPr/>
              <p:nvPr/>
            </p:nvSpPr>
            <p:spPr bwMode="auto">
              <a:xfrm>
                <a:off x="2252041" y="1452805"/>
                <a:ext cx="162858" cy="162858"/>
              </a:xfrm>
              <a:prstGeom prst="rect">
                <a:avLst/>
              </a:prstGeom>
              <a:grpFill/>
              <a:ln w="1270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C7D5D51B-B481-400C-995F-D96F516188A1}"/>
                  </a:ext>
                </a:extLst>
              </p:cNvPr>
              <p:cNvSpPr/>
              <p:nvPr/>
            </p:nvSpPr>
            <p:spPr bwMode="auto">
              <a:xfrm>
                <a:off x="2107086" y="1453330"/>
                <a:ext cx="108416" cy="108416"/>
              </a:xfrm>
              <a:prstGeom prst="rect">
                <a:avLst/>
              </a:prstGeom>
              <a:grpFill/>
              <a:ln w="1270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14358BF0-FACD-44B0-BFB9-E392D7B20A5E}"/>
                  </a:ext>
                </a:extLst>
              </p:cNvPr>
              <p:cNvSpPr/>
              <p:nvPr/>
            </p:nvSpPr>
            <p:spPr bwMode="auto">
              <a:xfrm>
                <a:off x="2253489" y="1652588"/>
                <a:ext cx="159337" cy="51699"/>
              </a:xfrm>
              <a:prstGeom prst="rect">
                <a:avLst/>
              </a:prstGeom>
              <a:grpFill/>
              <a:ln w="1270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1A7CB8E-DD96-4C7B-92DD-CF7FF0C2C569}"/>
                </a:ext>
              </a:extLst>
            </p:cNvPr>
            <p:cNvCxnSpPr/>
            <p:nvPr/>
          </p:nvCxnSpPr>
          <p:spPr>
            <a:xfrm>
              <a:off x="1979319" y="1500876"/>
              <a:ext cx="0" cy="51699"/>
            </a:xfrm>
            <a:prstGeom prst="line">
              <a:avLst/>
            </a:prstGeom>
            <a:grp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9D3D50D1-623B-4B5D-86AA-7AC69EFEB8BA}"/>
                </a:ext>
              </a:extLst>
            </p:cNvPr>
            <p:cNvCxnSpPr/>
            <p:nvPr/>
          </p:nvCxnSpPr>
          <p:spPr>
            <a:xfrm>
              <a:off x="2031707" y="1500876"/>
              <a:ext cx="0" cy="51699"/>
            </a:xfrm>
            <a:prstGeom prst="line">
              <a:avLst/>
            </a:prstGeom>
            <a:grp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</p:cxnSp>
      </p:grpSp>
      <p:grpSp>
        <p:nvGrpSpPr>
          <p:cNvPr id="106" name="Group 105"/>
          <p:cNvGrpSpPr/>
          <p:nvPr/>
        </p:nvGrpSpPr>
        <p:grpSpPr>
          <a:xfrm rot="16200000">
            <a:off x="-275461" y="3620996"/>
            <a:ext cx="3901128" cy="172778"/>
            <a:chOff x="3142887" y="5221476"/>
            <a:chExt cx="781948" cy="172778"/>
          </a:xfrm>
        </p:grpSpPr>
        <p:sp>
          <p:nvSpPr>
            <p:cNvPr id="107" name="Freeform 106"/>
            <p:cNvSpPr/>
            <p:nvPr/>
          </p:nvSpPr>
          <p:spPr bwMode="auto">
            <a:xfrm rot="16200000">
              <a:off x="3490047" y="4959466"/>
              <a:ext cx="87628" cy="781948"/>
            </a:xfrm>
            <a:custGeom>
              <a:avLst/>
              <a:gdLst>
                <a:gd name="connsiteX0" fmla="*/ 5475 w 235444"/>
                <a:gd name="connsiteY0" fmla="*/ 0 h 3860192"/>
                <a:gd name="connsiteX1" fmla="*/ 235444 w 235444"/>
                <a:gd name="connsiteY1" fmla="*/ 0 h 3860192"/>
                <a:gd name="connsiteX2" fmla="*/ 235444 w 235444"/>
                <a:gd name="connsiteY2" fmla="*/ 3860192 h 3860192"/>
                <a:gd name="connsiteX3" fmla="*/ 0 w 235444"/>
                <a:gd name="connsiteY3" fmla="*/ 3860192 h 386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444" h="3860192">
                  <a:moveTo>
                    <a:pt x="5475" y="0"/>
                  </a:moveTo>
                  <a:lnTo>
                    <a:pt x="235444" y="0"/>
                  </a:lnTo>
                  <a:lnTo>
                    <a:pt x="235444" y="3860192"/>
                  </a:lnTo>
                  <a:lnTo>
                    <a:pt x="0" y="3860192"/>
                  </a:lnTo>
                </a:path>
              </a:pathLst>
            </a:custGeom>
            <a:noFill/>
            <a:ln w="12700">
              <a:solidFill>
                <a:schemeClr val="tx2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Freeform 111"/>
            <p:cNvSpPr/>
            <p:nvPr/>
          </p:nvSpPr>
          <p:spPr bwMode="auto">
            <a:xfrm rot="16200000">
              <a:off x="3539973" y="5216947"/>
              <a:ext cx="81318" cy="90376"/>
            </a:xfrm>
            <a:custGeom>
              <a:avLst/>
              <a:gdLst>
                <a:gd name="connsiteX0" fmla="*/ 0 w 171450"/>
                <a:gd name="connsiteY0" fmla="*/ 161925 h 161925"/>
                <a:gd name="connsiteX1" fmla="*/ 0 w 171450"/>
                <a:gd name="connsiteY1" fmla="*/ 0 h 161925"/>
                <a:gd name="connsiteX2" fmla="*/ 171450 w 171450"/>
                <a:gd name="connsiteY2" fmla="*/ 0 h 161925"/>
                <a:gd name="connsiteX0" fmla="*/ 0 w 171450"/>
                <a:gd name="connsiteY0" fmla="*/ 0 h 0"/>
                <a:gd name="connsiteX1" fmla="*/ 171450 w 1714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>
                  <a:moveTo>
                    <a:pt x="0" y="0"/>
                  </a:moveTo>
                  <a:lnTo>
                    <a:pt x="171450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B1F83E43-B438-4CC2-9C70-2EA0E3C0D346}"/>
              </a:ext>
            </a:extLst>
          </p:cNvPr>
          <p:cNvCxnSpPr>
            <a:cxnSpLocks/>
          </p:cNvCxnSpPr>
          <p:nvPr/>
        </p:nvCxnSpPr>
        <p:spPr>
          <a:xfrm>
            <a:off x="9086563" y="4443687"/>
            <a:ext cx="856879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D9E813E0-412C-4A79-92EA-2E01CAB62435}"/>
              </a:ext>
            </a:extLst>
          </p:cNvPr>
          <p:cNvCxnSpPr>
            <a:cxnSpLocks/>
          </p:cNvCxnSpPr>
          <p:nvPr/>
        </p:nvCxnSpPr>
        <p:spPr>
          <a:xfrm>
            <a:off x="6381287" y="4083563"/>
            <a:ext cx="0" cy="518104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234332F-CF2C-4E51-B83A-3F9A1E4F4E69}"/>
              </a:ext>
            </a:extLst>
          </p:cNvPr>
          <p:cNvSpPr/>
          <p:nvPr/>
        </p:nvSpPr>
        <p:spPr>
          <a:xfrm>
            <a:off x="2242430" y="4579578"/>
            <a:ext cx="97158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Event Hub</a:t>
            </a:r>
          </a:p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IoT Hub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237BF570-83FA-45B2-9D97-83277C1D369D}"/>
              </a:ext>
            </a:extLst>
          </p:cNvPr>
          <p:cNvCxnSpPr>
            <a:cxnSpLocks/>
          </p:cNvCxnSpPr>
          <p:nvPr/>
        </p:nvCxnSpPr>
        <p:spPr>
          <a:xfrm>
            <a:off x="2773830" y="3757818"/>
            <a:ext cx="1060515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9D79C7B-4D95-4676-AF76-A342F365709C}"/>
              </a:ext>
            </a:extLst>
          </p:cNvPr>
          <p:cNvSpPr/>
          <p:nvPr/>
        </p:nvSpPr>
        <p:spPr>
          <a:xfrm>
            <a:off x="8223812" y="3627725"/>
            <a:ext cx="11638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SQL Database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9293B4D1-A604-4045-B92A-E8D9EBF0494D}"/>
              </a:ext>
            </a:extLst>
          </p:cNvPr>
          <p:cNvCxnSpPr>
            <a:cxnSpLocks/>
          </p:cNvCxnSpPr>
          <p:nvPr/>
        </p:nvCxnSpPr>
        <p:spPr>
          <a:xfrm>
            <a:off x="9276369" y="3757818"/>
            <a:ext cx="667073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75D8FE7D-B2EB-4D3C-95D3-25D5D1A49754}"/>
              </a:ext>
            </a:extLst>
          </p:cNvPr>
          <p:cNvCxnSpPr>
            <a:cxnSpLocks/>
          </p:cNvCxnSpPr>
          <p:nvPr/>
        </p:nvCxnSpPr>
        <p:spPr>
          <a:xfrm>
            <a:off x="8559920" y="3897772"/>
            <a:ext cx="0" cy="303023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DA4A6BBE-8BF6-4DC6-B035-7DCE23D7EEB3}"/>
              </a:ext>
            </a:extLst>
          </p:cNvPr>
          <p:cNvCxnSpPr>
            <a:cxnSpLocks/>
          </p:cNvCxnSpPr>
          <p:nvPr/>
        </p:nvCxnSpPr>
        <p:spPr>
          <a:xfrm>
            <a:off x="8559920" y="3245233"/>
            <a:ext cx="0" cy="303023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61C6692B-58A5-4E9B-A5CB-63A6E3C09744}"/>
              </a:ext>
            </a:extLst>
          </p:cNvPr>
          <p:cNvGrpSpPr/>
          <p:nvPr/>
        </p:nvGrpSpPr>
        <p:grpSpPr>
          <a:xfrm>
            <a:off x="10091938" y="1764981"/>
            <a:ext cx="1627965" cy="3821788"/>
            <a:chOff x="9888738" y="1697248"/>
            <a:chExt cx="1627965" cy="3821788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50E4ACD9-D4C9-4C86-AA94-F48231962823}"/>
                </a:ext>
              </a:extLst>
            </p:cNvPr>
            <p:cNvGrpSpPr/>
            <p:nvPr/>
          </p:nvGrpSpPr>
          <p:grpSpPr>
            <a:xfrm>
              <a:off x="9888738" y="2321508"/>
              <a:ext cx="1627965" cy="3197528"/>
              <a:chOff x="9890197" y="2012459"/>
              <a:chExt cx="1647758" cy="3499846"/>
            </a:xfrm>
          </p:grpSpPr>
          <p:sp>
            <p:nvSpPr>
              <p:cNvPr id="299" name="Shape 101"/>
              <p:cNvSpPr txBox="1"/>
              <p:nvPr/>
            </p:nvSpPr>
            <p:spPr>
              <a:xfrm>
                <a:off x="9950280" y="5234427"/>
                <a:ext cx="1534447" cy="2778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spAutoFit/>
              </a:bodyPr>
              <a:lstStyle/>
              <a:p>
                <a:pPr marL="0" marR="0" lvl="0" indent="0" algn="l" defTabSz="9325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  <a:sym typeface="Calibri"/>
                  </a:rPr>
                  <a:t>Analytical dashboards</a:t>
                </a:r>
              </a:p>
            </p:txBody>
          </p:sp>
          <p:sp>
            <p:nvSpPr>
              <p:cNvPr id="308" name="Shape 101"/>
              <p:cNvSpPr txBox="1"/>
              <p:nvPr/>
            </p:nvSpPr>
            <p:spPr>
              <a:xfrm>
                <a:off x="9890197" y="2997577"/>
                <a:ext cx="1647758" cy="2778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spAutoFit/>
              </a:bodyPr>
              <a:lstStyle/>
              <a:p>
                <a:pPr marL="0" marR="0" lvl="0" indent="0" algn="ctr" defTabSz="9325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  <a:sym typeface="Calibri"/>
                  </a:rPr>
                  <a:t>Predictive apps</a:t>
                </a:r>
              </a:p>
            </p:txBody>
          </p: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22E8DFDF-851C-4A6F-81C3-B619382A1014}"/>
                  </a:ext>
                </a:extLst>
              </p:cNvPr>
              <p:cNvGrpSpPr/>
              <p:nvPr/>
            </p:nvGrpSpPr>
            <p:grpSpPr>
              <a:xfrm>
                <a:off x="10295203" y="2012459"/>
                <a:ext cx="825028" cy="901901"/>
                <a:chOff x="9095124" y="3288299"/>
                <a:chExt cx="916056" cy="1001411"/>
              </a:xfrm>
            </p:grpSpPr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F697DCF1-93EF-4827-A8D8-C2A9855298C3}"/>
                    </a:ext>
                  </a:extLst>
                </p:cNvPr>
                <p:cNvGrpSpPr/>
                <p:nvPr/>
              </p:nvGrpSpPr>
              <p:grpSpPr>
                <a:xfrm>
                  <a:off x="9615713" y="3659076"/>
                  <a:ext cx="288492" cy="206742"/>
                  <a:chOff x="3751869" y="1754414"/>
                  <a:chExt cx="4688258" cy="3381830"/>
                </a:xfrm>
              </p:grpSpPr>
              <p:sp>
                <p:nvSpPr>
                  <p:cNvPr id="162" name="Freeform: Shape 132">
                    <a:extLst>
                      <a:ext uri="{FF2B5EF4-FFF2-40B4-BE49-F238E27FC236}">
                        <a16:creationId xmlns:a16="http://schemas.microsoft.com/office/drawing/2014/main" id="{7E447AF6-8D0A-4471-AEB3-C6EF097B22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51869" y="1754414"/>
                    <a:ext cx="1605717" cy="3381830"/>
                  </a:xfrm>
                  <a:custGeom>
                    <a:avLst/>
                    <a:gdLst>
                      <a:gd name="connsiteX0" fmla="*/ 1605716 w 1884207"/>
                      <a:gd name="connsiteY0" fmla="*/ 0 h 3381830"/>
                      <a:gd name="connsiteX1" fmla="*/ 1884206 w 1884207"/>
                      <a:gd name="connsiteY1" fmla="*/ 278490 h 3381830"/>
                      <a:gd name="connsiteX2" fmla="*/ 471783 w 1884207"/>
                      <a:gd name="connsiteY2" fmla="*/ 1690914 h 3381830"/>
                      <a:gd name="connsiteX3" fmla="*/ 1884207 w 1884207"/>
                      <a:gd name="connsiteY3" fmla="*/ 3103339 h 3381830"/>
                      <a:gd name="connsiteX4" fmla="*/ 1605717 w 1884207"/>
                      <a:gd name="connsiteY4" fmla="*/ 3381830 h 3381830"/>
                      <a:gd name="connsiteX5" fmla="*/ 60246 w 1884207"/>
                      <a:gd name="connsiteY5" fmla="*/ 1836358 h 3381830"/>
                      <a:gd name="connsiteX6" fmla="*/ 60246 w 1884207"/>
                      <a:gd name="connsiteY6" fmla="*/ 1545470 h 3381830"/>
                      <a:gd name="connsiteX7" fmla="*/ 1605716 w 1884207"/>
                      <a:gd name="connsiteY7" fmla="*/ 0 h 3381830"/>
                      <a:gd name="connsiteX0" fmla="*/ 1605716 w 1884207"/>
                      <a:gd name="connsiteY0" fmla="*/ 0 h 3381830"/>
                      <a:gd name="connsiteX1" fmla="*/ 1884206 w 1884207"/>
                      <a:gd name="connsiteY1" fmla="*/ 278490 h 3381830"/>
                      <a:gd name="connsiteX2" fmla="*/ 1884207 w 1884207"/>
                      <a:gd name="connsiteY2" fmla="*/ 3103339 h 3381830"/>
                      <a:gd name="connsiteX3" fmla="*/ 1605717 w 1884207"/>
                      <a:gd name="connsiteY3" fmla="*/ 3381830 h 3381830"/>
                      <a:gd name="connsiteX4" fmla="*/ 60246 w 1884207"/>
                      <a:gd name="connsiteY4" fmla="*/ 1836358 h 3381830"/>
                      <a:gd name="connsiteX5" fmla="*/ 60246 w 1884207"/>
                      <a:gd name="connsiteY5" fmla="*/ 1545470 h 3381830"/>
                      <a:gd name="connsiteX6" fmla="*/ 1605716 w 1884207"/>
                      <a:gd name="connsiteY6" fmla="*/ 0 h 3381830"/>
                      <a:gd name="connsiteX0" fmla="*/ 1884207 w 1975647"/>
                      <a:gd name="connsiteY0" fmla="*/ 3103339 h 3381830"/>
                      <a:gd name="connsiteX1" fmla="*/ 1605717 w 1975647"/>
                      <a:gd name="connsiteY1" fmla="*/ 3381830 h 3381830"/>
                      <a:gd name="connsiteX2" fmla="*/ 60246 w 1975647"/>
                      <a:gd name="connsiteY2" fmla="*/ 1836358 h 3381830"/>
                      <a:gd name="connsiteX3" fmla="*/ 60246 w 1975647"/>
                      <a:gd name="connsiteY3" fmla="*/ 1545470 h 3381830"/>
                      <a:gd name="connsiteX4" fmla="*/ 1605716 w 1975647"/>
                      <a:gd name="connsiteY4" fmla="*/ 0 h 3381830"/>
                      <a:gd name="connsiteX5" fmla="*/ 1884206 w 1975647"/>
                      <a:gd name="connsiteY5" fmla="*/ 278490 h 3381830"/>
                      <a:gd name="connsiteX6" fmla="*/ 1975647 w 1975647"/>
                      <a:gd name="connsiteY6" fmla="*/ 3194779 h 3381830"/>
                      <a:gd name="connsiteX0" fmla="*/ 1884207 w 1884207"/>
                      <a:gd name="connsiteY0" fmla="*/ 3103339 h 3381830"/>
                      <a:gd name="connsiteX1" fmla="*/ 1605717 w 1884207"/>
                      <a:gd name="connsiteY1" fmla="*/ 3381830 h 3381830"/>
                      <a:gd name="connsiteX2" fmla="*/ 60246 w 1884207"/>
                      <a:gd name="connsiteY2" fmla="*/ 1836358 h 3381830"/>
                      <a:gd name="connsiteX3" fmla="*/ 60246 w 1884207"/>
                      <a:gd name="connsiteY3" fmla="*/ 1545470 h 3381830"/>
                      <a:gd name="connsiteX4" fmla="*/ 1605716 w 1884207"/>
                      <a:gd name="connsiteY4" fmla="*/ 0 h 3381830"/>
                      <a:gd name="connsiteX5" fmla="*/ 1884206 w 1884207"/>
                      <a:gd name="connsiteY5" fmla="*/ 278490 h 3381830"/>
                      <a:gd name="connsiteX0" fmla="*/ 1884207 w 1884207"/>
                      <a:gd name="connsiteY0" fmla="*/ 3103339 h 3381830"/>
                      <a:gd name="connsiteX1" fmla="*/ 1605717 w 1884207"/>
                      <a:gd name="connsiteY1" fmla="*/ 3381830 h 3381830"/>
                      <a:gd name="connsiteX2" fmla="*/ 60246 w 1884207"/>
                      <a:gd name="connsiteY2" fmla="*/ 1836358 h 3381830"/>
                      <a:gd name="connsiteX3" fmla="*/ 60246 w 1884207"/>
                      <a:gd name="connsiteY3" fmla="*/ 1545470 h 3381830"/>
                      <a:gd name="connsiteX4" fmla="*/ 1605716 w 1884207"/>
                      <a:gd name="connsiteY4" fmla="*/ 0 h 3381830"/>
                      <a:gd name="connsiteX0" fmla="*/ 1605717 w 1605717"/>
                      <a:gd name="connsiteY0" fmla="*/ 3381830 h 3381830"/>
                      <a:gd name="connsiteX1" fmla="*/ 60246 w 1605717"/>
                      <a:gd name="connsiteY1" fmla="*/ 1836358 h 3381830"/>
                      <a:gd name="connsiteX2" fmla="*/ 60246 w 1605717"/>
                      <a:gd name="connsiteY2" fmla="*/ 1545470 h 3381830"/>
                      <a:gd name="connsiteX3" fmla="*/ 1605716 w 1605717"/>
                      <a:gd name="connsiteY3" fmla="*/ 0 h 33818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05717" h="3381830">
                        <a:moveTo>
                          <a:pt x="1605717" y="3381830"/>
                        </a:moveTo>
                        <a:lnTo>
                          <a:pt x="60246" y="1836358"/>
                        </a:lnTo>
                        <a:cubicBezTo>
                          <a:pt x="-20081" y="1756032"/>
                          <a:pt x="-20081" y="1625797"/>
                          <a:pt x="60246" y="1545470"/>
                        </a:cubicBezTo>
                        <a:lnTo>
                          <a:pt x="1605716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63" name="Freeform: Shape 133">
                    <a:extLst>
                      <a:ext uri="{FF2B5EF4-FFF2-40B4-BE49-F238E27FC236}">
                        <a16:creationId xmlns:a16="http://schemas.microsoft.com/office/drawing/2014/main" id="{EA62FB34-E7A9-46D8-BD2C-EA9A8BEF01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34412" y="1754415"/>
                    <a:ext cx="1605715" cy="3381828"/>
                  </a:xfrm>
                  <a:custGeom>
                    <a:avLst/>
                    <a:gdLst>
                      <a:gd name="connsiteX0" fmla="*/ 278491 w 1884205"/>
                      <a:gd name="connsiteY0" fmla="*/ 0 h 3381828"/>
                      <a:gd name="connsiteX1" fmla="*/ 1823961 w 1884205"/>
                      <a:gd name="connsiteY1" fmla="*/ 1545469 h 3381828"/>
                      <a:gd name="connsiteX2" fmla="*/ 1823961 w 1884205"/>
                      <a:gd name="connsiteY2" fmla="*/ 1836357 h 3381828"/>
                      <a:gd name="connsiteX3" fmla="*/ 278490 w 1884205"/>
                      <a:gd name="connsiteY3" fmla="*/ 3381828 h 3381828"/>
                      <a:gd name="connsiteX4" fmla="*/ 0 w 1884205"/>
                      <a:gd name="connsiteY4" fmla="*/ 3103337 h 3381828"/>
                      <a:gd name="connsiteX5" fmla="*/ 1412423 w 1884205"/>
                      <a:gd name="connsiteY5" fmla="*/ 1690912 h 3381828"/>
                      <a:gd name="connsiteX6" fmla="*/ 1 w 1884205"/>
                      <a:gd name="connsiteY6" fmla="*/ 278491 h 3381828"/>
                      <a:gd name="connsiteX7" fmla="*/ 278491 w 1884205"/>
                      <a:gd name="connsiteY7" fmla="*/ 0 h 3381828"/>
                      <a:gd name="connsiteX0" fmla="*/ 1412423 w 1884205"/>
                      <a:gd name="connsiteY0" fmla="*/ 1690912 h 3381828"/>
                      <a:gd name="connsiteX1" fmla="*/ 1 w 1884205"/>
                      <a:gd name="connsiteY1" fmla="*/ 278491 h 3381828"/>
                      <a:gd name="connsiteX2" fmla="*/ 278491 w 1884205"/>
                      <a:gd name="connsiteY2" fmla="*/ 0 h 3381828"/>
                      <a:gd name="connsiteX3" fmla="*/ 1823961 w 1884205"/>
                      <a:gd name="connsiteY3" fmla="*/ 1545469 h 3381828"/>
                      <a:gd name="connsiteX4" fmla="*/ 1823961 w 1884205"/>
                      <a:gd name="connsiteY4" fmla="*/ 1836357 h 3381828"/>
                      <a:gd name="connsiteX5" fmla="*/ 278490 w 1884205"/>
                      <a:gd name="connsiteY5" fmla="*/ 3381828 h 3381828"/>
                      <a:gd name="connsiteX6" fmla="*/ 0 w 1884205"/>
                      <a:gd name="connsiteY6" fmla="*/ 3103337 h 3381828"/>
                      <a:gd name="connsiteX7" fmla="*/ 1503863 w 1884205"/>
                      <a:gd name="connsiteY7" fmla="*/ 1782352 h 3381828"/>
                      <a:gd name="connsiteX0" fmla="*/ 1412423 w 1884205"/>
                      <a:gd name="connsiteY0" fmla="*/ 1690912 h 3381828"/>
                      <a:gd name="connsiteX1" fmla="*/ 1 w 1884205"/>
                      <a:gd name="connsiteY1" fmla="*/ 278491 h 3381828"/>
                      <a:gd name="connsiteX2" fmla="*/ 278491 w 1884205"/>
                      <a:gd name="connsiteY2" fmla="*/ 0 h 3381828"/>
                      <a:gd name="connsiteX3" fmla="*/ 1823961 w 1884205"/>
                      <a:gd name="connsiteY3" fmla="*/ 1545469 h 3381828"/>
                      <a:gd name="connsiteX4" fmla="*/ 1823961 w 1884205"/>
                      <a:gd name="connsiteY4" fmla="*/ 1836357 h 3381828"/>
                      <a:gd name="connsiteX5" fmla="*/ 278490 w 1884205"/>
                      <a:gd name="connsiteY5" fmla="*/ 3381828 h 3381828"/>
                      <a:gd name="connsiteX6" fmla="*/ 0 w 1884205"/>
                      <a:gd name="connsiteY6" fmla="*/ 3103337 h 3381828"/>
                      <a:gd name="connsiteX0" fmla="*/ 1 w 1884205"/>
                      <a:gd name="connsiteY0" fmla="*/ 278491 h 3381828"/>
                      <a:gd name="connsiteX1" fmla="*/ 278491 w 1884205"/>
                      <a:gd name="connsiteY1" fmla="*/ 0 h 3381828"/>
                      <a:gd name="connsiteX2" fmla="*/ 1823961 w 1884205"/>
                      <a:gd name="connsiteY2" fmla="*/ 1545469 h 3381828"/>
                      <a:gd name="connsiteX3" fmla="*/ 1823961 w 1884205"/>
                      <a:gd name="connsiteY3" fmla="*/ 1836357 h 3381828"/>
                      <a:gd name="connsiteX4" fmla="*/ 278490 w 1884205"/>
                      <a:gd name="connsiteY4" fmla="*/ 3381828 h 3381828"/>
                      <a:gd name="connsiteX5" fmla="*/ 0 w 1884205"/>
                      <a:gd name="connsiteY5" fmla="*/ 3103337 h 3381828"/>
                      <a:gd name="connsiteX0" fmla="*/ 0 w 1884204"/>
                      <a:gd name="connsiteY0" fmla="*/ 278491 h 3381828"/>
                      <a:gd name="connsiteX1" fmla="*/ 278490 w 1884204"/>
                      <a:gd name="connsiteY1" fmla="*/ 0 h 3381828"/>
                      <a:gd name="connsiteX2" fmla="*/ 1823960 w 1884204"/>
                      <a:gd name="connsiteY2" fmla="*/ 1545469 h 3381828"/>
                      <a:gd name="connsiteX3" fmla="*/ 1823960 w 1884204"/>
                      <a:gd name="connsiteY3" fmla="*/ 1836357 h 3381828"/>
                      <a:gd name="connsiteX4" fmla="*/ 278489 w 1884204"/>
                      <a:gd name="connsiteY4" fmla="*/ 3381828 h 3381828"/>
                      <a:gd name="connsiteX0" fmla="*/ 1 w 1605715"/>
                      <a:gd name="connsiteY0" fmla="*/ 0 h 3381828"/>
                      <a:gd name="connsiteX1" fmla="*/ 1545471 w 1605715"/>
                      <a:gd name="connsiteY1" fmla="*/ 1545469 h 3381828"/>
                      <a:gd name="connsiteX2" fmla="*/ 1545471 w 1605715"/>
                      <a:gd name="connsiteY2" fmla="*/ 1836357 h 3381828"/>
                      <a:gd name="connsiteX3" fmla="*/ 0 w 1605715"/>
                      <a:gd name="connsiteY3" fmla="*/ 3381828 h 33818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05715" h="3381828">
                        <a:moveTo>
                          <a:pt x="1" y="0"/>
                        </a:moveTo>
                        <a:lnTo>
                          <a:pt x="1545471" y="1545469"/>
                        </a:lnTo>
                        <a:cubicBezTo>
                          <a:pt x="1625797" y="1625796"/>
                          <a:pt x="1625797" y="1756031"/>
                          <a:pt x="1545471" y="1836357"/>
                        </a:cubicBezTo>
                        <a:lnTo>
                          <a:pt x="0" y="3381828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64" name="Freeform: Shape 134">
                    <a:extLst>
                      <a:ext uri="{FF2B5EF4-FFF2-40B4-BE49-F238E27FC236}">
                        <a16:creationId xmlns:a16="http://schemas.microsoft.com/office/drawing/2014/main" id="{951E7792-D8A9-4F6C-A8ED-9ACF3688E6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4384" y="3131457"/>
                    <a:ext cx="627742" cy="627742"/>
                  </a:xfrm>
                  <a:custGeom>
                    <a:avLst/>
                    <a:gdLst>
                      <a:gd name="connsiteX0" fmla="*/ 250371 w 500742"/>
                      <a:gd name="connsiteY0" fmla="*/ 0 h 500742"/>
                      <a:gd name="connsiteX1" fmla="*/ 500742 w 500742"/>
                      <a:gd name="connsiteY1" fmla="*/ 250371 h 500742"/>
                      <a:gd name="connsiteX2" fmla="*/ 250371 w 500742"/>
                      <a:gd name="connsiteY2" fmla="*/ 500742 h 500742"/>
                      <a:gd name="connsiteX3" fmla="*/ 0 w 500742"/>
                      <a:gd name="connsiteY3" fmla="*/ 250371 h 500742"/>
                      <a:gd name="connsiteX4" fmla="*/ 250371 w 500742"/>
                      <a:gd name="connsiteY4" fmla="*/ 0 h 5007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0742" h="500742">
                        <a:moveTo>
                          <a:pt x="250371" y="0"/>
                        </a:moveTo>
                        <a:cubicBezTo>
                          <a:pt x="388647" y="0"/>
                          <a:pt x="500742" y="112095"/>
                          <a:pt x="500742" y="250371"/>
                        </a:cubicBezTo>
                        <a:cubicBezTo>
                          <a:pt x="500742" y="388647"/>
                          <a:pt x="388647" y="500742"/>
                          <a:pt x="250371" y="500742"/>
                        </a:cubicBezTo>
                        <a:cubicBezTo>
                          <a:pt x="112095" y="500742"/>
                          <a:pt x="0" y="388647"/>
                          <a:pt x="0" y="250371"/>
                        </a:cubicBezTo>
                        <a:cubicBezTo>
                          <a:pt x="0" y="112095"/>
                          <a:pt x="112095" y="0"/>
                          <a:pt x="250371" y="0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65" name="Freeform: Shape 135">
                    <a:extLst>
                      <a:ext uri="{FF2B5EF4-FFF2-40B4-BE49-F238E27FC236}">
                        <a16:creationId xmlns:a16="http://schemas.microsoft.com/office/drawing/2014/main" id="{DB12C2FC-53B5-4533-964B-4FFA3F46AD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09870" y="3131457"/>
                    <a:ext cx="627742" cy="627742"/>
                  </a:xfrm>
                  <a:custGeom>
                    <a:avLst/>
                    <a:gdLst>
                      <a:gd name="connsiteX0" fmla="*/ 250371 w 500742"/>
                      <a:gd name="connsiteY0" fmla="*/ 0 h 500742"/>
                      <a:gd name="connsiteX1" fmla="*/ 500742 w 500742"/>
                      <a:gd name="connsiteY1" fmla="*/ 250371 h 500742"/>
                      <a:gd name="connsiteX2" fmla="*/ 250371 w 500742"/>
                      <a:gd name="connsiteY2" fmla="*/ 500742 h 500742"/>
                      <a:gd name="connsiteX3" fmla="*/ 0 w 500742"/>
                      <a:gd name="connsiteY3" fmla="*/ 250371 h 500742"/>
                      <a:gd name="connsiteX4" fmla="*/ 250371 w 500742"/>
                      <a:gd name="connsiteY4" fmla="*/ 0 h 5007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0742" h="500742">
                        <a:moveTo>
                          <a:pt x="250371" y="0"/>
                        </a:moveTo>
                        <a:cubicBezTo>
                          <a:pt x="388647" y="0"/>
                          <a:pt x="500742" y="112095"/>
                          <a:pt x="500742" y="250371"/>
                        </a:cubicBezTo>
                        <a:cubicBezTo>
                          <a:pt x="500742" y="388647"/>
                          <a:pt x="388647" y="500742"/>
                          <a:pt x="250371" y="500742"/>
                        </a:cubicBezTo>
                        <a:cubicBezTo>
                          <a:pt x="112095" y="500742"/>
                          <a:pt x="0" y="388647"/>
                          <a:pt x="0" y="250371"/>
                        </a:cubicBezTo>
                        <a:cubicBezTo>
                          <a:pt x="0" y="112095"/>
                          <a:pt x="112095" y="0"/>
                          <a:pt x="250371" y="0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765AC8AD-A6DB-42E1-A88A-6136F61E9EF6}"/>
                    </a:ext>
                  </a:extLst>
                </p:cNvPr>
                <p:cNvGrpSpPr/>
                <p:nvPr/>
              </p:nvGrpSpPr>
              <p:grpSpPr>
                <a:xfrm>
                  <a:off x="9529086" y="3345220"/>
                  <a:ext cx="202925" cy="182040"/>
                  <a:chOff x="2974863" y="1824177"/>
                  <a:chExt cx="285701" cy="257980"/>
                </a:xfrm>
                <a:noFill/>
              </p:grpSpPr>
              <p:sp>
                <p:nvSpPr>
                  <p:cNvPr id="157" name="Rectangle 48">
                    <a:extLst>
                      <a:ext uri="{FF2B5EF4-FFF2-40B4-BE49-F238E27FC236}">
                        <a16:creationId xmlns:a16="http://schemas.microsoft.com/office/drawing/2014/main" id="{846B51E2-F4BD-4E4E-84D8-E30258A204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4866" y="1824177"/>
                    <a:ext cx="285698" cy="257980"/>
                  </a:xfrm>
                  <a:prstGeom prst="rect">
                    <a:avLst/>
                  </a:prstGeom>
                  <a:grpFill/>
                  <a:ln w="12700" cap="flat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8" name="Freeform 49">
                    <a:extLst>
                      <a:ext uri="{FF2B5EF4-FFF2-40B4-BE49-F238E27FC236}">
                        <a16:creationId xmlns:a16="http://schemas.microsoft.com/office/drawing/2014/main" id="{8DE7FEB3-ACF2-460F-A271-A2BBA7F631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74863" y="1929714"/>
                    <a:ext cx="285697" cy="140716"/>
                  </a:xfrm>
                  <a:custGeom>
                    <a:avLst/>
                    <a:gdLst>
                      <a:gd name="T0" fmla="*/ 268 w 268"/>
                      <a:gd name="T1" fmla="*/ 132 h 132"/>
                      <a:gd name="T2" fmla="*/ 179 w 268"/>
                      <a:gd name="T3" fmla="*/ 44 h 132"/>
                      <a:gd name="T4" fmla="*/ 156 w 268"/>
                      <a:gd name="T5" fmla="*/ 66 h 132"/>
                      <a:gd name="T6" fmla="*/ 89 w 268"/>
                      <a:gd name="T7" fmla="*/ 0 h 132"/>
                      <a:gd name="T8" fmla="*/ 0 w 268"/>
                      <a:gd name="T9" fmla="*/ 88 h 1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8" h="132">
                        <a:moveTo>
                          <a:pt x="268" y="132"/>
                        </a:moveTo>
                        <a:lnTo>
                          <a:pt x="179" y="44"/>
                        </a:lnTo>
                        <a:lnTo>
                          <a:pt x="156" y="66"/>
                        </a:lnTo>
                        <a:lnTo>
                          <a:pt x="89" y="0"/>
                        </a:lnTo>
                        <a:lnTo>
                          <a:pt x="0" y="88"/>
                        </a:lnTo>
                      </a:path>
                    </a:pathLst>
                  </a:custGeom>
                  <a:grpFill/>
                  <a:ln w="12700" cap="flat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1" name="Oval 160">
                    <a:extLst>
                      <a:ext uri="{FF2B5EF4-FFF2-40B4-BE49-F238E27FC236}">
                        <a16:creationId xmlns:a16="http://schemas.microsoft.com/office/drawing/2014/main" id="{DD3FA9B3-6754-48CC-8D7C-C67C08C6F3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65681" y="1871082"/>
                    <a:ext cx="47971" cy="46905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44" name="Freeform 9">
                  <a:extLst>
                    <a:ext uri="{FF2B5EF4-FFF2-40B4-BE49-F238E27FC236}">
                      <a16:creationId xmlns:a16="http://schemas.microsoft.com/office/drawing/2014/main" id="{5754EDA7-6DCC-4DD7-BCB4-09104A48C13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095124" y="4049312"/>
                  <a:ext cx="325830" cy="237430"/>
                </a:xfrm>
                <a:custGeom>
                  <a:avLst/>
                  <a:gdLst>
                    <a:gd name="T0" fmla="*/ 3748 w 3748"/>
                    <a:gd name="T1" fmla="*/ 2562 h 2749"/>
                    <a:gd name="T2" fmla="*/ 3561 w 3748"/>
                    <a:gd name="T3" fmla="*/ 2749 h 2749"/>
                    <a:gd name="T4" fmla="*/ 187 w 3748"/>
                    <a:gd name="T5" fmla="*/ 2749 h 2749"/>
                    <a:gd name="T6" fmla="*/ 0 w 3748"/>
                    <a:gd name="T7" fmla="*/ 2562 h 2749"/>
                    <a:gd name="T8" fmla="*/ 0 w 3748"/>
                    <a:gd name="T9" fmla="*/ 187 h 2749"/>
                    <a:gd name="T10" fmla="*/ 187 w 3748"/>
                    <a:gd name="T11" fmla="*/ 0 h 2749"/>
                    <a:gd name="T12" fmla="*/ 3561 w 3748"/>
                    <a:gd name="T13" fmla="*/ 0 h 2749"/>
                    <a:gd name="T14" fmla="*/ 3748 w 3748"/>
                    <a:gd name="T15" fmla="*/ 187 h 2749"/>
                    <a:gd name="T16" fmla="*/ 3748 w 3748"/>
                    <a:gd name="T17" fmla="*/ 2562 h 2749"/>
                    <a:gd name="T18" fmla="*/ 2124 w 3748"/>
                    <a:gd name="T19" fmla="*/ 2249 h 2749"/>
                    <a:gd name="T20" fmla="*/ 1624 w 3748"/>
                    <a:gd name="T21" fmla="*/ 2249 h 27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48" h="2749">
                      <a:moveTo>
                        <a:pt x="3748" y="2562"/>
                      </a:moveTo>
                      <a:cubicBezTo>
                        <a:pt x="3748" y="2665"/>
                        <a:pt x="3665" y="2749"/>
                        <a:pt x="3561" y="2749"/>
                      </a:cubicBezTo>
                      <a:cubicBezTo>
                        <a:pt x="187" y="2749"/>
                        <a:pt x="187" y="2749"/>
                        <a:pt x="187" y="2749"/>
                      </a:cubicBezTo>
                      <a:cubicBezTo>
                        <a:pt x="83" y="2749"/>
                        <a:pt x="0" y="2665"/>
                        <a:pt x="0" y="2562"/>
                      </a:cubicBezTo>
                      <a:cubicBezTo>
                        <a:pt x="0" y="187"/>
                        <a:pt x="0" y="187"/>
                        <a:pt x="0" y="187"/>
                      </a:cubicBezTo>
                      <a:cubicBezTo>
                        <a:pt x="0" y="84"/>
                        <a:pt x="83" y="0"/>
                        <a:pt x="187" y="0"/>
                      </a:cubicBezTo>
                      <a:cubicBezTo>
                        <a:pt x="3561" y="0"/>
                        <a:pt x="3561" y="0"/>
                        <a:pt x="3561" y="0"/>
                      </a:cubicBezTo>
                      <a:cubicBezTo>
                        <a:pt x="3665" y="0"/>
                        <a:pt x="3748" y="84"/>
                        <a:pt x="3748" y="187"/>
                      </a:cubicBezTo>
                      <a:lnTo>
                        <a:pt x="3748" y="2562"/>
                      </a:lnTo>
                      <a:close/>
                      <a:moveTo>
                        <a:pt x="2124" y="2249"/>
                      </a:moveTo>
                      <a:cubicBezTo>
                        <a:pt x="1624" y="2249"/>
                        <a:pt x="1624" y="2249"/>
                        <a:pt x="1624" y="2249"/>
                      </a:cubicBezTo>
                    </a:path>
                  </a:pathLst>
                </a:custGeom>
                <a:noFill/>
                <a:ln w="12700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Freeform 448">
                  <a:extLst>
                    <a:ext uri="{FF2B5EF4-FFF2-40B4-BE49-F238E27FC236}">
                      <a16:creationId xmlns:a16="http://schemas.microsoft.com/office/drawing/2014/main" id="{6F05E337-A7C1-4B42-BD87-779E57B660F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095124" y="3644731"/>
                  <a:ext cx="437121" cy="289564"/>
                </a:xfrm>
                <a:custGeom>
                  <a:avLst/>
                  <a:gdLst>
                    <a:gd name="T0" fmla="*/ 3250 w 3750"/>
                    <a:gd name="T1" fmla="*/ 1750 h 2500"/>
                    <a:gd name="T2" fmla="*/ 500 w 3750"/>
                    <a:gd name="T3" fmla="*/ 1750 h 2500"/>
                    <a:gd name="T4" fmla="*/ 500 w 3750"/>
                    <a:gd name="T5" fmla="*/ 0 h 2500"/>
                    <a:gd name="T6" fmla="*/ 3250 w 3750"/>
                    <a:gd name="T7" fmla="*/ 0 h 2500"/>
                    <a:gd name="T8" fmla="*/ 3250 w 3750"/>
                    <a:gd name="T9" fmla="*/ 1750 h 2500"/>
                    <a:gd name="T10" fmla="*/ 0 w 3750"/>
                    <a:gd name="T11" fmla="*/ 2375 h 2500"/>
                    <a:gd name="T12" fmla="*/ 125 w 3750"/>
                    <a:gd name="T13" fmla="*/ 2500 h 2500"/>
                    <a:gd name="T14" fmla="*/ 3625 w 3750"/>
                    <a:gd name="T15" fmla="*/ 2500 h 2500"/>
                    <a:gd name="T16" fmla="*/ 3750 w 3750"/>
                    <a:gd name="T17" fmla="*/ 2375 h 2500"/>
                    <a:gd name="T18" fmla="*/ 3688 w 3750"/>
                    <a:gd name="T19" fmla="*/ 2187 h 2500"/>
                    <a:gd name="T20" fmla="*/ 3250 w 3750"/>
                    <a:gd name="T21" fmla="*/ 1750 h 2500"/>
                    <a:gd name="T22" fmla="*/ 500 w 3750"/>
                    <a:gd name="T23" fmla="*/ 1750 h 2500"/>
                    <a:gd name="T24" fmla="*/ 63 w 3750"/>
                    <a:gd name="T25" fmla="*/ 2187 h 2500"/>
                    <a:gd name="T26" fmla="*/ 0 w 3750"/>
                    <a:gd name="T27" fmla="*/ 2375 h 2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750" h="2500">
                      <a:moveTo>
                        <a:pt x="3250" y="1750"/>
                      </a:moveTo>
                      <a:cubicBezTo>
                        <a:pt x="500" y="1750"/>
                        <a:pt x="500" y="1750"/>
                        <a:pt x="500" y="1750"/>
                      </a:cubicBezTo>
                      <a:cubicBezTo>
                        <a:pt x="500" y="0"/>
                        <a:pt x="500" y="0"/>
                        <a:pt x="500" y="0"/>
                      </a:cubicBezTo>
                      <a:cubicBezTo>
                        <a:pt x="3250" y="0"/>
                        <a:pt x="3250" y="0"/>
                        <a:pt x="3250" y="0"/>
                      </a:cubicBezTo>
                      <a:lnTo>
                        <a:pt x="3250" y="1750"/>
                      </a:lnTo>
                      <a:close/>
                      <a:moveTo>
                        <a:pt x="0" y="2375"/>
                      </a:moveTo>
                      <a:cubicBezTo>
                        <a:pt x="0" y="2444"/>
                        <a:pt x="56" y="2500"/>
                        <a:pt x="125" y="2500"/>
                      </a:cubicBezTo>
                      <a:cubicBezTo>
                        <a:pt x="3625" y="2500"/>
                        <a:pt x="3625" y="2500"/>
                        <a:pt x="3625" y="2500"/>
                      </a:cubicBezTo>
                      <a:cubicBezTo>
                        <a:pt x="3694" y="2500"/>
                        <a:pt x="3750" y="2444"/>
                        <a:pt x="3750" y="2375"/>
                      </a:cubicBezTo>
                      <a:cubicBezTo>
                        <a:pt x="3750" y="2302"/>
                        <a:pt x="3726" y="2235"/>
                        <a:pt x="3688" y="2187"/>
                      </a:cubicBezTo>
                      <a:cubicBezTo>
                        <a:pt x="3250" y="1750"/>
                        <a:pt x="3250" y="1750"/>
                        <a:pt x="3250" y="1750"/>
                      </a:cubicBezTo>
                      <a:cubicBezTo>
                        <a:pt x="500" y="1750"/>
                        <a:pt x="500" y="1750"/>
                        <a:pt x="500" y="1750"/>
                      </a:cubicBezTo>
                      <a:cubicBezTo>
                        <a:pt x="63" y="2187"/>
                        <a:pt x="63" y="2187"/>
                        <a:pt x="63" y="2187"/>
                      </a:cubicBezTo>
                      <a:cubicBezTo>
                        <a:pt x="24" y="2235"/>
                        <a:pt x="0" y="2302"/>
                        <a:pt x="0" y="2375"/>
                      </a:cubicBezTo>
                      <a:close/>
                    </a:path>
                  </a:pathLst>
                </a:custGeom>
                <a:noFill/>
                <a:ln w="12700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Freeform 5">
                  <a:extLst>
                    <a:ext uri="{FF2B5EF4-FFF2-40B4-BE49-F238E27FC236}">
                      <a16:creationId xmlns:a16="http://schemas.microsoft.com/office/drawing/2014/main" id="{EE6651DF-F377-40AC-99C6-D2914BF0CBD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242303" y="3288299"/>
                  <a:ext cx="142762" cy="235885"/>
                </a:xfrm>
                <a:custGeom>
                  <a:avLst/>
                  <a:gdLst>
                    <a:gd name="T0" fmla="*/ 2125 w 2250"/>
                    <a:gd name="T1" fmla="*/ 3750 h 3750"/>
                    <a:gd name="T2" fmla="*/ 125 w 2250"/>
                    <a:gd name="T3" fmla="*/ 3750 h 3750"/>
                    <a:gd name="T4" fmla="*/ 0 w 2250"/>
                    <a:gd name="T5" fmla="*/ 3625 h 3750"/>
                    <a:gd name="T6" fmla="*/ 0 w 2250"/>
                    <a:gd name="T7" fmla="*/ 125 h 3750"/>
                    <a:gd name="T8" fmla="*/ 125 w 2250"/>
                    <a:gd name="T9" fmla="*/ 0 h 3750"/>
                    <a:gd name="T10" fmla="*/ 2125 w 2250"/>
                    <a:gd name="T11" fmla="*/ 0 h 3750"/>
                    <a:gd name="T12" fmla="*/ 2250 w 2250"/>
                    <a:gd name="T13" fmla="*/ 125 h 3750"/>
                    <a:gd name="T14" fmla="*/ 2250 w 2250"/>
                    <a:gd name="T15" fmla="*/ 3625 h 3750"/>
                    <a:gd name="T16" fmla="*/ 2125 w 2250"/>
                    <a:gd name="T17" fmla="*/ 3750 h 3750"/>
                    <a:gd name="T18" fmla="*/ 875 w 2250"/>
                    <a:gd name="T19" fmla="*/ 3250 h 3750"/>
                    <a:gd name="T20" fmla="*/ 1375 w 2250"/>
                    <a:gd name="T21" fmla="*/ 3250 h 37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50" h="3750">
                      <a:moveTo>
                        <a:pt x="2125" y="3750"/>
                      </a:moveTo>
                      <a:cubicBezTo>
                        <a:pt x="125" y="3750"/>
                        <a:pt x="125" y="3750"/>
                        <a:pt x="125" y="3750"/>
                      </a:cubicBezTo>
                      <a:cubicBezTo>
                        <a:pt x="56" y="3750"/>
                        <a:pt x="0" y="3694"/>
                        <a:pt x="0" y="3625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cubicBezTo>
                        <a:pt x="0" y="56"/>
                        <a:pt x="56" y="0"/>
                        <a:pt x="125" y="0"/>
                      </a:cubicBezTo>
                      <a:cubicBezTo>
                        <a:pt x="2125" y="0"/>
                        <a:pt x="2125" y="0"/>
                        <a:pt x="2125" y="0"/>
                      </a:cubicBezTo>
                      <a:cubicBezTo>
                        <a:pt x="2194" y="0"/>
                        <a:pt x="2250" y="56"/>
                        <a:pt x="2250" y="125"/>
                      </a:cubicBezTo>
                      <a:cubicBezTo>
                        <a:pt x="2250" y="3625"/>
                        <a:pt x="2250" y="3625"/>
                        <a:pt x="2250" y="3625"/>
                      </a:cubicBezTo>
                      <a:cubicBezTo>
                        <a:pt x="2250" y="3694"/>
                        <a:pt x="2194" y="3750"/>
                        <a:pt x="2125" y="3750"/>
                      </a:cubicBezTo>
                      <a:close/>
                      <a:moveTo>
                        <a:pt x="875" y="3250"/>
                      </a:moveTo>
                      <a:cubicBezTo>
                        <a:pt x="1375" y="3250"/>
                        <a:pt x="1375" y="3250"/>
                        <a:pt x="1375" y="3250"/>
                      </a:cubicBezTo>
                    </a:path>
                  </a:pathLst>
                </a:custGeom>
                <a:noFill/>
                <a:ln w="12700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D44B5479-DAD6-43B8-8D79-661AC7D5A4A0}"/>
                    </a:ext>
                  </a:extLst>
                </p:cNvPr>
                <p:cNvGrpSpPr/>
                <p:nvPr/>
              </p:nvGrpSpPr>
              <p:grpSpPr>
                <a:xfrm>
                  <a:off x="9528781" y="4077410"/>
                  <a:ext cx="97135" cy="181233"/>
                  <a:chOff x="4064485" y="1802065"/>
                  <a:chExt cx="240628" cy="227361"/>
                </a:xfrm>
                <a:noFill/>
              </p:grpSpPr>
              <p:sp>
                <p:nvSpPr>
                  <p:cNvPr id="154" name="Line 46">
                    <a:extLst>
                      <a:ext uri="{FF2B5EF4-FFF2-40B4-BE49-F238E27FC236}">
                        <a16:creationId xmlns:a16="http://schemas.microsoft.com/office/drawing/2014/main" id="{43779392-D854-4996-AF6F-1473079636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64485" y="1802065"/>
                    <a:ext cx="240620" cy="0"/>
                  </a:xfrm>
                  <a:prstGeom prst="line">
                    <a:avLst/>
                  </a:prstGeom>
                  <a:grpFill/>
                  <a:ln w="12700" cap="flat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" name="Line 47">
                    <a:extLst>
                      <a:ext uri="{FF2B5EF4-FFF2-40B4-BE49-F238E27FC236}">
                        <a16:creationId xmlns:a16="http://schemas.microsoft.com/office/drawing/2014/main" id="{2555A14C-24D9-4B02-801C-25FC0A837D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64489" y="1917069"/>
                    <a:ext cx="240620" cy="0"/>
                  </a:xfrm>
                  <a:prstGeom prst="line">
                    <a:avLst/>
                  </a:prstGeom>
                  <a:grpFill/>
                  <a:ln w="12700" cap="flat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" name="Line 54">
                    <a:extLst>
                      <a:ext uri="{FF2B5EF4-FFF2-40B4-BE49-F238E27FC236}">
                        <a16:creationId xmlns:a16="http://schemas.microsoft.com/office/drawing/2014/main" id="{CA5D1864-B8FE-496B-82AB-568FC6B88C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64493" y="2029426"/>
                    <a:ext cx="240620" cy="0"/>
                  </a:xfrm>
                  <a:prstGeom prst="line">
                    <a:avLst/>
                  </a:prstGeom>
                  <a:grpFill/>
                  <a:ln w="12700" cap="flat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50" name="Freeform: Shape 168">
                  <a:extLst>
                    <a:ext uri="{FF2B5EF4-FFF2-40B4-BE49-F238E27FC236}">
                      <a16:creationId xmlns:a16="http://schemas.microsoft.com/office/drawing/2014/main" id="{139D9A4F-93FF-4E72-9AFD-367A63FA43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9720227" y="4046344"/>
                  <a:ext cx="290953" cy="243366"/>
                </a:xfrm>
                <a:custGeom>
                  <a:avLst/>
                  <a:gdLst>
                    <a:gd name="connsiteX0" fmla="*/ 0 w 541845"/>
                    <a:gd name="connsiteY0" fmla="*/ 0 h 456200"/>
                    <a:gd name="connsiteX1" fmla="*/ 541845 w 541845"/>
                    <a:gd name="connsiteY1" fmla="*/ 0 h 456200"/>
                    <a:gd name="connsiteX2" fmla="*/ 541845 w 541845"/>
                    <a:gd name="connsiteY2" fmla="*/ 336005 h 456200"/>
                    <a:gd name="connsiteX3" fmla="*/ 170403 w 541845"/>
                    <a:gd name="connsiteY3" fmla="*/ 336005 h 456200"/>
                    <a:gd name="connsiteX4" fmla="*/ 50208 w 541845"/>
                    <a:gd name="connsiteY4" fmla="*/ 456200 h 456200"/>
                    <a:gd name="connsiteX5" fmla="*/ 50208 w 541845"/>
                    <a:gd name="connsiteY5" fmla="*/ 336005 h 456200"/>
                    <a:gd name="connsiteX6" fmla="*/ 0 w 541845"/>
                    <a:gd name="connsiteY6" fmla="*/ 336005 h 45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41845" h="456200">
                      <a:moveTo>
                        <a:pt x="0" y="0"/>
                      </a:moveTo>
                      <a:lnTo>
                        <a:pt x="541845" y="0"/>
                      </a:lnTo>
                      <a:lnTo>
                        <a:pt x="541845" y="336005"/>
                      </a:lnTo>
                      <a:lnTo>
                        <a:pt x="170403" y="336005"/>
                      </a:lnTo>
                      <a:lnTo>
                        <a:pt x="50208" y="456200"/>
                      </a:lnTo>
                      <a:lnTo>
                        <a:pt x="50208" y="336005"/>
                      </a:lnTo>
                      <a:lnTo>
                        <a:pt x="0" y="336005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DA2FE695-946F-4718-9A54-74BDF917701A}"/>
                    </a:ext>
                  </a:extLst>
                </p:cNvPr>
                <p:cNvGrpSpPr/>
                <p:nvPr/>
              </p:nvGrpSpPr>
              <p:grpSpPr>
                <a:xfrm>
                  <a:off x="9855639" y="3437294"/>
                  <a:ext cx="97133" cy="89562"/>
                  <a:chOff x="9766486" y="4221497"/>
                  <a:chExt cx="118215" cy="109717"/>
                </a:xfrm>
              </p:grpSpPr>
              <p:sp>
                <p:nvSpPr>
                  <p:cNvPr id="152" name="Line 47">
                    <a:extLst>
                      <a:ext uri="{FF2B5EF4-FFF2-40B4-BE49-F238E27FC236}">
                        <a16:creationId xmlns:a16="http://schemas.microsoft.com/office/drawing/2014/main" id="{0198489B-9170-4826-85D9-2BEC8C6FF9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766486" y="4221497"/>
                    <a:ext cx="118214" cy="0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3" name="Line 54">
                    <a:extLst>
                      <a:ext uri="{FF2B5EF4-FFF2-40B4-BE49-F238E27FC236}">
                        <a16:creationId xmlns:a16="http://schemas.microsoft.com/office/drawing/2014/main" id="{F701F9A3-75E6-423A-9A70-E79733C661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766486" y="4331214"/>
                    <a:ext cx="118215" cy="0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9405865-ED16-4FD1-84FE-0C0FB359E8AA}"/>
                  </a:ext>
                </a:extLst>
              </p:cNvPr>
              <p:cNvGrpSpPr/>
              <p:nvPr/>
            </p:nvGrpSpPr>
            <p:grpSpPr>
              <a:xfrm>
                <a:off x="10362583" y="4585161"/>
                <a:ext cx="677513" cy="576345"/>
                <a:chOff x="10725498" y="5087603"/>
                <a:chExt cx="498940" cy="424437"/>
              </a:xfrm>
            </p:grpSpPr>
            <p:sp>
              <p:nvSpPr>
                <p:cNvPr id="194" name="graph_2">
                  <a:extLst>
                    <a:ext uri="{FF2B5EF4-FFF2-40B4-BE49-F238E27FC236}">
                      <a16:creationId xmlns:a16="http://schemas.microsoft.com/office/drawing/2014/main" id="{55D37732-EEBF-4B63-B2DB-EC15152E8E3E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829194" y="5267741"/>
                  <a:ext cx="291548" cy="170948"/>
                </a:xfrm>
                <a:custGeom>
                  <a:avLst/>
                  <a:gdLst>
                    <a:gd name="T0" fmla="*/ 195 w 249"/>
                    <a:gd name="T1" fmla="*/ 0 h 146"/>
                    <a:gd name="T2" fmla="*/ 244 w 249"/>
                    <a:gd name="T3" fmla="*/ 0 h 146"/>
                    <a:gd name="T4" fmla="*/ 244 w 249"/>
                    <a:gd name="T5" fmla="*/ 50 h 146"/>
                    <a:gd name="T6" fmla="*/ 244 w 249"/>
                    <a:gd name="T7" fmla="*/ 0 h 146"/>
                    <a:gd name="T8" fmla="*/ 141 w 249"/>
                    <a:gd name="T9" fmla="*/ 106 h 146"/>
                    <a:gd name="T10" fmla="*/ 109 w 249"/>
                    <a:gd name="T11" fmla="*/ 106 h 146"/>
                    <a:gd name="T12" fmla="*/ 0 w 249"/>
                    <a:gd name="T13" fmla="*/ 146 h 146"/>
                    <a:gd name="T14" fmla="*/ 249 w 249"/>
                    <a:gd name="T15" fmla="*/ 146 h 146"/>
                    <a:gd name="T16" fmla="*/ 88 w 249"/>
                    <a:gd name="T17" fmla="*/ 106 h 146"/>
                    <a:gd name="T18" fmla="*/ 54 w 249"/>
                    <a:gd name="T19" fmla="*/ 106 h 146"/>
                    <a:gd name="T20" fmla="*/ 35 w 249"/>
                    <a:gd name="T21" fmla="*/ 106 h 146"/>
                    <a:gd name="T22" fmla="*/ 1 w 249"/>
                    <a:gd name="T23" fmla="*/ 10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9" h="146">
                      <a:moveTo>
                        <a:pt x="195" y="0"/>
                      </a:moveTo>
                      <a:lnTo>
                        <a:pt x="244" y="0"/>
                      </a:lnTo>
                      <a:lnTo>
                        <a:pt x="244" y="50"/>
                      </a:lnTo>
                      <a:moveTo>
                        <a:pt x="244" y="0"/>
                      </a:moveTo>
                      <a:lnTo>
                        <a:pt x="141" y="106"/>
                      </a:lnTo>
                      <a:lnTo>
                        <a:pt x="109" y="106"/>
                      </a:lnTo>
                      <a:moveTo>
                        <a:pt x="0" y="146"/>
                      </a:moveTo>
                      <a:lnTo>
                        <a:pt x="249" y="146"/>
                      </a:lnTo>
                      <a:moveTo>
                        <a:pt x="88" y="106"/>
                      </a:moveTo>
                      <a:lnTo>
                        <a:pt x="54" y="106"/>
                      </a:lnTo>
                      <a:moveTo>
                        <a:pt x="35" y="106"/>
                      </a:moveTo>
                      <a:lnTo>
                        <a:pt x="1" y="106"/>
                      </a:lnTo>
                    </a:path>
                  </a:pathLst>
                </a:custGeom>
                <a:noFill/>
                <a:ln w="12700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F6BAF35B-F1C6-47AB-B29C-ED6C9DC63ED7}"/>
                    </a:ext>
                  </a:extLst>
                </p:cNvPr>
                <p:cNvGrpSpPr/>
                <p:nvPr/>
              </p:nvGrpSpPr>
              <p:grpSpPr>
                <a:xfrm>
                  <a:off x="10725498" y="5087603"/>
                  <a:ext cx="498940" cy="424437"/>
                  <a:chOff x="10725498" y="5087603"/>
                  <a:chExt cx="498940" cy="424437"/>
                </a:xfrm>
              </p:grpSpPr>
              <p:sp>
                <p:nvSpPr>
                  <p:cNvPr id="198" name="Rectangle 9">
                    <a:extLst>
                      <a:ext uri="{FF2B5EF4-FFF2-40B4-BE49-F238E27FC236}">
                        <a16:creationId xmlns:a16="http://schemas.microsoft.com/office/drawing/2014/main" id="{C94AE980-EB38-46BD-8FB2-9D3E3E57FD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725498" y="5087603"/>
                    <a:ext cx="498940" cy="424437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7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9" name="Line 10">
                    <a:extLst>
                      <a:ext uri="{FF2B5EF4-FFF2-40B4-BE49-F238E27FC236}">
                        <a16:creationId xmlns:a16="http://schemas.microsoft.com/office/drawing/2014/main" id="{0CD8DEDD-5B74-45A7-A005-61BFAD569D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725498" y="5202743"/>
                    <a:ext cx="498940" cy="0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7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0" name="Oval 11">
                    <a:extLst>
                      <a:ext uri="{FF2B5EF4-FFF2-40B4-BE49-F238E27FC236}">
                        <a16:creationId xmlns:a16="http://schemas.microsoft.com/office/drawing/2014/main" id="{DF3C3C4E-8CFF-4176-A7D9-971EDB1653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014477" y="5125983"/>
                    <a:ext cx="38380" cy="383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7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1" name="Oval 12">
                    <a:extLst>
                      <a:ext uri="{FF2B5EF4-FFF2-40B4-BE49-F238E27FC236}">
                        <a16:creationId xmlns:a16="http://schemas.microsoft.com/office/drawing/2014/main" id="{F46D44F1-B6E5-4C02-80E4-0FF710690B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070918" y="5125983"/>
                    <a:ext cx="38380" cy="383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7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2" name="Oval 13">
                    <a:extLst>
                      <a:ext uri="{FF2B5EF4-FFF2-40B4-BE49-F238E27FC236}">
                        <a16:creationId xmlns:a16="http://schemas.microsoft.com/office/drawing/2014/main" id="{439A2BC6-7F24-4009-A587-F12B6D4516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129617" y="5125983"/>
                    <a:ext cx="38380" cy="383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7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238" name="Shape 101">
                <a:extLst>
                  <a:ext uri="{FF2B5EF4-FFF2-40B4-BE49-F238E27FC236}">
                    <a16:creationId xmlns:a16="http://schemas.microsoft.com/office/drawing/2014/main" id="{B2737DD1-7D22-451D-A367-0EDC6532EE0B}"/>
                  </a:ext>
                </a:extLst>
              </p:cNvPr>
              <p:cNvSpPr txBox="1"/>
              <p:nvPr/>
            </p:nvSpPr>
            <p:spPr>
              <a:xfrm>
                <a:off x="9946442" y="4104917"/>
                <a:ext cx="1534447" cy="2778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spAutoFit/>
              </a:bodyPr>
              <a:lstStyle/>
              <a:p>
                <a:pPr marL="0" marR="0" lvl="0" indent="0" algn="ctr" defTabSz="9325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  <a:sym typeface="Calibri"/>
                  </a:rPr>
                  <a:t>Operational reports</a:t>
                </a: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1DD3BEF8-F2D3-4A68-9B30-12258C9969AC}"/>
                  </a:ext>
                </a:extLst>
              </p:cNvPr>
              <p:cNvGrpSpPr/>
              <p:nvPr/>
            </p:nvGrpSpPr>
            <p:grpSpPr>
              <a:xfrm>
                <a:off x="10349269" y="3465702"/>
                <a:ext cx="677513" cy="576345"/>
                <a:chOff x="10295202" y="3465702"/>
                <a:chExt cx="677513" cy="576345"/>
              </a:xfrm>
            </p:grpSpPr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2B6089EC-A82E-4D63-94B4-56F7B0236774}"/>
                    </a:ext>
                  </a:extLst>
                </p:cNvPr>
                <p:cNvGrpSpPr/>
                <p:nvPr/>
              </p:nvGrpSpPr>
              <p:grpSpPr>
                <a:xfrm>
                  <a:off x="10295202" y="3465702"/>
                  <a:ext cx="677513" cy="576345"/>
                  <a:chOff x="10725498" y="5087603"/>
                  <a:chExt cx="498940" cy="424437"/>
                </a:xfrm>
              </p:grpSpPr>
              <p:sp>
                <p:nvSpPr>
                  <p:cNvPr id="233" name="Rectangle 9">
                    <a:extLst>
                      <a:ext uri="{FF2B5EF4-FFF2-40B4-BE49-F238E27FC236}">
                        <a16:creationId xmlns:a16="http://schemas.microsoft.com/office/drawing/2014/main" id="{64DF5A8B-8562-43DF-A75F-01BE603054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725498" y="5087603"/>
                    <a:ext cx="498940" cy="424437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7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4" name="Line 10">
                    <a:extLst>
                      <a:ext uri="{FF2B5EF4-FFF2-40B4-BE49-F238E27FC236}">
                        <a16:creationId xmlns:a16="http://schemas.microsoft.com/office/drawing/2014/main" id="{55D2C6BD-31EC-43D4-8BD4-3D073D4A0B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725498" y="5202743"/>
                    <a:ext cx="498940" cy="0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7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" name="Oval 11">
                    <a:extLst>
                      <a:ext uri="{FF2B5EF4-FFF2-40B4-BE49-F238E27FC236}">
                        <a16:creationId xmlns:a16="http://schemas.microsoft.com/office/drawing/2014/main" id="{2FB7F8B0-3B91-4436-BCE0-C9174BA3C4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014477" y="5125983"/>
                    <a:ext cx="38380" cy="383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7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" name="Oval 12">
                    <a:extLst>
                      <a:ext uri="{FF2B5EF4-FFF2-40B4-BE49-F238E27FC236}">
                        <a16:creationId xmlns:a16="http://schemas.microsoft.com/office/drawing/2014/main" id="{F482BAFD-6614-47C8-A692-AEF4463D03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070918" y="5125983"/>
                    <a:ext cx="38380" cy="383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7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" name="Oval 13">
                    <a:extLst>
                      <a:ext uri="{FF2B5EF4-FFF2-40B4-BE49-F238E27FC236}">
                        <a16:creationId xmlns:a16="http://schemas.microsoft.com/office/drawing/2014/main" id="{64AAA125-35D5-4E98-8591-D42E305513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129617" y="5125983"/>
                    <a:ext cx="38380" cy="383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7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39" name="Rectangle 6">
                  <a:extLst>
                    <a:ext uri="{FF2B5EF4-FFF2-40B4-BE49-F238E27FC236}">
                      <a16:creationId xmlns:a16="http://schemas.microsoft.com/office/drawing/2014/main" id="{E5E9C6B9-DE53-4643-9C4A-7728FC14FA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21830" y="3822836"/>
                  <a:ext cx="52858" cy="175091"/>
                </a:xfrm>
                <a:prstGeom prst="rect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72421" tIns="36211" rIns="72421" bIns="3621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21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43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Rectangle 7">
                  <a:extLst>
                    <a:ext uri="{FF2B5EF4-FFF2-40B4-BE49-F238E27FC236}">
                      <a16:creationId xmlns:a16="http://schemas.microsoft.com/office/drawing/2014/main" id="{ACD3FB5E-29BB-4681-A71E-6B9903AD0E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25894" y="3669218"/>
                  <a:ext cx="54510" cy="328709"/>
                </a:xfrm>
                <a:prstGeom prst="rect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72421" tIns="36211" rIns="72421" bIns="3621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21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43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Rectangle 8">
                  <a:extLst>
                    <a:ext uri="{FF2B5EF4-FFF2-40B4-BE49-F238E27FC236}">
                      <a16:creationId xmlns:a16="http://schemas.microsoft.com/office/drawing/2014/main" id="{9D3E2615-C536-4356-B157-AC746377EE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731610" y="3736942"/>
                  <a:ext cx="54510" cy="260985"/>
                </a:xfrm>
                <a:prstGeom prst="rect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72421" tIns="36211" rIns="72421" bIns="3621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21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43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95611ECB-8432-467F-832C-AF9FA82323EC}"/>
                </a:ext>
              </a:extLst>
            </p:cNvPr>
            <p:cNvSpPr/>
            <p:nvPr/>
          </p:nvSpPr>
          <p:spPr bwMode="auto">
            <a:xfrm>
              <a:off x="9960535" y="1697248"/>
              <a:ext cx="1432897" cy="307777"/>
            </a:xfrm>
            <a:prstGeom prst="rect">
              <a:avLst/>
            </a:prstGeom>
            <a:noFill/>
            <a:ln w="31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t" anchorCtr="0">
              <a:spAutoFit/>
            </a:bodyPr>
            <a:lstStyle/>
            <a:p>
              <a:pPr marL="0" marR="0" lvl="0" indent="0" algn="ctr" defTabSz="710593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Intelligence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6F7D452-0040-4DAD-BA87-7BE5B838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</a:pPr>
            <a:r>
              <a:rPr lang="en-US" sz="2800" spc="500" dirty="0">
                <a:solidFill>
                  <a:srgbClr val="0078D7"/>
                </a:solidFill>
                <a:latin typeface="Segoe UI Semilight" charset="0"/>
                <a:ea typeface=""/>
                <a:cs typeface="Segoe UI Semilight" charset="0"/>
              </a:rPr>
              <a:t>Big Data &amp; Advanced Analytics at a glance</a:t>
            </a:r>
            <a:endParaRPr lang="en-US" sz="2800" spc="500" dirty="0">
              <a:solidFill>
                <a:srgbClr val="0078D7"/>
              </a:solidFill>
              <a:latin typeface="Segoe UI Semilight" charset="0"/>
              <a:cs typeface="Segoe UI Semilight" charset="0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D3EE901-8B1D-4515-8F43-40D02C09AC2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97312" y="3057069"/>
            <a:ext cx="12700" cy="1384913"/>
          </a:xfrm>
          <a:prstGeom prst="bentConnector3">
            <a:avLst>
              <a:gd name="adj1" fmla="val 1800000"/>
            </a:avLst>
          </a:prstGeom>
          <a:ln w="12700">
            <a:solidFill>
              <a:schemeClr val="tx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57DD79A-C5E6-4E07-8EFA-42AB880854A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9957" y="1614888"/>
            <a:ext cx="416196" cy="406286"/>
            <a:chOff x="1759" y="236"/>
            <a:chExt cx="252" cy="246"/>
          </a:xfrm>
          <a:noFill/>
        </p:grpSpPr>
        <p:sp>
          <p:nvSpPr>
            <p:cNvPr id="168" name="Freeform 106">
              <a:extLst>
                <a:ext uri="{FF2B5EF4-FFF2-40B4-BE49-F238E27FC236}">
                  <a16:creationId xmlns:a16="http://schemas.microsoft.com/office/drawing/2014/main" id="{2C21B8F4-D961-4AAE-BD18-A747067D6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9" y="236"/>
              <a:ext cx="252" cy="246"/>
            </a:xfrm>
            <a:custGeom>
              <a:avLst/>
              <a:gdLst>
                <a:gd name="T0" fmla="*/ 0 w 252"/>
                <a:gd name="T1" fmla="*/ 0 h 246"/>
                <a:gd name="T2" fmla="*/ 0 w 252"/>
                <a:gd name="T3" fmla="*/ 246 h 246"/>
                <a:gd name="T4" fmla="*/ 252 w 252"/>
                <a:gd name="T5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2" h="246">
                  <a:moveTo>
                    <a:pt x="0" y="0"/>
                  </a:moveTo>
                  <a:lnTo>
                    <a:pt x="0" y="246"/>
                  </a:lnTo>
                  <a:lnTo>
                    <a:pt x="252" y="246"/>
                  </a:lnTo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2411" tIns="36206" rIns="72411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3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032F3A4B-33C1-45CB-A0F0-210E79904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9" y="376"/>
              <a:ext cx="32" cy="106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2411" tIns="36206" rIns="72411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3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8761354-A028-4A1B-8B85-CABA5C5B1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283"/>
              <a:ext cx="33" cy="199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2411" tIns="36206" rIns="72411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3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FD585D5E-4C4B-4E11-9D00-DE4F413DD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324"/>
              <a:ext cx="33" cy="158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2411" tIns="36206" rIns="72411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3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30693531-66D0-45AA-B0FD-1BDFD5C1056A}"/>
              </a:ext>
            </a:extLst>
          </p:cNvPr>
          <p:cNvSpPr txBox="1"/>
          <p:nvPr/>
        </p:nvSpPr>
        <p:spPr>
          <a:xfrm>
            <a:off x="467317" y="2074518"/>
            <a:ext cx="773288" cy="41549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Business</a:t>
            </a:r>
            <a:b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apps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897BC48-3227-4115-B75F-6883BF73317A}"/>
              </a:ext>
            </a:extLst>
          </p:cNvPr>
          <p:cNvGrpSpPr/>
          <p:nvPr/>
        </p:nvGrpSpPr>
        <p:grpSpPr>
          <a:xfrm>
            <a:off x="2146238" y="2287772"/>
            <a:ext cx="231202" cy="232210"/>
            <a:chOff x="5279190" y="5401430"/>
            <a:chExt cx="1101836" cy="1106637"/>
          </a:xfrm>
        </p:grpSpPr>
        <p:sp>
          <p:nvSpPr>
            <p:cNvPr id="122" name="Freeform: Shape 815">
              <a:extLst>
                <a:ext uri="{FF2B5EF4-FFF2-40B4-BE49-F238E27FC236}">
                  <a16:creationId xmlns:a16="http://schemas.microsoft.com/office/drawing/2014/main" id="{01BD0F51-1A3F-43E4-AC48-CFF2C9E8C28D}"/>
                </a:ext>
              </a:extLst>
            </p:cNvPr>
            <p:cNvSpPr/>
            <p:nvPr/>
          </p:nvSpPr>
          <p:spPr bwMode="auto">
            <a:xfrm>
              <a:off x="5708249" y="6208019"/>
              <a:ext cx="122821" cy="122820"/>
            </a:xfrm>
            <a:custGeom>
              <a:avLst/>
              <a:gdLst>
                <a:gd name="connsiteX0" fmla="*/ 0 w 122821"/>
                <a:gd name="connsiteY0" fmla="*/ 0 h 122820"/>
                <a:gd name="connsiteX1" fmla="*/ 122821 w 122821"/>
                <a:gd name="connsiteY1" fmla="*/ 0 h 122820"/>
                <a:gd name="connsiteX2" fmla="*/ 122821 w 122821"/>
                <a:gd name="connsiteY2" fmla="*/ 122820 h 122820"/>
                <a:gd name="connsiteX3" fmla="*/ 0 w 122821"/>
                <a:gd name="connsiteY3" fmla="*/ 122820 h 122820"/>
                <a:gd name="connsiteX4" fmla="*/ 0 w 122821"/>
                <a:gd name="connsiteY4" fmla="*/ 0 h 12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821" h="122820">
                  <a:moveTo>
                    <a:pt x="0" y="0"/>
                  </a:moveTo>
                  <a:lnTo>
                    <a:pt x="122821" y="0"/>
                  </a:lnTo>
                  <a:lnTo>
                    <a:pt x="122821" y="122820"/>
                  </a:lnTo>
                  <a:lnTo>
                    <a:pt x="0" y="1228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3" name="Freeform: Shape 816">
              <a:extLst>
                <a:ext uri="{FF2B5EF4-FFF2-40B4-BE49-F238E27FC236}">
                  <a16:creationId xmlns:a16="http://schemas.microsoft.com/office/drawing/2014/main" id="{EEE7910A-EB26-46F9-A48E-7AD7497142E8}"/>
                </a:ext>
              </a:extLst>
            </p:cNvPr>
            <p:cNvSpPr/>
            <p:nvPr/>
          </p:nvSpPr>
          <p:spPr bwMode="auto">
            <a:xfrm>
              <a:off x="5921817" y="6208019"/>
              <a:ext cx="122821" cy="122820"/>
            </a:xfrm>
            <a:custGeom>
              <a:avLst/>
              <a:gdLst>
                <a:gd name="connsiteX0" fmla="*/ 0 w 122821"/>
                <a:gd name="connsiteY0" fmla="*/ 0 h 122820"/>
                <a:gd name="connsiteX1" fmla="*/ 122821 w 122821"/>
                <a:gd name="connsiteY1" fmla="*/ 0 h 122820"/>
                <a:gd name="connsiteX2" fmla="*/ 122821 w 122821"/>
                <a:gd name="connsiteY2" fmla="*/ 122820 h 122820"/>
                <a:gd name="connsiteX3" fmla="*/ 0 w 122821"/>
                <a:gd name="connsiteY3" fmla="*/ 122820 h 122820"/>
                <a:gd name="connsiteX4" fmla="*/ 0 w 122821"/>
                <a:gd name="connsiteY4" fmla="*/ 0 h 12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821" h="122820">
                  <a:moveTo>
                    <a:pt x="0" y="0"/>
                  </a:moveTo>
                  <a:lnTo>
                    <a:pt x="122821" y="0"/>
                  </a:lnTo>
                  <a:lnTo>
                    <a:pt x="122821" y="122820"/>
                  </a:lnTo>
                  <a:lnTo>
                    <a:pt x="0" y="1228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4" name="Freeform: Shape 817">
              <a:extLst>
                <a:ext uri="{FF2B5EF4-FFF2-40B4-BE49-F238E27FC236}">
                  <a16:creationId xmlns:a16="http://schemas.microsoft.com/office/drawing/2014/main" id="{5939A067-0BC1-4F76-9BFE-9BC592C09A6D}"/>
                </a:ext>
              </a:extLst>
            </p:cNvPr>
            <p:cNvSpPr/>
            <p:nvPr/>
          </p:nvSpPr>
          <p:spPr bwMode="auto">
            <a:xfrm>
              <a:off x="6135385" y="6208019"/>
              <a:ext cx="122821" cy="122820"/>
            </a:xfrm>
            <a:custGeom>
              <a:avLst/>
              <a:gdLst>
                <a:gd name="connsiteX0" fmla="*/ 0 w 122821"/>
                <a:gd name="connsiteY0" fmla="*/ 0 h 122820"/>
                <a:gd name="connsiteX1" fmla="*/ 122821 w 122821"/>
                <a:gd name="connsiteY1" fmla="*/ 0 h 122820"/>
                <a:gd name="connsiteX2" fmla="*/ 122821 w 122821"/>
                <a:gd name="connsiteY2" fmla="*/ 122820 h 122820"/>
                <a:gd name="connsiteX3" fmla="*/ 0 w 122821"/>
                <a:gd name="connsiteY3" fmla="*/ 122820 h 122820"/>
                <a:gd name="connsiteX4" fmla="*/ 0 w 122821"/>
                <a:gd name="connsiteY4" fmla="*/ 0 h 12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821" h="122820">
                  <a:moveTo>
                    <a:pt x="0" y="0"/>
                  </a:moveTo>
                  <a:lnTo>
                    <a:pt x="122821" y="0"/>
                  </a:lnTo>
                  <a:lnTo>
                    <a:pt x="122821" y="122820"/>
                  </a:lnTo>
                  <a:lnTo>
                    <a:pt x="0" y="1228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5" name="Freeform: Shape 818">
              <a:extLst>
                <a:ext uri="{FF2B5EF4-FFF2-40B4-BE49-F238E27FC236}">
                  <a16:creationId xmlns:a16="http://schemas.microsoft.com/office/drawing/2014/main" id="{0F6D1B4C-5DF2-4346-A194-3D43D4800F1B}"/>
                </a:ext>
              </a:extLst>
            </p:cNvPr>
            <p:cNvSpPr/>
            <p:nvPr/>
          </p:nvSpPr>
          <p:spPr bwMode="auto">
            <a:xfrm>
              <a:off x="5279191" y="5499596"/>
              <a:ext cx="1101835" cy="1008471"/>
            </a:xfrm>
            <a:custGeom>
              <a:avLst/>
              <a:gdLst>
                <a:gd name="connsiteX0" fmla="*/ 245153 w 1101835"/>
                <a:gd name="connsiteY0" fmla="*/ 0 h 1098248"/>
                <a:gd name="connsiteX1" fmla="*/ 489041 w 1101835"/>
                <a:gd name="connsiteY1" fmla="*/ 89777 h 1098248"/>
                <a:gd name="connsiteX2" fmla="*/ 490307 w 1101835"/>
                <a:gd name="connsiteY2" fmla="*/ 641334 h 1098248"/>
                <a:gd name="connsiteX3" fmla="*/ 796071 w 1101835"/>
                <a:gd name="connsiteY3" fmla="*/ 374222 h 1098248"/>
                <a:gd name="connsiteX4" fmla="*/ 796071 w 1101835"/>
                <a:gd name="connsiteY4" fmla="*/ 641334 h 1098248"/>
                <a:gd name="connsiteX5" fmla="*/ 1101835 w 1101835"/>
                <a:gd name="connsiteY5" fmla="*/ 374222 h 1098248"/>
                <a:gd name="connsiteX6" fmla="*/ 1101835 w 1101835"/>
                <a:gd name="connsiteY6" fmla="*/ 1098248 h 1098248"/>
                <a:gd name="connsiteX7" fmla="*/ 0 w 1101835"/>
                <a:gd name="connsiteY7" fmla="*/ 1098248 h 1098248"/>
                <a:gd name="connsiteX8" fmla="*/ 1265 w 1101835"/>
                <a:gd name="connsiteY8" fmla="*/ 89777 h 1098248"/>
                <a:gd name="connsiteX9" fmla="*/ 245153 w 1101835"/>
                <a:gd name="connsiteY9" fmla="*/ 0 h 1098248"/>
                <a:gd name="connsiteX0" fmla="*/ 245153 w 1101835"/>
                <a:gd name="connsiteY0" fmla="*/ 0 h 1098248"/>
                <a:gd name="connsiteX1" fmla="*/ 489041 w 1101835"/>
                <a:gd name="connsiteY1" fmla="*/ 89777 h 1098248"/>
                <a:gd name="connsiteX2" fmla="*/ 490307 w 1101835"/>
                <a:gd name="connsiteY2" fmla="*/ 641334 h 1098248"/>
                <a:gd name="connsiteX3" fmla="*/ 796071 w 1101835"/>
                <a:gd name="connsiteY3" fmla="*/ 374222 h 1098248"/>
                <a:gd name="connsiteX4" fmla="*/ 796071 w 1101835"/>
                <a:gd name="connsiteY4" fmla="*/ 641334 h 1098248"/>
                <a:gd name="connsiteX5" fmla="*/ 1101835 w 1101835"/>
                <a:gd name="connsiteY5" fmla="*/ 374222 h 1098248"/>
                <a:gd name="connsiteX6" fmla="*/ 1101835 w 1101835"/>
                <a:gd name="connsiteY6" fmla="*/ 1098248 h 1098248"/>
                <a:gd name="connsiteX7" fmla="*/ 0 w 1101835"/>
                <a:gd name="connsiteY7" fmla="*/ 1098248 h 1098248"/>
                <a:gd name="connsiteX8" fmla="*/ 1265 w 1101835"/>
                <a:gd name="connsiteY8" fmla="*/ 89777 h 1098248"/>
                <a:gd name="connsiteX9" fmla="*/ 336593 w 1101835"/>
                <a:gd name="connsiteY9" fmla="*/ 91440 h 1098248"/>
                <a:gd name="connsiteX0" fmla="*/ 245153 w 1101835"/>
                <a:gd name="connsiteY0" fmla="*/ 0 h 1098248"/>
                <a:gd name="connsiteX1" fmla="*/ 489041 w 1101835"/>
                <a:gd name="connsiteY1" fmla="*/ 89777 h 1098248"/>
                <a:gd name="connsiteX2" fmla="*/ 490307 w 1101835"/>
                <a:gd name="connsiteY2" fmla="*/ 641334 h 1098248"/>
                <a:gd name="connsiteX3" fmla="*/ 796071 w 1101835"/>
                <a:gd name="connsiteY3" fmla="*/ 374222 h 1098248"/>
                <a:gd name="connsiteX4" fmla="*/ 796071 w 1101835"/>
                <a:gd name="connsiteY4" fmla="*/ 641334 h 1098248"/>
                <a:gd name="connsiteX5" fmla="*/ 1101835 w 1101835"/>
                <a:gd name="connsiteY5" fmla="*/ 374222 h 1098248"/>
                <a:gd name="connsiteX6" fmla="*/ 1101835 w 1101835"/>
                <a:gd name="connsiteY6" fmla="*/ 1098248 h 1098248"/>
                <a:gd name="connsiteX7" fmla="*/ 0 w 1101835"/>
                <a:gd name="connsiteY7" fmla="*/ 1098248 h 1098248"/>
                <a:gd name="connsiteX8" fmla="*/ 1265 w 1101835"/>
                <a:gd name="connsiteY8" fmla="*/ 89777 h 1098248"/>
                <a:gd name="connsiteX0" fmla="*/ 489041 w 1101835"/>
                <a:gd name="connsiteY0" fmla="*/ 0 h 1008471"/>
                <a:gd name="connsiteX1" fmla="*/ 490307 w 1101835"/>
                <a:gd name="connsiteY1" fmla="*/ 551557 h 1008471"/>
                <a:gd name="connsiteX2" fmla="*/ 796071 w 1101835"/>
                <a:gd name="connsiteY2" fmla="*/ 284445 h 1008471"/>
                <a:gd name="connsiteX3" fmla="*/ 796071 w 1101835"/>
                <a:gd name="connsiteY3" fmla="*/ 551557 h 1008471"/>
                <a:gd name="connsiteX4" fmla="*/ 1101835 w 1101835"/>
                <a:gd name="connsiteY4" fmla="*/ 284445 h 1008471"/>
                <a:gd name="connsiteX5" fmla="*/ 1101835 w 1101835"/>
                <a:gd name="connsiteY5" fmla="*/ 1008471 h 1008471"/>
                <a:gd name="connsiteX6" fmla="*/ 0 w 1101835"/>
                <a:gd name="connsiteY6" fmla="*/ 1008471 h 1008471"/>
                <a:gd name="connsiteX7" fmla="*/ 1265 w 1101835"/>
                <a:gd name="connsiteY7" fmla="*/ 0 h 1008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1835" h="1008471">
                  <a:moveTo>
                    <a:pt x="489041" y="0"/>
                  </a:moveTo>
                  <a:lnTo>
                    <a:pt x="490307" y="551557"/>
                  </a:lnTo>
                  <a:lnTo>
                    <a:pt x="796071" y="284445"/>
                  </a:lnTo>
                  <a:lnTo>
                    <a:pt x="796071" y="551557"/>
                  </a:lnTo>
                  <a:lnTo>
                    <a:pt x="1101835" y="284445"/>
                  </a:lnTo>
                  <a:lnTo>
                    <a:pt x="1101835" y="1008471"/>
                  </a:lnTo>
                  <a:lnTo>
                    <a:pt x="0" y="1008471"/>
                  </a:lnTo>
                  <a:cubicBezTo>
                    <a:pt x="422" y="672314"/>
                    <a:pt x="843" y="336157"/>
                    <a:pt x="126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 useBgFill="1">
          <p:nvSpPr>
            <p:cNvPr id="126" name="Freeform: Shape 819">
              <a:extLst>
                <a:ext uri="{FF2B5EF4-FFF2-40B4-BE49-F238E27FC236}">
                  <a16:creationId xmlns:a16="http://schemas.microsoft.com/office/drawing/2014/main" id="{9A8C1A94-2668-4A35-91C0-77DA46B7CCB0}"/>
                </a:ext>
              </a:extLst>
            </p:cNvPr>
            <p:cNvSpPr/>
            <p:nvPr/>
          </p:nvSpPr>
          <p:spPr bwMode="auto">
            <a:xfrm>
              <a:off x="5279190" y="5401430"/>
              <a:ext cx="488333" cy="201776"/>
            </a:xfrm>
            <a:custGeom>
              <a:avLst/>
              <a:gdLst>
                <a:gd name="connsiteX0" fmla="*/ 246301 w 492602"/>
                <a:gd name="connsiteY0" fmla="*/ 0 h 201776"/>
                <a:gd name="connsiteX1" fmla="*/ 492602 w 492602"/>
                <a:gd name="connsiteY1" fmla="*/ 100888 h 201776"/>
                <a:gd name="connsiteX2" fmla="*/ 246301 w 492602"/>
                <a:gd name="connsiteY2" fmla="*/ 201776 h 201776"/>
                <a:gd name="connsiteX3" fmla="*/ 0 w 492602"/>
                <a:gd name="connsiteY3" fmla="*/ 100888 h 201776"/>
                <a:gd name="connsiteX4" fmla="*/ 246301 w 492602"/>
                <a:gd name="connsiteY4" fmla="*/ 0 h 201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602" h="201776">
                  <a:moveTo>
                    <a:pt x="246301" y="0"/>
                  </a:moveTo>
                  <a:cubicBezTo>
                    <a:pt x="382329" y="0"/>
                    <a:pt x="492602" y="45169"/>
                    <a:pt x="492602" y="100888"/>
                  </a:cubicBezTo>
                  <a:cubicBezTo>
                    <a:pt x="492602" y="156607"/>
                    <a:pt x="382329" y="201776"/>
                    <a:pt x="246301" y="201776"/>
                  </a:cubicBezTo>
                  <a:cubicBezTo>
                    <a:pt x="110273" y="201776"/>
                    <a:pt x="0" y="156607"/>
                    <a:pt x="0" y="100888"/>
                  </a:cubicBezTo>
                  <a:cubicBezTo>
                    <a:pt x="0" y="45169"/>
                    <a:pt x="110273" y="0"/>
                    <a:pt x="246301" y="0"/>
                  </a:cubicBezTo>
                  <a:close/>
                </a:path>
              </a:pathLst>
            </a:custGeom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CF4A718-DEEA-42A8-98B4-2FBF865A2C02}"/>
              </a:ext>
            </a:extLst>
          </p:cNvPr>
          <p:cNvGrpSpPr/>
          <p:nvPr/>
        </p:nvGrpSpPr>
        <p:grpSpPr>
          <a:xfrm>
            <a:off x="7880661" y="4256641"/>
            <a:ext cx="336024" cy="329990"/>
            <a:chOff x="2549926" y="1227604"/>
            <a:chExt cx="5177116" cy="5084148"/>
          </a:xfrm>
        </p:grpSpPr>
        <p:sp>
          <p:nvSpPr>
            <p:cNvPr id="130" name="Freeform: Shape 821">
              <a:extLst>
                <a:ext uri="{FF2B5EF4-FFF2-40B4-BE49-F238E27FC236}">
                  <a16:creationId xmlns:a16="http://schemas.microsoft.com/office/drawing/2014/main" id="{A65B318A-6090-4EF1-AB51-9F62861083E3}"/>
                </a:ext>
              </a:extLst>
            </p:cNvPr>
            <p:cNvSpPr/>
            <p:nvPr/>
          </p:nvSpPr>
          <p:spPr bwMode="auto">
            <a:xfrm>
              <a:off x="2549926" y="1227604"/>
              <a:ext cx="4001268" cy="3614059"/>
            </a:xfrm>
            <a:custGeom>
              <a:avLst/>
              <a:gdLst>
                <a:gd name="connsiteX0" fmla="*/ 2000634 w 4001268"/>
                <a:gd name="connsiteY0" fmla="*/ 0 h 3614059"/>
                <a:gd name="connsiteX1" fmla="*/ 4001268 w 4001268"/>
                <a:gd name="connsiteY1" fmla="*/ 1445188 h 3614059"/>
                <a:gd name="connsiteX2" fmla="*/ 3659101 w 4001268"/>
                <a:gd name="connsiteY2" fmla="*/ 1445188 h 3614059"/>
                <a:gd name="connsiteX3" fmla="*/ 3659101 w 4001268"/>
                <a:gd name="connsiteY3" fmla="*/ 3614059 h 3614059"/>
                <a:gd name="connsiteX4" fmla="*/ 3372234 w 4001268"/>
                <a:gd name="connsiteY4" fmla="*/ 3614059 h 3614059"/>
                <a:gd name="connsiteX5" fmla="*/ 3372234 w 4001268"/>
                <a:gd name="connsiteY5" fmla="*/ 1559139 h 3614059"/>
                <a:gd name="connsiteX6" fmla="*/ 629034 w 4001268"/>
                <a:gd name="connsiteY6" fmla="*/ 1559139 h 3614059"/>
                <a:gd name="connsiteX7" fmla="*/ 629034 w 4001268"/>
                <a:gd name="connsiteY7" fmla="*/ 3614059 h 3614059"/>
                <a:gd name="connsiteX8" fmla="*/ 342168 w 4001268"/>
                <a:gd name="connsiteY8" fmla="*/ 3614059 h 3614059"/>
                <a:gd name="connsiteX9" fmla="*/ 342168 w 4001268"/>
                <a:gd name="connsiteY9" fmla="*/ 1445188 h 3614059"/>
                <a:gd name="connsiteX10" fmla="*/ 0 w 4001268"/>
                <a:gd name="connsiteY10" fmla="*/ 1445188 h 3614059"/>
                <a:gd name="connsiteX11" fmla="*/ 2000634 w 4001268"/>
                <a:gd name="connsiteY11" fmla="*/ 0 h 361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1268" h="3614059">
                  <a:moveTo>
                    <a:pt x="2000634" y="0"/>
                  </a:moveTo>
                  <a:lnTo>
                    <a:pt x="4001268" y="1445188"/>
                  </a:lnTo>
                  <a:lnTo>
                    <a:pt x="3659101" y="1445188"/>
                  </a:lnTo>
                  <a:lnTo>
                    <a:pt x="3659101" y="3614059"/>
                  </a:lnTo>
                  <a:lnTo>
                    <a:pt x="3372234" y="3614059"/>
                  </a:lnTo>
                  <a:lnTo>
                    <a:pt x="3372234" y="1559139"/>
                  </a:lnTo>
                  <a:lnTo>
                    <a:pt x="629034" y="1559139"/>
                  </a:lnTo>
                  <a:lnTo>
                    <a:pt x="629034" y="3614059"/>
                  </a:lnTo>
                  <a:lnTo>
                    <a:pt x="342168" y="3614059"/>
                  </a:lnTo>
                  <a:lnTo>
                    <a:pt x="342168" y="1445188"/>
                  </a:lnTo>
                  <a:lnTo>
                    <a:pt x="0" y="1445188"/>
                  </a:lnTo>
                  <a:lnTo>
                    <a:pt x="2000634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4AF47D1-0876-4616-B3B7-D9F02C6B2266}"/>
                </a:ext>
              </a:extLst>
            </p:cNvPr>
            <p:cNvSpPr/>
            <p:nvPr/>
          </p:nvSpPr>
          <p:spPr bwMode="auto">
            <a:xfrm>
              <a:off x="3364798" y="4227868"/>
              <a:ext cx="603787" cy="6037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C4FDB89-B67C-4C6B-ADC2-16F19F904BCB}"/>
                </a:ext>
              </a:extLst>
            </p:cNvPr>
            <p:cNvSpPr/>
            <p:nvPr/>
          </p:nvSpPr>
          <p:spPr bwMode="auto">
            <a:xfrm>
              <a:off x="3968585" y="4227868"/>
              <a:ext cx="603787" cy="6037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58C6DFD-5891-443D-AA58-E77A406A7025}"/>
                </a:ext>
              </a:extLst>
            </p:cNvPr>
            <p:cNvSpPr/>
            <p:nvPr/>
          </p:nvSpPr>
          <p:spPr bwMode="auto">
            <a:xfrm>
              <a:off x="4572371" y="4227868"/>
              <a:ext cx="603787" cy="6037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36CF3E6-8A70-4CE5-BF4B-8C6312C36564}"/>
                </a:ext>
              </a:extLst>
            </p:cNvPr>
            <p:cNvSpPr/>
            <p:nvPr/>
          </p:nvSpPr>
          <p:spPr bwMode="auto">
            <a:xfrm>
              <a:off x="3364798" y="3624080"/>
              <a:ext cx="603787" cy="6037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EDB9BEAC-440E-471C-B1A6-215773C9EEF6}"/>
                </a:ext>
              </a:extLst>
            </p:cNvPr>
            <p:cNvSpPr/>
            <p:nvPr/>
          </p:nvSpPr>
          <p:spPr bwMode="auto">
            <a:xfrm>
              <a:off x="3968585" y="3624080"/>
              <a:ext cx="603787" cy="6037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896F17E-58CE-40F4-B8AB-2041951EEB84}"/>
                </a:ext>
              </a:extLst>
            </p:cNvPr>
            <p:cNvSpPr/>
            <p:nvPr/>
          </p:nvSpPr>
          <p:spPr bwMode="auto">
            <a:xfrm>
              <a:off x="3777367" y="3020291"/>
              <a:ext cx="603787" cy="6037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1" name="Cylinder 828">
              <a:extLst>
                <a:ext uri="{FF2B5EF4-FFF2-40B4-BE49-F238E27FC236}">
                  <a16:creationId xmlns:a16="http://schemas.microsoft.com/office/drawing/2014/main" id="{8B3D60E1-1E16-4F9F-99CB-F45A1F6DBEE6}"/>
                </a:ext>
              </a:extLst>
            </p:cNvPr>
            <p:cNvSpPr/>
            <p:nvPr/>
          </p:nvSpPr>
          <p:spPr bwMode="auto">
            <a:xfrm>
              <a:off x="5335724" y="3170126"/>
              <a:ext cx="2391318" cy="3141626"/>
            </a:xfrm>
            <a:prstGeom prst="can">
              <a:avLst>
                <a:gd name="adj" fmla="val 3953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65F9CE2A-AE67-4255-8FCC-BD6DC7AB1B9C}"/>
              </a:ext>
            </a:extLst>
          </p:cNvPr>
          <p:cNvGrpSpPr/>
          <p:nvPr/>
        </p:nvGrpSpPr>
        <p:grpSpPr>
          <a:xfrm>
            <a:off x="3974303" y="3621025"/>
            <a:ext cx="308820" cy="275382"/>
            <a:chOff x="2922017" y="3436258"/>
            <a:chExt cx="1405852" cy="1211942"/>
          </a:xfrm>
        </p:grpSpPr>
        <p:sp>
          <p:nvSpPr>
            <p:cNvPr id="177" name="Hexagon 176">
              <a:extLst>
                <a:ext uri="{FF2B5EF4-FFF2-40B4-BE49-F238E27FC236}">
                  <a16:creationId xmlns:a16="http://schemas.microsoft.com/office/drawing/2014/main" id="{3DD86084-8BAC-4BEE-955F-47B0A90240EC}"/>
                </a:ext>
              </a:extLst>
            </p:cNvPr>
            <p:cNvSpPr/>
            <p:nvPr/>
          </p:nvSpPr>
          <p:spPr bwMode="auto">
            <a:xfrm>
              <a:off x="2922017" y="3436258"/>
              <a:ext cx="1405852" cy="1211942"/>
            </a:xfrm>
            <a:prstGeom prst="hexagon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28C3048-B948-48E5-A3FC-D2A153713599}"/>
                </a:ext>
              </a:extLst>
            </p:cNvPr>
            <p:cNvGrpSpPr/>
            <p:nvPr/>
          </p:nvGrpSpPr>
          <p:grpSpPr>
            <a:xfrm flipH="1">
              <a:off x="3278165" y="3687836"/>
              <a:ext cx="693555" cy="708785"/>
              <a:chOff x="590959" y="3692672"/>
              <a:chExt cx="693555" cy="708785"/>
            </a:xfrm>
          </p:grpSpPr>
          <p:sp>
            <p:nvSpPr>
              <p:cNvPr id="182" name="Snip Single Corner Rectangle 26">
                <a:extLst>
                  <a:ext uri="{FF2B5EF4-FFF2-40B4-BE49-F238E27FC236}">
                    <a16:creationId xmlns:a16="http://schemas.microsoft.com/office/drawing/2014/main" id="{8F238A17-C9AB-48E1-9288-B5296FE19587}"/>
                  </a:ext>
                </a:extLst>
              </p:cNvPr>
              <p:cNvSpPr/>
              <p:nvPr/>
            </p:nvSpPr>
            <p:spPr bwMode="auto">
              <a:xfrm flipH="1">
                <a:off x="590959" y="3692672"/>
                <a:ext cx="693555" cy="708785"/>
              </a:xfrm>
              <a:prstGeom prst="snip1Rect">
                <a:avLst>
                  <a:gd name="adj" fmla="val 28736"/>
                </a:avLst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91440" rIns="0" bIns="9144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bold" charset="0"/>
                    <a:ea typeface="Segoe UI Semibold" charset="0"/>
                    <a:cs typeface="Segoe UI Semibold" charset="0"/>
                  </a:rPr>
                  <a:t>10</a:t>
                </a:r>
                <a:br>
                  <a:rPr kumimoji="0" lang="en-US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kumimoji="0" lang="en-US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bold" charset="0"/>
                    <a:ea typeface="Segoe UI Semibold" charset="0"/>
                    <a:cs typeface="Segoe UI Semibold" charset="0"/>
                  </a:rPr>
                  <a:t>01</a:t>
                </a:r>
              </a:p>
            </p:txBody>
          </p:sp>
          <p:sp>
            <p:nvSpPr>
              <p:cNvPr id="184" name="Triangle 27">
                <a:extLst>
                  <a:ext uri="{FF2B5EF4-FFF2-40B4-BE49-F238E27FC236}">
                    <a16:creationId xmlns:a16="http://schemas.microsoft.com/office/drawing/2014/main" id="{C2550049-2B35-4674-BA3D-DC5E93833388}"/>
                  </a:ext>
                </a:extLst>
              </p:cNvPr>
              <p:cNvSpPr/>
              <p:nvPr/>
            </p:nvSpPr>
            <p:spPr bwMode="auto">
              <a:xfrm rot="8100000">
                <a:off x="605734" y="3761863"/>
                <a:ext cx="275229" cy="116186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2A0E6F24-23F5-43D6-A1F2-A55E118BF181}"/>
              </a:ext>
            </a:extLst>
          </p:cNvPr>
          <p:cNvGrpSpPr/>
          <p:nvPr/>
        </p:nvGrpSpPr>
        <p:grpSpPr>
          <a:xfrm>
            <a:off x="7863840" y="2938103"/>
            <a:ext cx="350996" cy="302532"/>
            <a:chOff x="8376458" y="5925518"/>
            <a:chExt cx="1045926" cy="901512"/>
          </a:xfrm>
        </p:grpSpPr>
        <p:sp>
          <p:nvSpPr>
            <p:cNvPr id="203" name="Star: 4 Points 8">
              <a:extLst>
                <a:ext uri="{FF2B5EF4-FFF2-40B4-BE49-F238E27FC236}">
                  <a16:creationId xmlns:a16="http://schemas.microsoft.com/office/drawing/2014/main" id="{3C4CF94E-29D1-4AAF-8904-424D1E08ACC0}"/>
                </a:ext>
              </a:extLst>
            </p:cNvPr>
            <p:cNvSpPr/>
            <p:nvPr/>
          </p:nvSpPr>
          <p:spPr bwMode="auto">
            <a:xfrm>
              <a:off x="8380049" y="5925518"/>
              <a:ext cx="292609" cy="292608"/>
            </a:xfrm>
            <a:custGeom>
              <a:avLst/>
              <a:gdLst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8504" h="1628504">
                  <a:moveTo>
                    <a:pt x="0" y="814252"/>
                  </a:moveTo>
                  <a:cubicBezTo>
                    <a:pt x="19050" y="815400"/>
                    <a:pt x="477878" y="749296"/>
                    <a:pt x="613587" y="613587"/>
                  </a:cubicBezTo>
                  <a:cubicBezTo>
                    <a:pt x="749296" y="477878"/>
                    <a:pt x="805875" y="32657"/>
                    <a:pt x="814252" y="0"/>
                  </a:cubicBezTo>
                  <a:cubicBezTo>
                    <a:pt x="819908" y="31718"/>
                    <a:pt x="874411" y="460935"/>
                    <a:pt x="1014917" y="613587"/>
                  </a:cubicBezTo>
                  <a:cubicBezTo>
                    <a:pt x="1136558" y="745743"/>
                    <a:pt x="1598568" y="811317"/>
                    <a:pt x="1628504" y="814252"/>
                  </a:cubicBezTo>
                  <a:cubicBezTo>
                    <a:pt x="1599929" y="829433"/>
                    <a:pt x="1150626" y="879208"/>
                    <a:pt x="1014917" y="1014917"/>
                  </a:cubicBezTo>
                  <a:cubicBezTo>
                    <a:pt x="879208" y="1150626"/>
                    <a:pt x="821269" y="1604011"/>
                    <a:pt x="814252" y="1628504"/>
                  </a:cubicBezTo>
                  <a:cubicBezTo>
                    <a:pt x="808596" y="1606733"/>
                    <a:pt x="749296" y="1150626"/>
                    <a:pt x="613587" y="1014917"/>
                  </a:cubicBezTo>
                  <a:cubicBezTo>
                    <a:pt x="477878" y="879208"/>
                    <a:pt x="16329" y="817187"/>
                    <a:pt x="0" y="81425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4" name="Star: 4 Points 8">
              <a:extLst>
                <a:ext uri="{FF2B5EF4-FFF2-40B4-BE49-F238E27FC236}">
                  <a16:creationId xmlns:a16="http://schemas.microsoft.com/office/drawing/2014/main" id="{EB14D03C-53B6-4AEA-9D85-C0C4A5968700}"/>
                </a:ext>
              </a:extLst>
            </p:cNvPr>
            <p:cNvSpPr/>
            <p:nvPr/>
          </p:nvSpPr>
          <p:spPr bwMode="auto">
            <a:xfrm>
              <a:off x="9163935" y="6692304"/>
              <a:ext cx="134726" cy="134726"/>
            </a:xfrm>
            <a:custGeom>
              <a:avLst/>
              <a:gdLst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8504" h="1628504">
                  <a:moveTo>
                    <a:pt x="0" y="814252"/>
                  </a:moveTo>
                  <a:cubicBezTo>
                    <a:pt x="19050" y="815400"/>
                    <a:pt x="477878" y="749296"/>
                    <a:pt x="613587" y="613587"/>
                  </a:cubicBezTo>
                  <a:cubicBezTo>
                    <a:pt x="749296" y="477878"/>
                    <a:pt x="805875" y="32657"/>
                    <a:pt x="814252" y="0"/>
                  </a:cubicBezTo>
                  <a:cubicBezTo>
                    <a:pt x="819908" y="31718"/>
                    <a:pt x="874411" y="460935"/>
                    <a:pt x="1014917" y="613587"/>
                  </a:cubicBezTo>
                  <a:cubicBezTo>
                    <a:pt x="1136558" y="745743"/>
                    <a:pt x="1598568" y="811317"/>
                    <a:pt x="1628504" y="814252"/>
                  </a:cubicBezTo>
                  <a:cubicBezTo>
                    <a:pt x="1599929" y="829433"/>
                    <a:pt x="1150626" y="879208"/>
                    <a:pt x="1014917" y="1014917"/>
                  </a:cubicBezTo>
                  <a:cubicBezTo>
                    <a:pt x="879208" y="1150626"/>
                    <a:pt x="821269" y="1604011"/>
                    <a:pt x="814252" y="1628504"/>
                  </a:cubicBezTo>
                  <a:cubicBezTo>
                    <a:pt x="808596" y="1606733"/>
                    <a:pt x="749296" y="1150626"/>
                    <a:pt x="613587" y="1014917"/>
                  </a:cubicBezTo>
                  <a:cubicBezTo>
                    <a:pt x="477878" y="879208"/>
                    <a:pt x="16329" y="817187"/>
                    <a:pt x="0" y="81425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34747AA4-2F0B-48D3-ABA4-847E1488BD4E}"/>
                </a:ext>
              </a:extLst>
            </p:cNvPr>
            <p:cNvSpPr/>
            <p:nvPr/>
          </p:nvSpPr>
          <p:spPr bwMode="auto">
            <a:xfrm>
              <a:off x="8567675" y="6095745"/>
              <a:ext cx="647663" cy="6476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6" name="Oval 9">
              <a:extLst>
                <a:ext uri="{FF2B5EF4-FFF2-40B4-BE49-F238E27FC236}">
                  <a16:creationId xmlns:a16="http://schemas.microsoft.com/office/drawing/2014/main" id="{B10D5F37-DD05-42FE-83BA-BF6A05DD34FE}"/>
                </a:ext>
              </a:extLst>
            </p:cNvPr>
            <p:cNvSpPr/>
            <p:nvPr/>
          </p:nvSpPr>
          <p:spPr bwMode="auto">
            <a:xfrm rot="19667957">
              <a:off x="8376458" y="6275766"/>
              <a:ext cx="1045926" cy="314819"/>
            </a:xfrm>
            <a:custGeom>
              <a:avLst/>
              <a:gdLst>
                <a:gd name="connsiteX0" fmla="*/ 0 w 5218152"/>
                <a:gd name="connsiteY0" fmla="*/ 854451 h 1708902"/>
                <a:gd name="connsiteX1" fmla="*/ 2609076 w 5218152"/>
                <a:gd name="connsiteY1" fmla="*/ 0 h 1708902"/>
                <a:gd name="connsiteX2" fmla="*/ 5218152 w 5218152"/>
                <a:gd name="connsiteY2" fmla="*/ 854451 h 1708902"/>
                <a:gd name="connsiteX3" fmla="*/ 2609076 w 5218152"/>
                <a:gd name="connsiteY3" fmla="*/ 1708902 h 1708902"/>
                <a:gd name="connsiteX4" fmla="*/ 0 w 5218152"/>
                <a:gd name="connsiteY4" fmla="*/ 854451 h 1708902"/>
                <a:gd name="connsiteX0" fmla="*/ 38507 w 5256659"/>
                <a:gd name="connsiteY0" fmla="*/ 904723 h 1759174"/>
                <a:gd name="connsiteX1" fmla="*/ 1194016 w 5256659"/>
                <a:gd name="connsiteY1" fmla="*/ 186575 h 1759174"/>
                <a:gd name="connsiteX2" fmla="*/ 2647583 w 5256659"/>
                <a:gd name="connsiteY2" fmla="*/ 50272 h 1759174"/>
                <a:gd name="connsiteX3" fmla="*/ 5256659 w 5256659"/>
                <a:gd name="connsiteY3" fmla="*/ 904723 h 1759174"/>
                <a:gd name="connsiteX4" fmla="*/ 2647583 w 5256659"/>
                <a:gd name="connsiteY4" fmla="*/ 1759174 h 1759174"/>
                <a:gd name="connsiteX5" fmla="*/ 38507 w 5256659"/>
                <a:gd name="connsiteY5" fmla="*/ 904723 h 1759174"/>
                <a:gd name="connsiteX0" fmla="*/ 38507 w 5298873"/>
                <a:gd name="connsiteY0" fmla="*/ 863052 h 1717503"/>
                <a:gd name="connsiteX1" fmla="*/ 1194016 w 5298873"/>
                <a:gd name="connsiteY1" fmla="*/ 144904 h 1717503"/>
                <a:gd name="connsiteX2" fmla="*/ 2647583 w 5298873"/>
                <a:gd name="connsiteY2" fmla="*/ 8601 h 1717503"/>
                <a:gd name="connsiteX3" fmla="*/ 4147814 w 5298873"/>
                <a:gd name="connsiteY3" fmla="*/ 284411 h 1717503"/>
                <a:gd name="connsiteX4" fmla="*/ 5256659 w 5298873"/>
                <a:gd name="connsiteY4" fmla="*/ 863052 h 1717503"/>
                <a:gd name="connsiteX5" fmla="*/ 2647583 w 5298873"/>
                <a:gd name="connsiteY5" fmla="*/ 1717503 h 1717503"/>
                <a:gd name="connsiteX6" fmla="*/ 38507 w 5298873"/>
                <a:gd name="connsiteY6" fmla="*/ 863052 h 1717503"/>
                <a:gd name="connsiteX0" fmla="*/ 2647583 w 5298873"/>
                <a:gd name="connsiteY0" fmla="*/ 0 h 1708902"/>
                <a:gd name="connsiteX1" fmla="*/ 4147814 w 5298873"/>
                <a:gd name="connsiteY1" fmla="*/ 275810 h 1708902"/>
                <a:gd name="connsiteX2" fmla="*/ 5256659 w 5298873"/>
                <a:gd name="connsiteY2" fmla="*/ 854451 h 1708902"/>
                <a:gd name="connsiteX3" fmla="*/ 2647583 w 5298873"/>
                <a:gd name="connsiteY3" fmla="*/ 1708902 h 1708902"/>
                <a:gd name="connsiteX4" fmla="*/ 38507 w 5298873"/>
                <a:gd name="connsiteY4" fmla="*/ 854451 h 1708902"/>
                <a:gd name="connsiteX5" fmla="*/ 1194016 w 5298873"/>
                <a:gd name="connsiteY5" fmla="*/ 136303 h 1708902"/>
                <a:gd name="connsiteX6" fmla="*/ 2739023 w 5298873"/>
                <a:gd name="connsiteY6" fmla="*/ 91440 h 1708902"/>
                <a:gd name="connsiteX0" fmla="*/ 2647583 w 5298873"/>
                <a:gd name="connsiteY0" fmla="*/ 0 h 1708902"/>
                <a:gd name="connsiteX1" fmla="*/ 4147814 w 5298873"/>
                <a:gd name="connsiteY1" fmla="*/ 275810 h 1708902"/>
                <a:gd name="connsiteX2" fmla="*/ 5256659 w 5298873"/>
                <a:gd name="connsiteY2" fmla="*/ 854451 h 1708902"/>
                <a:gd name="connsiteX3" fmla="*/ 2647583 w 5298873"/>
                <a:gd name="connsiteY3" fmla="*/ 1708902 h 1708902"/>
                <a:gd name="connsiteX4" fmla="*/ 38507 w 5298873"/>
                <a:gd name="connsiteY4" fmla="*/ 854451 h 1708902"/>
                <a:gd name="connsiteX5" fmla="*/ 1194016 w 5298873"/>
                <a:gd name="connsiteY5" fmla="*/ 136303 h 1708902"/>
                <a:gd name="connsiteX0" fmla="*/ 4147814 w 5298873"/>
                <a:gd name="connsiteY0" fmla="*/ 139507 h 1572599"/>
                <a:gd name="connsiteX1" fmla="*/ 5256659 w 5298873"/>
                <a:gd name="connsiteY1" fmla="*/ 718148 h 1572599"/>
                <a:gd name="connsiteX2" fmla="*/ 2647583 w 5298873"/>
                <a:gd name="connsiteY2" fmla="*/ 1572599 h 1572599"/>
                <a:gd name="connsiteX3" fmla="*/ 38507 w 5298873"/>
                <a:gd name="connsiteY3" fmla="*/ 718148 h 1572599"/>
                <a:gd name="connsiteX4" fmla="*/ 1194016 w 5298873"/>
                <a:gd name="connsiteY4" fmla="*/ 0 h 1572599"/>
                <a:gd name="connsiteX0" fmla="*/ 4147814 w 5298873"/>
                <a:gd name="connsiteY0" fmla="*/ 139507 h 1572599"/>
                <a:gd name="connsiteX1" fmla="*/ 5256659 w 5298873"/>
                <a:gd name="connsiteY1" fmla="*/ 718148 h 1572599"/>
                <a:gd name="connsiteX2" fmla="*/ 2647583 w 5298873"/>
                <a:gd name="connsiteY2" fmla="*/ 1572599 h 1572599"/>
                <a:gd name="connsiteX3" fmla="*/ 38507 w 5298873"/>
                <a:gd name="connsiteY3" fmla="*/ 718148 h 1572599"/>
                <a:gd name="connsiteX4" fmla="*/ 1194016 w 5298873"/>
                <a:gd name="connsiteY4" fmla="*/ 0 h 1572599"/>
                <a:gd name="connsiteX0" fmla="*/ 4112185 w 5263244"/>
                <a:gd name="connsiteY0" fmla="*/ 139507 h 1572599"/>
                <a:gd name="connsiteX1" fmla="*/ 5221030 w 5263244"/>
                <a:gd name="connsiteY1" fmla="*/ 718148 h 1572599"/>
                <a:gd name="connsiteX2" fmla="*/ 2611954 w 5263244"/>
                <a:gd name="connsiteY2" fmla="*/ 1572599 h 1572599"/>
                <a:gd name="connsiteX3" fmla="*/ 2878 w 5263244"/>
                <a:gd name="connsiteY3" fmla="*/ 718148 h 1572599"/>
                <a:gd name="connsiteX4" fmla="*/ 1158387 w 5263244"/>
                <a:gd name="connsiteY4" fmla="*/ 0 h 1572599"/>
                <a:gd name="connsiteX0" fmla="*/ 4112185 w 5263244"/>
                <a:gd name="connsiteY0" fmla="*/ 139507 h 1572599"/>
                <a:gd name="connsiteX1" fmla="*/ 5221030 w 5263244"/>
                <a:gd name="connsiteY1" fmla="*/ 718148 h 1572599"/>
                <a:gd name="connsiteX2" fmla="*/ 2611954 w 5263244"/>
                <a:gd name="connsiteY2" fmla="*/ 1572599 h 1572599"/>
                <a:gd name="connsiteX3" fmla="*/ 2878 w 5263244"/>
                <a:gd name="connsiteY3" fmla="*/ 718148 h 1572599"/>
                <a:gd name="connsiteX4" fmla="*/ 1158387 w 5263244"/>
                <a:gd name="connsiteY4" fmla="*/ 0 h 1572599"/>
                <a:gd name="connsiteX0" fmla="*/ 4112185 w 5223152"/>
                <a:gd name="connsiteY0" fmla="*/ 139507 h 1572599"/>
                <a:gd name="connsiteX1" fmla="*/ 5221030 w 5223152"/>
                <a:gd name="connsiteY1" fmla="*/ 718148 h 1572599"/>
                <a:gd name="connsiteX2" fmla="*/ 2611954 w 5223152"/>
                <a:gd name="connsiteY2" fmla="*/ 1572599 h 1572599"/>
                <a:gd name="connsiteX3" fmla="*/ 2878 w 5223152"/>
                <a:gd name="connsiteY3" fmla="*/ 718148 h 1572599"/>
                <a:gd name="connsiteX4" fmla="*/ 1158387 w 5223152"/>
                <a:gd name="connsiteY4" fmla="*/ 0 h 1572599"/>
                <a:gd name="connsiteX0" fmla="*/ 4101623 w 5262379"/>
                <a:gd name="connsiteY0" fmla="*/ 75462 h 1572599"/>
                <a:gd name="connsiteX1" fmla="*/ 5221030 w 5262379"/>
                <a:gd name="connsiteY1" fmla="*/ 718148 h 1572599"/>
                <a:gd name="connsiteX2" fmla="*/ 2611954 w 5262379"/>
                <a:gd name="connsiteY2" fmla="*/ 1572599 h 1572599"/>
                <a:gd name="connsiteX3" fmla="*/ 2878 w 5262379"/>
                <a:gd name="connsiteY3" fmla="*/ 718148 h 1572599"/>
                <a:gd name="connsiteX4" fmla="*/ 1158387 w 5262379"/>
                <a:gd name="connsiteY4" fmla="*/ 0 h 1572599"/>
                <a:gd name="connsiteX0" fmla="*/ 4101623 w 5259200"/>
                <a:gd name="connsiteY0" fmla="*/ 75462 h 1572599"/>
                <a:gd name="connsiteX1" fmla="*/ 5221030 w 5259200"/>
                <a:gd name="connsiteY1" fmla="*/ 718148 h 1572599"/>
                <a:gd name="connsiteX2" fmla="*/ 2611954 w 5259200"/>
                <a:gd name="connsiteY2" fmla="*/ 1572599 h 1572599"/>
                <a:gd name="connsiteX3" fmla="*/ 2878 w 5259200"/>
                <a:gd name="connsiteY3" fmla="*/ 718148 h 1572599"/>
                <a:gd name="connsiteX4" fmla="*/ 1158387 w 5259200"/>
                <a:gd name="connsiteY4" fmla="*/ 0 h 1572599"/>
                <a:gd name="connsiteX0" fmla="*/ 4101623 w 5224756"/>
                <a:gd name="connsiteY0" fmla="*/ 75462 h 1572599"/>
                <a:gd name="connsiteX1" fmla="*/ 5221030 w 5224756"/>
                <a:gd name="connsiteY1" fmla="*/ 718148 h 1572599"/>
                <a:gd name="connsiteX2" fmla="*/ 2611954 w 5224756"/>
                <a:gd name="connsiteY2" fmla="*/ 1572599 h 1572599"/>
                <a:gd name="connsiteX3" fmla="*/ 2878 w 5224756"/>
                <a:gd name="connsiteY3" fmla="*/ 718148 h 1572599"/>
                <a:gd name="connsiteX4" fmla="*/ 1158387 w 5224756"/>
                <a:gd name="connsiteY4" fmla="*/ 0 h 1572599"/>
                <a:gd name="connsiteX0" fmla="*/ 4101523 w 5224656"/>
                <a:gd name="connsiteY0" fmla="*/ 75462 h 1572599"/>
                <a:gd name="connsiteX1" fmla="*/ 5220930 w 5224656"/>
                <a:gd name="connsiteY1" fmla="*/ 718148 h 1572599"/>
                <a:gd name="connsiteX2" fmla="*/ 2611854 w 5224656"/>
                <a:gd name="connsiteY2" fmla="*/ 1572599 h 1572599"/>
                <a:gd name="connsiteX3" fmla="*/ 2778 w 5224656"/>
                <a:gd name="connsiteY3" fmla="*/ 718148 h 1572599"/>
                <a:gd name="connsiteX4" fmla="*/ 1158287 w 5224656"/>
                <a:gd name="connsiteY4" fmla="*/ 0 h 157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4656" h="1572599">
                  <a:moveTo>
                    <a:pt x="4101523" y="75462"/>
                  </a:moveTo>
                  <a:cubicBezTo>
                    <a:pt x="4437829" y="118995"/>
                    <a:pt x="5139996" y="317331"/>
                    <a:pt x="5220930" y="718148"/>
                  </a:cubicBezTo>
                  <a:cubicBezTo>
                    <a:pt x="5301864" y="1118965"/>
                    <a:pt x="4052807" y="1572599"/>
                    <a:pt x="2611854" y="1572599"/>
                  </a:cubicBezTo>
                  <a:cubicBezTo>
                    <a:pt x="1170901" y="1572599"/>
                    <a:pt x="58844" y="1127725"/>
                    <a:pt x="2778" y="718148"/>
                  </a:cubicBezTo>
                  <a:cubicBezTo>
                    <a:pt x="-53288" y="308571"/>
                    <a:pt x="753402" y="94707"/>
                    <a:pt x="1158287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49B4B3CE-35DC-44A1-9394-C811B17B443D}"/>
              </a:ext>
            </a:extLst>
          </p:cNvPr>
          <p:cNvGrpSpPr/>
          <p:nvPr/>
        </p:nvGrpSpPr>
        <p:grpSpPr>
          <a:xfrm>
            <a:off x="7932840" y="3597095"/>
            <a:ext cx="300771" cy="309224"/>
            <a:chOff x="2776302" y="4657642"/>
            <a:chExt cx="1550488" cy="1594059"/>
          </a:xfrm>
        </p:grpSpPr>
        <p:sp>
          <p:nvSpPr>
            <p:cNvPr id="215" name="Cylinder 812">
              <a:extLst>
                <a:ext uri="{FF2B5EF4-FFF2-40B4-BE49-F238E27FC236}">
                  <a16:creationId xmlns:a16="http://schemas.microsoft.com/office/drawing/2014/main" id="{97C68356-76ED-4307-828B-F8E97423BE48}"/>
                </a:ext>
              </a:extLst>
            </p:cNvPr>
            <p:cNvSpPr/>
            <p:nvPr/>
          </p:nvSpPr>
          <p:spPr bwMode="auto">
            <a:xfrm>
              <a:off x="2776302" y="4657642"/>
              <a:ext cx="1043832" cy="1371349"/>
            </a:xfrm>
            <a:prstGeom prst="can">
              <a:avLst>
                <a:gd name="adj" fmla="val 3953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bold" charset="0"/>
                  <a:ea typeface="Segoe UI Semibold" charset="0"/>
                  <a:cs typeface="Segoe UI Semibold" charset="0"/>
                </a:rPr>
                <a:t>SQL</a:t>
              </a:r>
            </a:p>
          </p:txBody>
        </p:sp>
        <p:sp>
          <p:nvSpPr>
            <p:cNvPr id="216" name="Freeform 146">
              <a:extLst>
                <a:ext uri="{FF2B5EF4-FFF2-40B4-BE49-F238E27FC236}">
                  <a16:creationId xmlns:a16="http://schemas.microsoft.com/office/drawing/2014/main" id="{CDF4159D-F9A6-4FB6-A04C-CAB107EC8B1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11549" y="5608740"/>
              <a:ext cx="1015241" cy="642961"/>
            </a:xfrm>
            <a:custGeom>
              <a:avLst/>
              <a:gdLst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246680 w 878349"/>
                <a:gd name="connsiteY17" fmla="*/ 161619 h 545581"/>
                <a:gd name="connsiteX18" fmla="*/ 490507 w 878349"/>
                <a:gd name="connsiteY18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12 h 545593"/>
                <a:gd name="connsiteX1" fmla="*/ 755129 w 878349"/>
                <a:gd name="connsiteY1" fmla="*/ 264634 h 545593"/>
                <a:gd name="connsiteX2" fmla="*/ 753041 w 878349"/>
                <a:gd name="connsiteY2" fmla="*/ 285343 h 545593"/>
                <a:gd name="connsiteX3" fmla="*/ 798544 w 878349"/>
                <a:gd name="connsiteY3" fmla="*/ 294530 h 545593"/>
                <a:gd name="connsiteX4" fmla="*/ 878349 w 878349"/>
                <a:gd name="connsiteY4" fmla="*/ 414927 h 545593"/>
                <a:gd name="connsiteX5" fmla="*/ 798544 w 878349"/>
                <a:gd name="connsiteY5" fmla="*/ 535325 h 545593"/>
                <a:gd name="connsiteX6" fmla="*/ 759827 w 878349"/>
                <a:gd name="connsiteY6" fmla="*/ 543141 h 545593"/>
                <a:gd name="connsiteX7" fmla="*/ 753908 w 878349"/>
                <a:gd name="connsiteY7" fmla="*/ 545593 h 545593"/>
                <a:gd name="connsiteX8" fmla="*/ 747683 w 878349"/>
                <a:gd name="connsiteY8" fmla="*/ 545593 h 545593"/>
                <a:gd name="connsiteX9" fmla="*/ 190471 w 878349"/>
                <a:gd name="connsiteY9" fmla="*/ 545593 h 545593"/>
                <a:gd name="connsiteX10" fmla="*/ 166602 w 878349"/>
                <a:gd name="connsiteY10" fmla="*/ 545593 h 545593"/>
                <a:gd name="connsiteX11" fmla="*/ 158924 w 878349"/>
                <a:gd name="connsiteY11" fmla="*/ 542413 h 545593"/>
                <a:gd name="connsiteX12" fmla="*/ 152084 w 878349"/>
                <a:gd name="connsiteY12" fmla="*/ 541724 h 545593"/>
                <a:gd name="connsiteX13" fmla="*/ 0 w 878349"/>
                <a:gd name="connsiteY13" fmla="*/ 355122 h 545593"/>
                <a:gd name="connsiteX14" fmla="*/ 190471 w 878349"/>
                <a:gd name="connsiteY14" fmla="*/ 164651 h 545593"/>
                <a:gd name="connsiteX15" fmla="*/ 228858 w 878349"/>
                <a:gd name="connsiteY15" fmla="*/ 168521 h 545593"/>
                <a:gd name="connsiteX16" fmla="*/ 244320 w 878349"/>
                <a:gd name="connsiteY16" fmla="*/ 173321 h 545593"/>
                <a:gd name="connsiteX17" fmla="*/ 490507 w 878349"/>
                <a:gd name="connsiteY17" fmla="*/ 12 h 545593"/>
                <a:gd name="connsiteX0" fmla="*/ 490507 w 878349"/>
                <a:gd name="connsiteY0" fmla="*/ 13 h 545594"/>
                <a:gd name="connsiteX1" fmla="*/ 755129 w 878349"/>
                <a:gd name="connsiteY1" fmla="*/ 264635 h 545594"/>
                <a:gd name="connsiteX2" fmla="*/ 753041 w 878349"/>
                <a:gd name="connsiteY2" fmla="*/ 285344 h 545594"/>
                <a:gd name="connsiteX3" fmla="*/ 798544 w 878349"/>
                <a:gd name="connsiteY3" fmla="*/ 294531 h 545594"/>
                <a:gd name="connsiteX4" fmla="*/ 878349 w 878349"/>
                <a:gd name="connsiteY4" fmla="*/ 414928 h 545594"/>
                <a:gd name="connsiteX5" fmla="*/ 798544 w 878349"/>
                <a:gd name="connsiteY5" fmla="*/ 535326 h 545594"/>
                <a:gd name="connsiteX6" fmla="*/ 759827 w 878349"/>
                <a:gd name="connsiteY6" fmla="*/ 543142 h 545594"/>
                <a:gd name="connsiteX7" fmla="*/ 753908 w 878349"/>
                <a:gd name="connsiteY7" fmla="*/ 545594 h 545594"/>
                <a:gd name="connsiteX8" fmla="*/ 747683 w 878349"/>
                <a:gd name="connsiteY8" fmla="*/ 545594 h 545594"/>
                <a:gd name="connsiteX9" fmla="*/ 190471 w 878349"/>
                <a:gd name="connsiteY9" fmla="*/ 545594 h 545594"/>
                <a:gd name="connsiteX10" fmla="*/ 166602 w 878349"/>
                <a:gd name="connsiteY10" fmla="*/ 545594 h 545594"/>
                <a:gd name="connsiteX11" fmla="*/ 158924 w 878349"/>
                <a:gd name="connsiteY11" fmla="*/ 542414 h 545594"/>
                <a:gd name="connsiteX12" fmla="*/ 152084 w 878349"/>
                <a:gd name="connsiteY12" fmla="*/ 541725 h 545594"/>
                <a:gd name="connsiteX13" fmla="*/ 0 w 878349"/>
                <a:gd name="connsiteY13" fmla="*/ 355123 h 545594"/>
                <a:gd name="connsiteX14" fmla="*/ 190471 w 878349"/>
                <a:gd name="connsiteY14" fmla="*/ 164652 h 545594"/>
                <a:gd name="connsiteX15" fmla="*/ 228858 w 878349"/>
                <a:gd name="connsiteY15" fmla="*/ 168522 h 545594"/>
                <a:gd name="connsiteX16" fmla="*/ 244320 w 878349"/>
                <a:gd name="connsiteY16" fmla="*/ 173322 h 545594"/>
                <a:gd name="connsiteX17" fmla="*/ 490507 w 878349"/>
                <a:gd name="connsiteY17" fmla="*/ 13 h 545594"/>
                <a:gd name="connsiteX0" fmla="*/ 490507 w 878349"/>
                <a:gd name="connsiteY0" fmla="*/ 471 h 546052"/>
                <a:gd name="connsiteX1" fmla="*/ 755129 w 878349"/>
                <a:gd name="connsiteY1" fmla="*/ 265093 h 546052"/>
                <a:gd name="connsiteX2" fmla="*/ 753041 w 878349"/>
                <a:gd name="connsiteY2" fmla="*/ 285802 h 546052"/>
                <a:gd name="connsiteX3" fmla="*/ 798544 w 878349"/>
                <a:gd name="connsiteY3" fmla="*/ 294989 h 546052"/>
                <a:gd name="connsiteX4" fmla="*/ 878349 w 878349"/>
                <a:gd name="connsiteY4" fmla="*/ 415386 h 546052"/>
                <a:gd name="connsiteX5" fmla="*/ 798544 w 878349"/>
                <a:gd name="connsiteY5" fmla="*/ 535784 h 546052"/>
                <a:gd name="connsiteX6" fmla="*/ 759827 w 878349"/>
                <a:gd name="connsiteY6" fmla="*/ 543600 h 546052"/>
                <a:gd name="connsiteX7" fmla="*/ 753908 w 878349"/>
                <a:gd name="connsiteY7" fmla="*/ 546052 h 546052"/>
                <a:gd name="connsiteX8" fmla="*/ 747683 w 878349"/>
                <a:gd name="connsiteY8" fmla="*/ 546052 h 546052"/>
                <a:gd name="connsiteX9" fmla="*/ 190471 w 878349"/>
                <a:gd name="connsiteY9" fmla="*/ 546052 h 546052"/>
                <a:gd name="connsiteX10" fmla="*/ 166602 w 878349"/>
                <a:gd name="connsiteY10" fmla="*/ 546052 h 546052"/>
                <a:gd name="connsiteX11" fmla="*/ 158924 w 878349"/>
                <a:gd name="connsiteY11" fmla="*/ 542872 h 546052"/>
                <a:gd name="connsiteX12" fmla="*/ 152084 w 878349"/>
                <a:gd name="connsiteY12" fmla="*/ 542183 h 546052"/>
                <a:gd name="connsiteX13" fmla="*/ 0 w 878349"/>
                <a:gd name="connsiteY13" fmla="*/ 355581 h 546052"/>
                <a:gd name="connsiteX14" fmla="*/ 190471 w 878349"/>
                <a:gd name="connsiteY14" fmla="*/ 165110 h 546052"/>
                <a:gd name="connsiteX15" fmla="*/ 228858 w 878349"/>
                <a:gd name="connsiteY15" fmla="*/ 168980 h 546052"/>
                <a:gd name="connsiteX16" fmla="*/ 244320 w 878349"/>
                <a:gd name="connsiteY16" fmla="*/ 173780 h 546052"/>
                <a:gd name="connsiteX17" fmla="*/ 490507 w 878349"/>
                <a:gd name="connsiteY17" fmla="*/ 471 h 546052"/>
                <a:gd name="connsiteX0" fmla="*/ 490507 w 878349"/>
                <a:gd name="connsiteY0" fmla="*/ 2380 h 547961"/>
                <a:gd name="connsiteX1" fmla="*/ 753041 w 878349"/>
                <a:gd name="connsiteY1" fmla="*/ 287711 h 547961"/>
                <a:gd name="connsiteX2" fmla="*/ 798544 w 878349"/>
                <a:gd name="connsiteY2" fmla="*/ 296898 h 547961"/>
                <a:gd name="connsiteX3" fmla="*/ 878349 w 878349"/>
                <a:gd name="connsiteY3" fmla="*/ 417295 h 547961"/>
                <a:gd name="connsiteX4" fmla="*/ 798544 w 878349"/>
                <a:gd name="connsiteY4" fmla="*/ 537693 h 547961"/>
                <a:gd name="connsiteX5" fmla="*/ 759827 w 878349"/>
                <a:gd name="connsiteY5" fmla="*/ 545509 h 547961"/>
                <a:gd name="connsiteX6" fmla="*/ 753908 w 878349"/>
                <a:gd name="connsiteY6" fmla="*/ 547961 h 547961"/>
                <a:gd name="connsiteX7" fmla="*/ 747683 w 878349"/>
                <a:gd name="connsiteY7" fmla="*/ 547961 h 547961"/>
                <a:gd name="connsiteX8" fmla="*/ 190471 w 878349"/>
                <a:gd name="connsiteY8" fmla="*/ 547961 h 547961"/>
                <a:gd name="connsiteX9" fmla="*/ 166602 w 878349"/>
                <a:gd name="connsiteY9" fmla="*/ 547961 h 547961"/>
                <a:gd name="connsiteX10" fmla="*/ 158924 w 878349"/>
                <a:gd name="connsiteY10" fmla="*/ 544781 h 547961"/>
                <a:gd name="connsiteX11" fmla="*/ 152084 w 878349"/>
                <a:gd name="connsiteY11" fmla="*/ 544092 h 547961"/>
                <a:gd name="connsiteX12" fmla="*/ 0 w 878349"/>
                <a:gd name="connsiteY12" fmla="*/ 357490 h 547961"/>
                <a:gd name="connsiteX13" fmla="*/ 190471 w 878349"/>
                <a:gd name="connsiteY13" fmla="*/ 167019 h 547961"/>
                <a:gd name="connsiteX14" fmla="*/ 228858 w 878349"/>
                <a:gd name="connsiteY14" fmla="*/ 170889 h 547961"/>
                <a:gd name="connsiteX15" fmla="*/ 244320 w 878349"/>
                <a:gd name="connsiteY15" fmla="*/ 175689 h 547961"/>
                <a:gd name="connsiteX16" fmla="*/ 490507 w 878349"/>
                <a:gd name="connsiteY16" fmla="*/ 2380 h 54796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526204 w 878349"/>
                <a:gd name="connsiteY0" fmla="*/ 25 h 542852"/>
                <a:gd name="connsiteX1" fmla="*/ 753041 w 878349"/>
                <a:gd name="connsiteY1" fmla="*/ 282602 h 542852"/>
                <a:gd name="connsiteX2" fmla="*/ 798544 w 878349"/>
                <a:gd name="connsiteY2" fmla="*/ 291789 h 542852"/>
                <a:gd name="connsiteX3" fmla="*/ 878349 w 878349"/>
                <a:gd name="connsiteY3" fmla="*/ 412186 h 542852"/>
                <a:gd name="connsiteX4" fmla="*/ 798544 w 878349"/>
                <a:gd name="connsiteY4" fmla="*/ 532584 h 542852"/>
                <a:gd name="connsiteX5" fmla="*/ 759827 w 878349"/>
                <a:gd name="connsiteY5" fmla="*/ 540400 h 542852"/>
                <a:gd name="connsiteX6" fmla="*/ 753908 w 878349"/>
                <a:gd name="connsiteY6" fmla="*/ 542852 h 542852"/>
                <a:gd name="connsiteX7" fmla="*/ 747683 w 878349"/>
                <a:gd name="connsiteY7" fmla="*/ 542852 h 542852"/>
                <a:gd name="connsiteX8" fmla="*/ 190471 w 878349"/>
                <a:gd name="connsiteY8" fmla="*/ 542852 h 542852"/>
                <a:gd name="connsiteX9" fmla="*/ 166602 w 878349"/>
                <a:gd name="connsiteY9" fmla="*/ 542852 h 542852"/>
                <a:gd name="connsiteX10" fmla="*/ 158924 w 878349"/>
                <a:gd name="connsiteY10" fmla="*/ 539672 h 542852"/>
                <a:gd name="connsiteX11" fmla="*/ 152084 w 878349"/>
                <a:gd name="connsiteY11" fmla="*/ 538983 h 542852"/>
                <a:gd name="connsiteX12" fmla="*/ 0 w 878349"/>
                <a:gd name="connsiteY12" fmla="*/ 352381 h 542852"/>
                <a:gd name="connsiteX13" fmla="*/ 190471 w 878349"/>
                <a:gd name="connsiteY13" fmla="*/ 161910 h 542852"/>
                <a:gd name="connsiteX14" fmla="*/ 228858 w 878349"/>
                <a:gd name="connsiteY14" fmla="*/ 165780 h 542852"/>
                <a:gd name="connsiteX15" fmla="*/ 244320 w 878349"/>
                <a:gd name="connsiteY15" fmla="*/ 170580 h 542852"/>
                <a:gd name="connsiteX16" fmla="*/ 526204 w 878349"/>
                <a:gd name="connsiteY16" fmla="*/ 25 h 542852"/>
                <a:gd name="connsiteX0" fmla="*/ 526204 w 878349"/>
                <a:gd name="connsiteY0" fmla="*/ 3284 h 546111"/>
                <a:gd name="connsiteX1" fmla="*/ 753041 w 878349"/>
                <a:gd name="connsiteY1" fmla="*/ 285861 h 546111"/>
                <a:gd name="connsiteX2" fmla="*/ 798544 w 878349"/>
                <a:gd name="connsiteY2" fmla="*/ 295048 h 546111"/>
                <a:gd name="connsiteX3" fmla="*/ 878349 w 878349"/>
                <a:gd name="connsiteY3" fmla="*/ 415445 h 546111"/>
                <a:gd name="connsiteX4" fmla="*/ 798544 w 878349"/>
                <a:gd name="connsiteY4" fmla="*/ 535843 h 546111"/>
                <a:gd name="connsiteX5" fmla="*/ 759827 w 878349"/>
                <a:gd name="connsiteY5" fmla="*/ 543659 h 546111"/>
                <a:gd name="connsiteX6" fmla="*/ 753908 w 878349"/>
                <a:gd name="connsiteY6" fmla="*/ 546111 h 546111"/>
                <a:gd name="connsiteX7" fmla="*/ 747683 w 878349"/>
                <a:gd name="connsiteY7" fmla="*/ 546111 h 546111"/>
                <a:gd name="connsiteX8" fmla="*/ 190471 w 878349"/>
                <a:gd name="connsiteY8" fmla="*/ 546111 h 546111"/>
                <a:gd name="connsiteX9" fmla="*/ 166602 w 878349"/>
                <a:gd name="connsiteY9" fmla="*/ 546111 h 546111"/>
                <a:gd name="connsiteX10" fmla="*/ 158924 w 878349"/>
                <a:gd name="connsiteY10" fmla="*/ 542931 h 546111"/>
                <a:gd name="connsiteX11" fmla="*/ 152084 w 878349"/>
                <a:gd name="connsiteY11" fmla="*/ 542242 h 546111"/>
                <a:gd name="connsiteX12" fmla="*/ 0 w 878349"/>
                <a:gd name="connsiteY12" fmla="*/ 355640 h 546111"/>
                <a:gd name="connsiteX13" fmla="*/ 190471 w 878349"/>
                <a:gd name="connsiteY13" fmla="*/ 165169 h 546111"/>
                <a:gd name="connsiteX14" fmla="*/ 228858 w 878349"/>
                <a:gd name="connsiteY14" fmla="*/ 169039 h 546111"/>
                <a:gd name="connsiteX15" fmla="*/ 244320 w 878349"/>
                <a:gd name="connsiteY15" fmla="*/ 173839 h 546111"/>
                <a:gd name="connsiteX16" fmla="*/ 526204 w 878349"/>
                <a:gd name="connsiteY16" fmla="*/ 3284 h 546111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912 h 543739"/>
                <a:gd name="connsiteX1" fmla="*/ 753041 w 878349"/>
                <a:gd name="connsiteY1" fmla="*/ 283489 h 543739"/>
                <a:gd name="connsiteX2" fmla="*/ 798544 w 878349"/>
                <a:gd name="connsiteY2" fmla="*/ 292676 h 543739"/>
                <a:gd name="connsiteX3" fmla="*/ 878349 w 878349"/>
                <a:gd name="connsiteY3" fmla="*/ 413073 h 543739"/>
                <a:gd name="connsiteX4" fmla="*/ 798544 w 878349"/>
                <a:gd name="connsiteY4" fmla="*/ 533471 h 543739"/>
                <a:gd name="connsiteX5" fmla="*/ 759827 w 878349"/>
                <a:gd name="connsiteY5" fmla="*/ 541287 h 543739"/>
                <a:gd name="connsiteX6" fmla="*/ 753908 w 878349"/>
                <a:gd name="connsiteY6" fmla="*/ 543739 h 543739"/>
                <a:gd name="connsiteX7" fmla="*/ 747683 w 878349"/>
                <a:gd name="connsiteY7" fmla="*/ 543739 h 543739"/>
                <a:gd name="connsiteX8" fmla="*/ 190471 w 878349"/>
                <a:gd name="connsiteY8" fmla="*/ 543739 h 543739"/>
                <a:gd name="connsiteX9" fmla="*/ 166602 w 878349"/>
                <a:gd name="connsiteY9" fmla="*/ 543739 h 543739"/>
                <a:gd name="connsiteX10" fmla="*/ 158924 w 878349"/>
                <a:gd name="connsiteY10" fmla="*/ 540559 h 543739"/>
                <a:gd name="connsiteX11" fmla="*/ 152084 w 878349"/>
                <a:gd name="connsiteY11" fmla="*/ 539870 h 543739"/>
                <a:gd name="connsiteX12" fmla="*/ 0 w 878349"/>
                <a:gd name="connsiteY12" fmla="*/ 353268 h 543739"/>
                <a:gd name="connsiteX13" fmla="*/ 190471 w 878349"/>
                <a:gd name="connsiteY13" fmla="*/ 162797 h 543739"/>
                <a:gd name="connsiteX14" fmla="*/ 228858 w 878349"/>
                <a:gd name="connsiteY14" fmla="*/ 166667 h 543739"/>
                <a:gd name="connsiteX15" fmla="*/ 244320 w 878349"/>
                <a:gd name="connsiteY15" fmla="*/ 171467 h 543739"/>
                <a:gd name="connsiteX16" fmla="*/ 526204 w 878349"/>
                <a:gd name="connsiteY16" fmla="*/ 912 h 543739"/>
                <a:gd name="connsiteX0" fmla="*/ 526204 w 878349"/>
                <a:gd name="connsiteY0" fmla="*/ 2110 h 544937"/>
                <a:gd name="connsiteX1" fmla="*/ 753041 w 878349"/>
                <a:gd name="connsiteY1" fmla="*/ 284687 h 544937"/>
                <a:gd name="connsiteX2" fmla="*/ 798544 w 878349"/>
                <a:gd name="connsiteY2" fmla="*/ 293874 h 544937"/>
                <a:gd name="connsiteX3" fmla="*/ 878349 w 878349"/>
                <a:gd name="connsiteY3" fmla="*/ 414271 h 544937"/>
                <a:gd name="connsiteX4" fmla="*/ 798544 w 878349"/>
                <a:gd name="connsiteY4" fmla="*/ 534669 h 544937"/>
                <a:gd name="connsiteX5" fmla="*/ 759827 w 878349"/>
                <a:gd name="connsiteY5" fmla="*/ 542485 h 544937"/>
                <a:gd name="connsiteX6" fmla="*/ 753908 w 878349"/>
                <a:gd name="connsiteY6" fmla="*/ 544937 h 544937"/>
                <a:gd name="connsiteX7" fmla="*/ 747683 w 878349"/>
                <a:gd name="connsiteY7" fmla="*/ 544937 h 544937"/>
                <a:gd name="connsiteX8" fmla="*/ 190471 w 878349"/>
                <a:gd name="connsiteY8" fmla="*/ 544937 h 544937"/>
                <a:gd name="connsiteX9" fmla="*/ 166602 w 878349"/>
                <a:gd name="connsiteY9" fmla="*/ 544937 h 544937"/>
                <a:gd name="connsiteX10" fmla="*/ 158924 w 878349"/>
                <a:gd name="connsiteY10" fmla="*/ 541757 h 544937"/>
                <a:gd name="connsiteX11" fmla="*/ 152084 w 878349"/>
                <a:gd name="connsiteY11" fmla="*/ 541068 h 544937"/>
                <a:gd name="connsiteX12" fmla="*/ 0 w 878349"/>
                <a:gd name="connsiteY12" fmla="*/ 354466 h 544937"/>
                <a:gd name="connsiteX13" fmla="*/ 190471 w 878349"/>
                <a:gd name="connsiteY13" fmla="*/ 163995 h 544937"/>
                <a:gd name="connsiteX14" fmla="*/ 228858 w 878349"/>
                <a:gd name="connsiteY14" fmla="*/ 167865 h 544937"/>
                <a:gd name="connsiteX15" fmla="*/ 244320 w 878349"/>
                <a:gd name="connsiteY15" fmla="*/ 172665 h 544937"/>
                <a:gd name="connsiteX16" fmla="*/ 526204 w 878349"/>
                <a:gd name="connsiteY16" fmla="*/ 2110 h 544937"/>
                <a:gd name="connsiteX0" fmla="*/ 526204 w 878349"/>
                <a:gd name="connsiteY0" fmla="*/ 2045 h 544872"/>
                <a:gd name="connsiteX1" fmla="*/ 753041 w 878349"/>
                <a:gd name="connsiteY1" fmla="*/ 284622 h 544872"/>
                <a:gd name="connsiteX2" fmla="*/ 798544 w 878349"/>
                <a:gd name="connsiteY2" fmla="*/ 293809 h 544872"/>
                <a:gd name="connsiteX3" fmla="*/ 878349 w 878349"/>
                <a:gd name="connsiteY3" fmla="*/ 414206 h 544872"/>
                <a:gd name="connsiteX4" fmla="*/ 798544 w 878349"/>
                <a:gd name="connsiteY4" fmla="*/ 534604 h 544872"/>
                <a:gd name="connsiteX5" fmla="*/ 759827 w 878349"/>
                <a:gd name="connsiteY5" fmla="*/ 542420 h 544872"/>
                <a:gd name="connsiteX6" fmla="*/ 753908 w 878349"/>
                <a:gd name="connsiteY6" fmla="*/ 544872 h 544872"/>
                <a:gd name="connsiteX7" fmla="*/ 747683 w 878349"/>
                <a:gd name="connsiteY7" fmla="*/ 544872 h 544872"/>
                <a:gd name="connsiteX8" fmla="*/ 190471 w 878349"/>
                <a:gd name="connsiteY8" fmla="*/ 544872 h 544872"/>
                <a:gd name="connsiteX9" fmla="*/ 166602 w 878349"/>
                <a:gd name="connsiteY9" fmla="*/ 544872 h 544872"/>
                <a:gd name="connsiteX10" fmla="*/ 158924 w 878349"/>
                <a:gd name="connsiteY10" fmla="*/ 541692 h 544872"/>
                <a:gd name="connsiteX11" fmla="*/ 152084 w 878349"/>
                <a:gd name="connsiteY11" fmla="*/ 541003 h 544872"/>
                <a:gd name="connsiteX12" fmla="*/ 0 w 878349"/>
                <a:gd name="connsiteY12" fmla="*/ 354401 h 544872"/>
                <a:gd name="connsiteX13" fmla="*/ 190471 w 878349"/>
                <a:gd name="connsiteY13" fmla="*/ 163930 h 544872"/>
                <a:gd name="connsiteX14" fmla="*/ 228858 w 878349"/>
                <a:gd name="connsiteY14" fmla="*/ 167800 h 544872"/>
                <a:gd name="connsiteX15" fmla="*/ 244320 w 878349"/>
                <a:gd name="connsiteY15" fmla="*/ 172600 h 544872"/>
                <a:gd name="connsiteX16" fmla="*/ 526204 w 878349"/>
                <a:gd name="connsiteY16" fmla="*/ 2045 h 544872"/>
                <a:gd name="connsiteX0" fmla="*/ 526204 w 878349"/>
                <a:gd name="connsiteY0" fmla="*/ 3099 h 545926"/>
                <a:gd name="connsiteX1" fmla="*/ 753041 w 878349"/>
                <a:gd name="connsiteY1" fmla="*/ 285676 h 545926"/>
                <a:gd name="connsiteX2" fmla="*/ 798544 w 878349"/>
                <a:gd name="connsiteY2" fmla="*/ 294863 h 545926"/>
                <a:gd name="connsiteX3" fmla="*/ 878349 w 878349"/>
                <a:gd name="connsiteY3" fmla="*/ 415260 h 545926"/>
                <a:gd name="connsiteX4" fmla="*/ 798544 w 878349"/>
                <a:gd name="connsiteY4" fmla="*/ 535658 h 545926"/>
                <a:gd name="connsiteX5" fmla="*/ 759827 w 878349"/>
                <a:gd name="connsiteY5" fmla="*/ 543474 h 545926"/>
                <a:gd name="connsiteX6" fmla="*/ 753908 w 878349"/>
                <a:gd name="connsiteY6" fmla="*/ 545926 h 545926"/>
                <a:gd name="connsiteX7" fmla="*/ 747683 w 878349"/>
                <a:gd name="connsiteY7" fmla="*/ 545926 h 545926"/>
                <a:gd name="connsiteX8" fmla="*/ 190471 w 878349"/>
                <a:gd name="connsiteY8" fmla="*/ 545926 h 545926"/>
                <a:gd name="connsiteX9" fmla="*/ 166602 w 878349"/>
                <a:gd name="connsiteY9" fmla="*/ 545926 h 545926"/>
                <a:gd name="connsiteX10" fmla="*/ 158924 w 878349"/>
                <a:gd name="connsiteY10" fmla="*/ 542746 h 545926"/>
                <a:gd name="connsiteX11" fmla="*/ 152084 w 878349"/>
                <a:gd name="connsiteY11" fmla="*/ 542057 h 545926"/>
                <a:gd name="connsiteX12" fmla="*/ 0 w 878349"/>
                <a:gd name="connsiteY12" fmla="*/ 355455 h 545926"/>
                <a:gd name="connsiteX13" fmla="*/ 190471 w 878349"/>
                <a:gd name="connsiteY13" fmla="*/ 164984 h 545926"/>
                <a:gd name="connsiteX14" fmla="*/ 228858 w 878349"/>
                <a:gd name="connsiteY14" fmla="*/ 168854 h 545926"/>
                <a:gd name="connsiteX15" fmla="*/ 244320 w 878349"/>
                <a:gd name="connsiteY15" fmla="*/ 173654 h 545926"/>
                <a:gd name="connsiteX16" fmla="*/ 526204 w 878349"/>
                <a:gd name="connsiteY16" fmla="*/ 3099 h 545926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798544 w 878349"/>
                <a:gd name="connsiteY2" fmla="*/ 294587 h 545650"/>
                <a:gd name="connsiteX3" fmla="*/ 878349 w 878349"/>
                <a:gd name="connsiteY3" fmla="*/ 414984 h 545650"/>
                <a:gd name="connsiteX4" fmla="*/ 798544 w 878349"/>
                <a:gd name="connsiteY4" fmla="*/ 535382 h 545650"/>
                <a:gd name="connsiteX5" fmla="*/ 759827 w 878349"/>
                <a:gd name="connsiteY5" fmla="*/ 543198 h 545650"/>
                <a:gd name="connsiteX6" fmla="*/ 753908 w 878349"/>
                <a:gd name="connsiteY6" fmla="*/ 545650 h 545650"/>
                <a:gd name="connsiteX7" fmla="*/ 747683 w 878349"/>
                <a:gd name="connsiteY7" fmla="*/ 545650 h 545650"/>
                <a:gd name="connsiteX8" fmla="*/ 190471 w 878349"/>
                <a:gd name="connsiteY8" fmla="*/ 545650 h 545650"/>
                <a:gd name="connsiteX9" fmla="*/ 166602 w 878349"/>
                <a:gd name="connsiteY9" fmla="*/ 545650 h 545650"/>
                <a:gd name="connsiteX10" fmla="*/ 158924 w 878349"/>
                <a:gd name="connsiteY10" fmla="*/ 542470 h 545650"/>
                <a:gd name="connsiteX11" fmla="*/ 152084 w 878349"/>
                <a:gd name="connsiteY11" fmla="*/ 541781 h 545650"/>
                <a:gd name="connsiteX12" fmla="*/ 0 w 878349"/>
                <a:gd name="connsiteY12" fmla="*/ 355179 h 545650"/>
                <a:gd name="connsiteX13" fmla="*/ 190471 w 878349"/>
                <a:gd name="connsiteY13" fmla="*/ 164708 h 545650"/>
                <a:gd name="connsiteX14" fmla="*/ 228858 w 878349"/>
                <a:gd name="connsiteY14" fmla="*/ 168578 h 545650"/>
                <a:gd name="connsiteX15" fmla="*/ 244320 w 878349"/>
                <a:gd name="connsiteY15" fmla="*/ 173378 h 545650"/>
                <a:gd name="connsiteX16" fmla="*/ 526204 w 878349"/>
                <a:gd name="connsiteY16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53908 w 878349"/>
                <a:gd name="connsiteY5" fmla="*/ 545650 h 545650"/>
                <a:gd name="connsiteX6" fmla="*/ 747683 w 878349"/>
                <a:gd name="connsiteY6" fmla="*/ 545650 h 545650"/>
                <a:gd name="connsiteX7" fmla="*/ 190471 w 878349"/>
                <a:gd name="connsiteY7" fmla="*/ 545650 h 545650"/>
                <a:gd name="connsiteX8" fmla="*/ 166602 w 878349"/>
                <a:gd name="connsiteY8" fmla="*/ 545650 h 545650"/>
                <a:gd name="connsiteX9" fmla="*/ 158924 w 878349"/>
                <a:gd name="connsiteY9" fmla="*/ 542470 h 545650"/>
                <a:gd name="connsiteX10" fmla="*/ 152084 w 878349"/>
                <a:gd name="connsiteY10" fmla="*/ 541781 h 545650"/>
                <a:gd name="connsiteX11" fmla="*/ 0 w 878349"/>
                <a:gd name="connsiteY11" fmla="*/ 355179 h 545650"/>
                <a:gd name="connsiteX12" fmla="*/ 190471 w 878349"/>
                <a:gd name="connsiteY12" fmla="*/ 164708 h 545650"/>
                <a:gd name="connsiteX13" fmla="*/ 228858 w 878349"/>
                <a:gd name="connsiteY13" fmla="*/ 168578 h 545650"/>
                <a:gd name="connsiteX14" fmla="*/ 244320 w 878349"/>
                <a:gd name="connsiteY14" fmla="*/ 173378 h 545650"/>
                <a:gd name="connsiteX15" fmla="*/ 526204 w 878349"/>
                <a:gd name="connsiteY15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47683 w 878349"/>
                <a:gd name="connsiteY5" fmla="*/ 545650 h 545650"/>
                <a:gd name="connsiteX6" fmla="*/ 190471 w 878349"/>
                <a:gd name="connsiteY6" fmla="*/ 545650 h 545650"/>
                <a:gd name="connsiteX7" fmla="*/ 166602 w 878349"/>
                <a:gd name="connsiteY7" fmla="*/ 545650 h 545650"/>
                <a:gd name="connsiteX8" fmla="*/ 158924 w 878349"/>
                <a:gd name="connsiteY8" fmla="*/ 542470 h 545650"/>
                <a:gd name="connsiteX9" fmla="*/ 152084 w 878349"/>
                <a:gd name="connsiteY9" fmla="*/ 541781 h 545650"/>
                <a:gd name="connsiteX10" fmla="*/ 0 w 878349"/>
                <a:gd name="connsiteY10" fmla="*/ 355179 h 545650"/>
                <a:gd name="connsiteX11" fmla="*/ 190471 w 878349"/>
                <a:gd name="connsiteY11" fmla="*/ 164708 h 545650"/>
                <a:gd name="connsiteX12" fmla="*/ 228858 w 878349"/>
                <a:gd name="connsiteY12" fmla="*/ 168578 h 545650"/>
                <a:gd name="connsiteX13" fmla="*/ 244320 w 878349"/>
                <a:gd name="connsiteY13" fmla="*/ 173378 h 545650"/>
                <a:gd name="connsiteX14" fmla="*/ 526204 w 878349"/>
                <a:gd name="connsiteY14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47683 w 878349"/>
                <a:gd name="connsiteY4" fmla="*/ 545650 h 545650"/>
                <a:gd name="connsiteX5" fmla="*/ 190471 w 878349"/>
                <a:gd name="connsiteY5" fmla="*/ 545650 h 545650"/>
                <a:gd name="connsiteX6" fmla="*/ 166602 w 878349"/>
                <a:gd name="connsiteY6" fmla="*/ 545650 h 545650"/>
                <a:gd name="connsiteX7" fmla="*/ 158924 w 878349"/>
                <a:gd name="connsiteY7" fmla="*/ 542470 h 545650"/>
                <a:gd name="connsiteX8" fmla="*/ 152084 w 878349"/>
                <a:gd name="connsiteY8" fmla="*/ 541781 h 545650"/>
                <a:gd name="connsiteX9" fmla="*/ 0 w 878349"/>
                <a:gd name="connsiteY9" fmla="*/ 355179 h 545650"/>
                <a:gd name="connsiteX10" fmla="*/ 190471 w 878349"/>
                <a:gd name="connsiteY10" fmla="*/ 164708 h 545650"/>
                <a:gd name="connsiteX11" fmla="*/ 228858 w 878349"/>
                <a:gd name="connsiteY11" fmla="*/ 168578 h 545650"/>
                <a:gd name="connsiteX12" fmla="*/ 244320 w 878349"/>
                <a:gd name="connsiteY12" fmla="*/ 173378 h 545650"/>
                <a:gd name="connsiteX13" fmla="*/ 526204 w 878349"/>
                <a:gd name="connsiteY13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60"/>
                <a:gd name="connsiteY0" fmla="*/ 2823 h 545650"/>
                <a:gd name="connsiteX1" fmla="*/ 753041 w 878360"/>
                <a:gd name="connsiteY1" fmla="*/ 285400 h 545650"/>
                <a:gd name="connsiteX2" fmla="*/ 878349 w 878360"/>
                <a:gd name="connsiteY2" fmla="*/ 414984 h 545650"/>
                <a:gd name="connsiteX3" fmla="*/ 747683 w 878360"/>
                <a:gd name="connsiteY3" fmla="*/ 545650 h 545650"/>
                <a:gd name="connsiteX4" fmla="*/ 190471 w 878360"/>
                <a:gd name="connsiteY4" fmla="*/ 545650 h 545650"/>
                <a:gd name="connsiteX5" fmla="*/ 166602 w 878360"/>
                <a:gd name="connsiteY5" fmla="*/ 545650 h 545650"/>
                <a:gd name="connsiteX6" fmla="*/ 158924 w 878360"/>
                <a:gd name="connsiteY6" fmla="*/ 542470 h 545650"/>
                <a:gd name="connsiteX7" fmla="*/ 152084 w 878360"/>
                <a:gd name="connsiteY7" fmla="*/ 541781 h 545650"/>
                <a:gd name="connsiteX8" fmla="*/ 0 w 878360"/>
                <a:gd name="connsiteY8" fmla="*/ 355179 h 545650"/>
                <a:gd name="connsiteX9" fmla="*/ 190471 w 878360"/>
                <a:gd name="connsiteY9" fmla="*/ 164708 h 545650"/>
                <a:gd name="connsiteX10" fmla="*/ 228858 w 878360"/>
                <a:gd name="connsiteY10" fmla="*/ 168578 h 545650"/>
                <a:gd name="connsiteX11" fmla="*/ 244320 w 878360"/>
                <a:gd name="connsiteY11" fmla="*/ 173378 h 545650"/>
                <a:gd name="connsiteX12" fmla="*/ 526204 w 878360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51"/>
                <a:gd name="connsiteY0" fmla="*/ 2823 h 545650"/>
                <a:gd name="connsiteX1" fmla="*/ 753041 w 878351"/>
                <a:gd name="connsiteY1" fmla="*/ 285400 h 545650"/>
                <a:gd name="connsiteX2" fmla="*/ 878349 w 878351"/>
                <a:gd name="connsiteY2" fmla="*/ 414984 h 545650"/>
                <a:gd name="connsiteX3" fmla="*/ 747683 w 878351"/>
                <a:gd name="connsiteY3" fmla="*/ 545650 h 545650"/>
                <a:gd name="connsiteX4" fmla="*/ 190471 w 878351"/>
                <a:gd name="connsiteY4" fmla="*/ 545650 h 545650"/>
                <a:gd name="connsiteX5" fmla="*/ 166602 w 878351"/>
                <a:gd name="connsiteY5" fmla="*/ 545650 h 545650"/>
                <a:gd name="connsiteX6" fmla="*/ 158924 w 878351"/>
                <a:gd name="connsiteY6" fmla="*/ 542470 h 545650"/>
                <a:gd name="connsiteX7" fmla="*/ 152084 w 878351"/>
                <a:gd name="connsiteY7" fmla="*/ 541781 h 545650"/>
                <a:gd name="connsiteX8" fmla="*/ 0 w 878351"/>
                <a:gd name="connsiteY8" fmla="*/ 355179 h 545650"/>
                <a:gd name="connsiteX9" fmla="*/ 190471 w 878351"/>
                <a:gd name="connsiteY9" fmla="*/ 164708 h 545650"/>
                <a:gd name="connsiteX10" fmla="*/ 228858 w 878351"/>
                <a:gd name="connsiteY10" fmla="*/ 168578 h 545650"/>
                <a:gd name="connsiteX11" fmla="*/ 244320 w 878351"/>
                <a:gd name="connsiteY11" fmla="*/ 173378 h 545650"/>
                <a:gd name="connsiteX12" fmla="*/ 526204 w 878351"/>
                <a:gd name="connsiteY12" fmla="*/ 2823 h 545650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7585 w 879730"/>
                <a:gd name="connsiteY0" fmla="*/ 2823 h 545651"/>
                <a:gd name="connsiteX1" fmla="*/ 754422 w 879730"/>
                <a:gd name="connsiteY1" fmla="*/ 285400 h 545651"/>
                <a:gd name="connsiteX2" fmla="*/ 879730 w 879730"/>
                <a:gd name="connsiteY2" fmla="*/ 414984 h 545651"/>
                <a:gd name="connsiteX3" fmla="*/ 749064 w 879730"/>
                <a:gd name="connsiteY3" fmla="*/ 545650 h 545651"/>
                <a:gd name="connsiteX4" fmla="*/ 191852 w 879730"/>
                <a:gd name="connsiteY4" fmla="*/ 545650 h 545651"/>
                <a:gd name="connsiteX5" fmla="*/ 167983 w 879730"/>
                <a:gd name="connsiteY5" fmla="*/ 545650 h 545651"/>
                <a:gd name="connsiteX6" fmla="*/ 160305 w 879730"/>
                <a:gd name="connsiteY6" fmla="*/ 542470 h 545651"/>
                <a:gd name="connsiteX7" fmla="*/ 153465 w 879730"/>
                <a:gd name="connsiteY7" fmla="*/ 541781 h 545651"/>
                <a:gd name="connsiteX8" fmla="*/ 1381 w 879730"/>
                <a:gd name="connsiteY8" fmla="*/ 355179 h 545651"/>
                <a:gd name="connsiteX9" fmla="*/ 230239 w 879730"/>
                <a:gd name="connsiteY9" fmla="*/ 168578 h 545651"/>
                <a:gd name="connsiteX10" fmla="*/ 245701 w 879730"/>
                <a:gd name="connsiteY10" fmla="*/ 173378 h 545651"/>
                <a:gd name="connsiteX11" fmla="*/ 527585 w 879730"/>
                <a:gd name="connsiteY11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6208 w 878353"/>
                <a:gd name="connsiteY0" fmla="*/ 2823 h 545651"/>
                <a:gd name="connsiteX1" fmla="*/ 753045 w 878353"/>
                <a:gd name="connsiteY1" fmla="*/ 285400 h 545651"/>
                <a:gd name="connsiteX2" fmla="*/ 878353 w 878353"/>
                <a:gd name="connsiteY2" fmla="*/ 414984 h 545651"/>
                <a:gd name="connsiteX3" fmla="*/ 747687 w 878353"/>
                <a:gd name="connsiteY3" fmla="*/ 545650 h 545651"/>
                <a:gd name="connsiteX4" fmla="*/ 190475 w 878353"/>
                <a:gd name="connsiteY4" fmla="*/ 545650 h 545651"/>
                <a:gd name="connsiteX5" fmla="*/ 166606 w 878353"/>
                <a:gd name="connsiteY5" fmla="*/ 545650 h 545651"/>
                <a:gd name="connsiteX6" fmla="*/ 158928 w 878353"/>
                <a:gd name="connsiteY6" fmla="*/ 542470 h 545651"/>
                <a:gd name="connsiteX7" fmla="*/ 152088 w 878353"/>
                <a:gd name="connsiteY7" fmla="*/ 541781 h 545651"/>
                <a:gd name="connsiteX8" fmla="*/ 4 w 878353"/>
                <a:gd name="connsiteY8" fmla="*/ 355179 h 545651"/>
                <a:gd name="connsiteX9" fmla="*/ 244324 w 878353"/>
                <a:gd name="connsiteY9" fmla="*/ 173378 h 545651"/>
                <a:gd name="connsiteX10" fmla="*/ 526208 w 878353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66614 w 878361"/>
                <a:gd name="connsiteY5" fmla="*/ 545650 h 545651"/>
                <a:gd name="connsiteX6" fmla="*/ 158936 w 878361"/>
                <a:gd name="connsiteY6" fmla="*/ 542470 h 545651"/>
                <a:gd name="connsiteX7" fmla="*/ 152096 w 878361"/>
                <a:gd name="connsiteY7" fmla="*/ 541781 h 545651"/>
                <a:gd name="connsiteX8" fmla="*/ 12 w 878361"/>
                <a:gd name="connsiteY8" fmla="*/ 355179 h 545651"/>
                <a:gd name="connsiteX9" fmla="*/ 244332 w 878361"/>
                <a:gd name="connsiteY9" fmla="*/ 173378 h 545651"/>
                <a:gd name="connsiteX10" fmla="*/ 526216 w 878361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8936 w 878361"/>
                <a:gd name="connsiteY5" fmla="*/ 542470 h 545651"/>
                <a:gd name="connsiteX6" fmla="*/ 152096 w 878361"/>
                <a:gd name="connsiteY6" fmla="*/ 541781 h 545651"/>
                <a:gd name="connsiteX7" fmla="*/ 12 w 878361"/>
                <a:gd name="connsiteY7" fmla="*/ 355179 h 545651"/>
                <a:gd name="connsiteX8" fmla="*/ 244332 w 878361"/>
                <a:gd name="connsiteY8" fmla="*/ 173378 h 545651"/>
                <a:gd name="connsiteX9" fmla="*/ 526216 w 878361"/>
                <a:gd name="connsiteY9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2096 w 878361"/>
                <a:gd name="connsiteY5" fmla="*/ 541781 h 545651"/>
                <a:gd name="connsiteX6" fmla="*/ 12 w 878361"/>
                <a:gd name="connsiteY6" fmla="*/ 355179 h 545651"/>
                <a:gd name="connsiteX7" fmla="*/ 244332 w 878361"/>
                <a:gd name="connsiteY7" fmla="*/ 173378 h 545651"/>
                <a:gd name="connsiteX8" fmla="*/ 526216 w 878361"/>
                <a:gd name="connsiteY8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2 w 878361"/>
                <a:gd name="connsiteY5" fmla="*/ 355179 h 545651"/>
                <a:gd name="connsiteX6" fmla="*/ 244332 w 878361"/>
                <a:gd name="connsiteY6" fmla="*/ 173378 h 545651"/>
                <a:gd name="connsiteX7" fmla="*/ 526216 w 878361"/>
                <a:gd name="connsiteY7" fmla="*/ 2823 h 545651"/>
                <a:gd name="connsiteX0" fmla="*/ 528231 w 880376"/>
                <a:gd name="connsiteY0" fmla="*/ 2823 h 545651"/>
                <a:gd name="connsiteX1" fmla="*/ 755068 w 880376"/>
                <a:gd name="connsiteY1" fmla="*/ 285400 h 545651"/>
                <a:gd name="connsiteX2" fmla="*/ 880376 w 880376"/>
                <a:gd name="connsiteY2" fmla="*/ 414984 h 545651"/>
                <a:gd name="connsiteX3" fmla="*/ 749710 w 880376"/>
                <a:gd name="connsiteY3" fmla="*/ 545650 h 545651"/>
                <a:gd name="connsiteX4" fmla="*/ 192498 w 880376"/>
                <a:gd name="connsiteY4" fmla="*/ 545650 h 545651"/>
                <a:gd name="connsiteX5" fmla="*/ 2027 w 880376"/>
                <a:gd name="connsiteY5" fmla="*/ 355179 h 545651"/>
                <a:gd name="connsiteX6" fmla="*/ 246347 w 880376"/>
                <a:gd name="connsiteY6" fmla="*/ 173378 h 545651"/>
                <a:gd name="connsiteX7" fmla="*/ 528231 w 880376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245 w 878390"/>
                <a:gd name="connsiteY0" fmla="*/ 2823 h 545651"/>
                <a:gd name="connsiteX1" fmla="*/ 753082 w 878390"/>
                <a:gd name="connsiteY1" fmla="*/ 285400 h 545651"/>
                <a:gd name="connsiteX2" fmla="*/ 878390 w 878390"/>
                <a:gd name="connsiteY2" fmla="*/ 414984 h 545651"/>
                <a:gd name="connsiteX3" fmla="*/ 747724 w 878390"/>
                <a:gd name="connsiteY3" fmla="*/ 545650 h 545651"/>
                <a:gd name="connsiteX4" fmla="*/ 190512 w 878390"/>
                <a:gd name="connsiteY4" fmla="*/ 545650 h 545651"/>
                <a:gd name="connsiteX5" fmla="*/ 41 w 878390"/>
                <a:gd name="connsiteY5" fmla="*/ 355179 h 545651"/>
                <a:gd name="connsiteX6" fmla="*/ 244361 w 878390"/>
                <a:gd name="connsiteY6" fmla="*/ 173378 h 545651"/>
                <a:gd name="connsiteX7" fmla="*/ 526245 w 878390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721 w 878866"/>
                <a:gd name="connsiteY0" fmla="*/ 2823 h 545651"/>
                <a:gd name="connsiteX1" fmla="*/ 753558 w 878866"/>
                <a:gd name="connsiteY1" fmla="*/ 285400 h 545651"/>
                <a:gd name="connsiteX2" fmla="*/ 878866 w 878866"/>
                <a:gd name="connsiteY2" fmla="*/ 414984 h 545651"/>
                <a:gd name="connsiteX3" fmla="*/ 748200 w 878866"/>
                <a:gd name="connsiteY3" fmla="*/ 545650 h 545651"/>
                <a:gd name="connsiteX4" fmla="*/ 190988 w 878866"/>
                <a:gd name="connsiteY4" fmla="*/ 545650 h 545651"/>
                <a:gd name="connsiteX5" fmla="*/ 517 w 878866"/>
                <a:gd name="connsiteY5" fmla="*/ 355179 h 545651"/>
                <a:gd name="connsiteX6" fmla="*/ 244837 w 878866"/>
                <a:gd name="connsiteY6" fmla="*/ 173378 h 545651"/>
                <a:gd name="connsiteX7" fmla="*/ 526721 w 878866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8391" h="545651">
                  <a:moveTo>
                    <a:pt x="526246" y="2823"/>
                  </a:moveTo>
                  <a:cubicBezTo>
                    <a:pt x="663881" y="24023"/>
                    <a:pt x="772336" y="152517"/>
                    <a:pt x="753083" y="285400"/>
                  </a:cubicBezTo>
                  <a:cubicBezTo>
                    <a:pt x="852208" y="299089"/>
                    <a:pt x="878212" y="375742"/>
                    <a:pt x="878391" y="414984"/>
                  </a:cubicBezTo>
                  <a:cubicBezTo>
                    <a:pt x="878627" y="466609"/>
                    <a:pt x="833938" y="546043"/>
                    <a:pt x="747725" y="545650"/>
                  </a:cubicBezTo>
                  <a:lnTo>
                    <a:pt x="190513" y="545650"/>
                  </a:lnTo>
                  <a:cubicBezTo>
                    <a:pt x="77130" y="544985"/>
                    <a:pt x="2268" y="445667"/>
                    <a:pt x="42" y="355179"/>
                  </a:cubicBezTo>
                  <a:cubicBezTo>
                    <a:pt x="-2184" y="264691"/>
                    <a:pt x="84465" y="123521"/>
                    <a:pt x="244362" y="173378"/>
                  </a:cubicBezTo>
                  <a:cubicBezTo>
                    <a:pt x="271526" y="75658"/>
                    <a:pt x="394045" y="-17540"/>
                    <a:pt x="526246" y="282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359ECD34-5349-4A01-8B12-4716D4AD09EF}"/>
              </a:ext>
            </a:extLst>
          </p:cNvPr>
          <p:cNvGrpSpPr/>
          <p:nvPr/>
        </p:nvGrpSpPr>
        <p:grpSpPr>
          <a:xfrm>
            <a:off x="7907732" y="5048860"/>
            <a:ext cx="294692" cy="229438"/>
            <a:chOff x="2062250" y="1828801"/>
            <a:chExt cx="438091" cy="341085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214F52F9-C31C-4581-A7A0-869CE47FABE7}"/>
                </a:ext>
              </a:extLst>
            </p:cNvPr>
            <p:cNvGrpSpPr/>
            <p:nvPr/>
          </p:nvGrpSpPr>
          <p:grpSpPr>
            <a:xfrm>
              <a:off x="2062250" y="1828801"/>
              <a:ext cx="180067" cy="140947"/>
              <a:chOff x="2438399" y="1828800"/>
              <a:chExt cx="1923143" cy="1799771"/>
            </a:xfrm>
            <a:noFill/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1D9F5E26-DEC6-4861-AE78-6320594614D1}"/>
                  </a:ext>
                </a:extLst>
              </p:cNvPr>
              <p:cNvSpPr/>
              <p:nvPr/>
            </p:nvSpPr>
            <p:spPr bwMode="auto">
              <a:xfrm>
                <a:off x="2438399" y="1828800"/>
                <a:ext cx="1923143" cy="179977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3C48D113-A7EA-46F2-92F1-74F35C5AE3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258786"/>
                <a:ext cx="192314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CC6DBDA0-BE55-451E-AC0A-5F9089758D69}"/>
                </a:ext>
              </a:extLst>
            </p:cNvPr>
            <p:cNvGrpSpPr/>
            <p:nvPr/>
          </p:nvGrpSpPr>
          <p:grpSpPr>
            <a:xfrm>
              <a:off x="2093480" y="2028939"/>
              <a:ext cx="180067" cy="140947"/>
              <a:chOff x="2438399" y="1828800"/>
              <a:chExt cx="1923143" cy="1799771"/>
            </a:xfrm>
            <a:noFill/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5DF8F080-AEB8-43A1-9E04-5524CC17E710}"/>
                  </a:ext>
                </a:extLst>
              </p:cNvPr>
              <p:cNvSpPr/>
              <p:nvPr/>
            </p:nvSpPr>
            <p:spPr bwMode="auto">
              <a:xfrm>
                <a:off x="2438399" y="1828800"/>
                <a:ext cx="1923143" cy="179977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0B515CC7-3D8D-435E-AD2E-790630E2ED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258786"/>
                <a:ext cx="192314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D6757B6C-E89B-44ED-9280-204CD272AE8B}"/>
                </a:ext>
              </a:extLst>
            </p:cNvPr>
            <p:cNvGrpSpPr/>
            <p:nvPr/>
          </p:nvGrpSpPr>
          <p:grpSpPr>
            <a:xfrm>
              <a:off x="2320274" y="1907031"/>
              <a:ext cx="180067" cy="140947"/>
              <a:chOff x="2438399" y="1828800"/>
              <a:chExt cx="1923143" cy="1799771"/>
            </a:xfrm>
            <a:noFill/>
          </p:grpSpPr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82A20462-5D81-4B20-9A1E-F90E8324A665}"/>
                  </a:ext>
                </a:extLst>
              </p:cNvPr>
              <p:cNvSpPr/>
              <p:nvPr/>
            </p:nvSpPr>
            <p:spPr bwMode="auto">
              <a:xfrm>
                <a:off x="2438399" y="1828800"/>
                <a:ext cx="1923143" cy="179977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87507D5-9C09-49BB-9D6E-ED4AE035A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258786"/>
                <a:ext cx="192314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DE2484B5-6AEE-43EF-AAE1-E8210FF183F4}"/>
                </a:ext>
              </a:extLst>
            </p:cNvPr>
            <p:cNvGrpSpPr/>
            <p:nvPr/>
          </p:nvGrpSpPr>
          <p:grpSpPr>
            <a:xfrm>
              <a:off x="2129218" y="1891046"/>
              <a:ext cx="303775" cy="247510"/>
              <a:chOff x="2129218" y="1898304"/>
              <a:chExt cx="303775" cy="247510"/>
            </a:xfrm>
          </p:grpSpPr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099C6926-26DD-4125-AA1B-FD0CBB2662D2}"/>
                  </a:ext>
                </a:extLst>
              </p:cNvPr>
              <p:cNvSpPr/>
              <p:nvPr/>
            </p:nvSpPr>
            <p:spPr bwMode="auto">
              <a:xfrm rot="20526251">
                <a:off x="2129218" y="1898304"/>
                <a:ext cx="45467" cy="4546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79989885-6F8B-4CEA-BD32-A8FE79FECE54}"/>
                  </a:ext>
                </a:extLst>
              </p:cNvPr>
              <p:cNvSpPr/>
              <p:nvPr/>
            </p:nvSpPr>
            <p:spPr bwMode="auto">
              <a:xfrm>
                <a:off x="2160192" y="2100347"/>
                <a:ext cx="45467" cy="4546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C24F9069-4069-469C-9A4D-A88F0960CAB1}"/>
                  </a:ext>
                </a:extLst>
              </p:cNvPr>
              <p:cNvSpPr/>
              <p:nvPr/>
            </p:nvSpPr>
            <p:spPr bwMode="auto">
              <a:xfrm rot="19893199">
                <a:off x="2387526" y="1977587"/>
                <a:ext cx="45467" cy="4546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EC37D056-9751-41C1-8B75-2552FDB761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2188" y="1931395"/>
                <a:ext cx="216280" cy="62448"/>
              </a:xfrm>
              <a:prstGeom prst="line">
                <a:avLst/>
              </a:prstGeom>
              <a:ln w="12700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979106BF-BE4E-4D22-B4A6-0141C6DF66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8937" y="1942671"/>
                <a:ext cx="23989" cy="157676"/>
              </a:xfrm>
              <a:prstGeom prst="line">
                <a:avLst/>
              </a:prstGeom>
              <a:ln w="12700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88B11CF3-40E4-45F6-81B4-5DB6279BCA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99001" y="2011149"/>
                <a:ext cx="191271" cy="95857"/>
              </a:xfrm>
              <a:prstGeom prst="line">
                <a:avLst/>
              </a:prstGeom>
              <a:ln w="12700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C62A5D0A-5A16-4B10-86C8-A4B018550094}"/>
              </a:ext>
            </a:extLst>
          </p:cNvPr>
          <p:cNvGrpSpPr/>
          <p:nvPr/>
        </p:nvGrpSpPr>
        <p:grpSpPr>
          <a:xfrm>
            <a:off x="2020886" y="4658190"/>
            <a:ext cx="248788" cy="257154"/>
            <a:chOff x="6175919" y="4051028"/>
            <a:chExt cx="248788" cy="257154"/>
          </a:xfrm>
        </p:grpSpPr>
        <p:sp>
          <p:nvSpPr>
            <p:cNvPr id="250" name="Freeform: Shape 526">
              <a:extLst>
                <a:ext uri="{FF2B5EF4-FFF2-40B4-BE49-F238E27FC236}">
                  <a16:creationId xmlns:a16="http://schemas.microsoft.com/office/drawing/2014/main" id="{A7ED6772-FFA1-4345-A3EE-67E7B1DFD61A}"/>
                </a:ext>
              </a:extLst>
            </p:cNvPr>
            <p:cNvSpPr/>
            <p:nvPr/>
          </p:nvSpPr>
          <p:spPr bwMode="auto">
            <a:xfrm>
              <a:off x="6218786" y="4102336"/>
              <a:ext cx="44930" cy="34603"/>
            </a:xfrm>
            <a:custGeom>
              <a:avLst/>
              <a:gdLst>
                <a:gd name="connsiteX0" fmla="*/ 0 w 485816"/>
                <a:gd name="connsiteY0" fmla="*/ 0 h 374153"/>
                <a:gd name="connsiteX1" fmla="*/ 485816 w 485816"/>
                <a:gd name="connsiteY1" fmla="*/ 0 h 374153"/>
                <a:gd name="connsiteX2" fmla="*/ 485816 w 485816"/>
                <a:gd name="connsiteY2" fmla="*/ 374153 h 374153"/>
                <a:gd name="connsiteX3" fmla="*/ 0 w 485816"/>
                <a:gd name="connsiteY3" fmla="*/ 374153 h 374153"/>
                <a:gd name="connsiteX4" fmla="*/ 0 w 485816"/>
                <a:gd name="connsiteY4" fmla="*/ 0 h 374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816" h="374153">
                  <a:moveTo>
                    <a:pt x="0" y="0"/>
                  </a:moveTo>
                  <a:lnTo>
                    <a:pt x="485816" y="0"/>
                  </a:lnTo>
                  <a:lnTo>
                    <a:pt x="485816" y="374153"/>
                  </a:lnTo>
                  <a:lnTo>
                    <a:pt x="0" y="37415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1" name="Freeform: Shape 527">
              <a:extLst>
                <a:ext uri="{FF2B5EF4-FFF2-40B4-BE49-F238E27FC236}">
                  <a16:creationId xmlns:a16="http://schemas.microsoft.com/office/drawing/2014/main" id="{9168C00A-FA61-4768-BD76-63CE2850128D}"/>
                </a:ext>
              </a:extLst>
            </p:cNvPr>
            <p:cNvSpPr/>
            <p:nvPr/>
          </p:nvSpPr>
          <p:spPr bwMode="auto">
            <a:xfrm>
              <a:off x="6288613" y="4132320"/>
              <a:ext cx="44930" cy="34603"/>
            </a:xfrm>
            <a:custGeom>
              <a:avLst/>
              <a:gdLst>
                <a:gd name="connsiteX0" fmla="*/ 0 w 485816"/>
                <a:gd name="connsiteY0" fmla="*/ 0 h 374153"/>
                <a:gd name="connsiteX1" fmla="*/ 485816 w 485816"/>
                <a:gd name="connsiteY1" fmla="*/ 0 h 374153"/>
                <a:gd name="connsiteX2" fmla="*/ 485816 w 485816"/>
                <a:gd name="connsiteY2" fmla="*/ 374153 h 374153"/>
                <a:gd name="connsiteX3" fmla="*/ 0 w 485816"/>
                <a:gd name="connsiteY3" fmla="*/ 374153 h 374153"/>
                <a:gd name="connsiteX4" fmla="*/ 0 w 485816"/>
                <a:gd name="connsiteY4" fmla="*/ 0 h 374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816" h="374153">
                  <a:moveTo>
                    <a:pt x="0" y="0"/>
                  </a:moveTo>
                  <a:lnTo>
                    <a:pt x="485816" y="0"/>
                  </a:lnTo>
                  <a:lnTo>
                    <a:pt x="485816" y="374153"/>
                  </a:lnTo>
                  <a:lnTo>
                    <a:pt x="0" y="37415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3" name="Freeform: Shape 529">
              <a:extLst>
                <a:ext uri="{FF2B5EF4-FFF2-40B4-BE49-F238E27FC236}">
                  <a16:creationId xmlns:a16="http://schemas.microsoft.com/office/drawing/2014/main" id="{378F6618-6B12-4B45-BD73-E0BD8650B7C0}"/>
                </a:ext>
              </a:extLst>
            </p:cNvPr>
            <p:cNvSpPr/>
            <p:nvPr/>
          </p:nvSpPr>
          <p:spPr bwMode="auto">
            <a:xfrm>
              <a:off x="6218786" y="4162303"/>
              <a:ext cx="44930" cy="34603"/>
            </a:xfrm>
            <a:custGeom>
              <a:avLst/>
              <a:gdLst>
                <a:gd name="connsiteX0" fmla="*/ 0 w 485816"/>
                <a:gd name="connsiteY0" fmla="*/ 0 h 374153"/>
                <a:gd name="connsiteX1" fmla="*/ 485816 w 485816"/>
                <a:gd name="connsiteY1" fmla="*/ 0 h 374153"/>
                <a:gd name="connsiteX2" fmla="*/ 485816 w 485816"/>
                <a:gd name="connsiteY2" fmla="*/ 374153 h 374153"/>
                <a:gd name="connsiteX3" fmla="*/ 0 w 485816"/>
                <a:gd name="connsiteY3" fmla="*/ 374153 h 374153"/>
                <a:gd name="connsiteX4" fmla="*/ 0 w 485816"/>
                <a:gd name="connsiteY4" fmla="*/ 0 h 374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816" h="374153">
                  <a:moveTo>
                    <a:pt x="0" y="0"/>
                  </a:moveTo>
                  <a:lnTo>
                    <a:pt x="485816" y="0"/>
                  </a:lnTo>
                  <a:lnTo>
                    <a:pt x="485816" y="374153"/>
                  </a:lnTo>
                  <a:lnTo>
                    <a:pt x="0" y="37415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4" name="Freeform: Shape 530">
              <a:extLst>
                <a:ext uri="{FF2B5EF4-FFF2-40B4-BE49-F238E27FC236}">
                  <a16:creationId xmlns:a16="http://schemas.microsoft.com/office/drawing/2014/main" id="{AA4EDA8B-B55A-4B33-AFE0-7567D323FD32}"/>
                </a:ext>
              </a:extLst>
            </p:cNvPr>
            <p:cNvSpPr/>
            <p:nvPr/>
          </p:nvSpPr>
          <p:spPr bwMode="auto">
            <a:xfrm>
              <a:off x="6358440" y="4162303"/>
              <a:ext cx="44930" cy="34603"/>
            </a:xfrm>
            <a:custGeom>
              <a:avLst/>
              <a:gdLst>
                <a:gd name="connsiteX0" fmla="*/ 0 w 485816"/>
                <a:gd name="connsiteY0" fmla="*/ 0 h 374153"/>
                <a:gd name="connsiteX1" fmla="*/ 485816 w 485816"/>
                <a:gd name="connsiteY1" fmla="*/ 0 h 374153"/>
                <a:gd name="connsiteX2" fmla="*/ 485816 w 485816"/>
                <a:gd name="connsiteY2" fmla="*/ 374153 h 374153"/>
                <a:gd name="connsiteX3" fmla="*/ 0 w 485816"/>
                <a:gd name="connsiteY3" fmla="*/ 374153 h 374153"/>
                <a:gd name="connsiteX4" fmla="*/ 0 w 485816"/>
                <a:gd name="connsiteY4" fmla="*/ 0 h 374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816" h="374153">
                  <a:moveTo>
                    <a:pt x="0" y="0"/>
                  </a:moveTo>
                  <a:lnTo>
                    <a:pt x="485816" y="0"/>
                  </a:lnTo>
                  <a:lnTo>
                    <a:pt x="485816" y="374153"/>
                  </a:lnTo>
                  <a:lnTo>
                    <a:pt x="0" y="37415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5" name="Freeform: Shape 531">
              <a:extLst>
                <a:ext uri="{FF2B5EF4-FFF2-40B4-BE49-F238E27FC236}">
                  <a16:creationId xmlns:a16="http://schemas.microsoft.com/office/drawing/2014/main" id="{1CDBE46B-5A64-46EF-8BD6-7FB6548FD957}"/>
                </a:ext>
              </a:extLst>
            </p:cNvPr>
            <p:cNvSpPr/>
            <p:nvPr/>
          </p:nvSpPr>
          <p:spPr bwMode="auto">
            <a:xfrm>
              <a:off x="6288613" y="4192287"/>
              <a:ext cx="44930" cy="34603"/>
            </a:xfrm>
            <a:custGeom>
              <a:avLst/>
              <a:gdLst>
                <a:gd name="connsiteX0" fmla="*/ 0 w 485816"/>
                <a:gd name="connsiteY0" fmla="*/ 0 h 374153"/>
                <a:gd name="connsiteX1" fmla="*/ 485816 w 485816"/>
                <a:gd name="connsiteY1" fmla="*/ 0 h 374153"/>
                <a:gd name="connsiteX2" fmla="*/ 485816 w 485816"/>
                <a:gd name="connsiteY2" fmla="*/ 374153 h 374153"/>
                <a:gd name="connsiteX3" fmla="*/ 0 w 485816"/>
                <a:gd name="connsiteY3" fmla="*/ 374153 h 374153"/>
                <a:gd name="connsiteX4" fmla="*/ 0 w 485816"/>
                <a:gd name="connsiteY4" fmla="*/ 0 h 374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816" h="374153">
                  <a:moveTo>
                    <a:pt x="0" y="0"/>
                  </a:moveTo>
                  <a:lnTo>
                    <a:pt x="485816" y="0"/>
                  </a:lnTo>
                  <a:lnTo>
                    <a:pt x="485816" y="374153"/>
                  </a:lnTo>
                  <a:lnTo>
                    <a:pt x="0" y="37415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6" name="Freeform: Shape 532">
              <a:extLst>
                <a:ext uri="{FF2B5EF4-FFF2-40B4-BE49-F238E27FC236}">
                  <a16:creationId xmlns:a16="http://schemas.microsoft.com/office/drawing/2014/main" id="{86736F08-776C-45D6-AD4E-38CFBEA5C8C1}"/>
                </a:ext>
              </a:extLst>
            </p:cNvPr>
            <p:cNvSpPr/>
            <p:nvPr/>
          </p:nvSpPr>
          <p:spPr bwMode="auto">
            <a:xfrm>
              <a:off x="6218786" y="4222271"/>
              <a:ext cx="44930" cy="34603"/>
            </a:xfrm>
            <a:custGeom>
              <a:avLst/>
              <a:gdLst>
                <a:gd name="connsiteX0" fmla="*/ 0 w 485816"/>
                <a:gd name="connsiteY0" fmla="*/ 0 h 374153"/>
                <a:gd name="connsiteX1" fmla="*/ 485816 w 485816"/>
                <a:gd name="connsiteY1" fmla="*/ 0 h 374153"/>
                <a:gd name="connsiteX2" fmla="*/ 485816 w 485816"/>
                <a:gd name="connsiteY2" fmla="*/ 374153 h 374153"/>
                <a:gd name="connsiteX3" fmla="*/ 0 w 485816"/>
                <a:gd name="connsiteY3" fmla="*/ 374153 h 374153"/>
                <a:gd name="connsiteX4" fmla="*/ 0 w 485816"/>
                <a:gd name="connsiteY4" fmla="*/ 0 h 374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816" h="374153">
                  <a:moveTo>
                    <a:pt x="0" y="0"/>
                  </a:moveTo>
                  <a:lnTo>
                    <a:pt x="485816" y="0"/>
                  </a:lnTo>
                  <a:lnTo>
                    <a:pt x="485816" y="374153"/>
                  </a:lnTo>
                  <a:lnTo>
                    <a:pt x="0" y="37415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7" name="Freeform: Shape 524">
              <a:extLst>
                <a:ext uri="{FF2B5EF4-FFF2-40B4-BE49-F238E27FC236}">
                  <a16:creationId xmlns:a16="http://schemas.microsoft.com/office/drawing/2014/main" id="{72DB13E8-4BA8-4C0B-BFC4-51126B4C0F0E}"/>
                </a:ext>
              </a:extLst>
            </p:cNvPr>
            <p:cNvSpPr/>
            <p:nvPr/>
          </p:nvSpPr>
          <p:spPr bwMode="auto">
            <a:xfrm>
              <a:off x="6175919" y="4051028"/>
              <a:ext cx="248788" cy="60145"/>
            </a:xfrm>
            <a:custGeom>
              <a:avLst/>
              <a:gdLst>
                <a:gd name="connsiteX0" fmla="*/ 3087278 w 3087278"/>
                <a:gd name="connsiteY0" fmla="*/ 0 h 746355"/>
                <a:gd name="connsiteX1" fmla="*/ 3087278 w 3087278"/>
                <a:gd name="connsiteY1" fmla="*/ 1 h 746355"/>
                <a:gd name="connsiteX2" fmla="*/ 3087278 w 3087278"/>
                <a:gd name="connsiteY2" fmla="*/ 746353 h 746355"/>
                <a:gd name="connsiteX3" fmla="*/ 2683739 w 3087278"/>
                <a:gd name="connsiteY3" fmla="*/ 746353 h 746355"/>
                <a:gd name="connsiteX4" fmla="*/ 2683739 w 3087278"/>
                <a:gd name="connsiteY4" fmla="*/ 403542 h 746355"/>
                <a:gd name="connsiteX5" fmla="*/ 403540 w 3087278"/>
                <a:gd name="connsiteY5" fmla="*/ 403542 h 746355"/>
                <a:gd name="connsiteX6" fmla="*/ 403540 w 3087278"/>
                <a:gd name="connsiteY6" fmla="*/ 746355 h 746355"/>
                <a:gd name="connsiteX7" fmla="*/ 0 w 3087278"/>
                <a:gd name="connsiteY7" fmla="*/ 746355 h 746355"/>
                <a:gd name="connsiteX8" fmla="*/ 0 w 3087278"/>
                <a:gd name="connsiteY8" fmla="*/ 1 h 746355"/>
                <a:gd name="connsiteX9" fmla="*/ 1 w 3087278"/>
                <a:gd name="connsiteY9" fmla="*/ 1 h 746355"/>
                <a:gd name="connsiteX10" fmla="*/ 3087278 w 3087278"/>
                <a:gd name="connsiteY10" fmla="*/ 0 h 746355"/>
                <a:gd name="connsiteX0" fmla="*/ 2683739 w 3087278"/>
                <a:gd name="connsiteY0" fmla="*/ 403542 h 746355"/>
                <a:gd name="connsiteX1" fmla="*/ 403540 w 3087278"/>
                <a:gd name="connsiteY1" fmla="*/ 403542 h 746355"/>
                <a:gd name="connsiteX2" fmla="*/ 403540 w 3087278"/>
                <a:gd name="connsiteY2" fmla="*/ 746355 h 746355"/>
                <a:gd name="connsiteX3" fmla="*/ 0 w 3087278"/>
                <a:gd name="connsiteY3" fmla="*/ 746355 h 746355"/>
                <a:gd name="connsiteX4" fmla="*/ 0 w 3087278"/>
                <a:gd name="connsiteY4" fmla="*/ 1 h 746355"/>
                <a:gd name="connsiteX5" fmla="*/ 1 w 3087278"/>
                <a:gd name="connsiteY5" fmla="*/ 1 h 746355"/>
                <a:gd name="connsiteX6" fmla="*/ 3087278 w 3087278"/>
                <a:gd name="connsiteY6" fmla="*/ 0 h 746355"/>
                <a:gd name="connsiteX7" fmla="*/ 3087278 w 3087278"/>
                <a:gd name="connsiteY7" fmla="*/ 1 h 746355"/>
                <a:gd name="connsiteX8" fmla="*/ 3087278 w 3087278"/>
                <a:gd name="connsiteY8" fmla="*/ 746353 h 746355"/>
                <a:gd name="connsiteX9" fmla="*/ 2683739 w 3087278"/>
                <a:gd name="connsiteY9" fmla="*/ 746353 h 746355"/>
                <a:gd name="connsiteX10" fmla="*/ 2775179 w 3087278"/>
                <a:gd name="connsiteY10" fmla="*/ 494982 h 746355"/>
                <a:gd name="connsiteX0" fmla="*/ 2683739 w 3087278"/>
                <a:gd name="connsiteY0" fmla="*/ 403542 h 746355"/>
                <a:gd name="connsiteX1" fmla="*/ 403540 w 3087278"/>
                <a:gd name="connsiteY1" fmla="*/ 403542 h 746355"/>
                <a:gd name="connsiteX2" fmla="*/ 403540 w 3087278"/>
                <a:gd name="connsiteY2" fmla="*/ 746355 h 746355"/>
                <a:gd name="connsiteX3" fmla="*/ 0 w 3087278"/>
                <a:gd name="connsiteY3" fmla="*/ 746355 h 746355"/>
                <a:gd name="connsiteX4" fmla="*/ 0 w 3087278"/>
                <a:gd name="connsiteY4" fmla="*/ 1 h 746355"/>
                <a:gd name="connsiteX5" fmla="*/ 1 w 3087278"/>
                <a:gd name="connsiteY5" fmla="*/ 1 h 746355"/>
                <a:gd name="connsiteX6" fmla="*/ 3087278 w 3087278"/>
                <a:gd name="connsiteY6" fmla="*/ 0 h 746355"/>
                <a:gd name="connsiteX7" fmla="*/ 3087278 w 3087278"/>
                <a:gd name="connsiteY7" fmla="*/ 1 h 746355"/>
                <a:gd name="connsiteX8" fmla="*/ 3087278 w 3087278"/>
                <a:gd name="connsiteY8" fmla="*/ 746353 h 746355"/>
                <a:gd name="connsiteX9" fmla="*/ 2683739 w 3087278"/>
                <a:gd name="connsiteY9" fmla="*/ 746353 h 746355"/>
                <a:gd name="connsiteX0" fmla="*/ 2683739 w 3087278"/>
                <a:gd name="connsiteY0" fmla="*/ 403542 h 746355"/>
                <a:gd name="connsiteX1" fmla="*/ 403540 w 3087278"/>
                <a:gd name="connsiteY1" fmla="*/ 403542 h 746355"/>
                <a:gd name="connsiteX2" fmla="*/ 403540 w 3087278"/>
                <a:gd name="connsiteY2" fmla="*/ 746355 h 746355"/>
                <a:gd name="connsiteX3" fmla="*/ 0 w 3087278"/>
                <a:gd name="connsiteY3" fmla="*/ 746355 h 746355"/>
                <a:gd name="connsiteX4" fmla="*/ 0 w 3087278"/>
                <a:gd name="connsiteY4" fmla="*/ 1 h 746355"/>
                <a:gd name="connsiteX5" fmla="*/ 1 w 3087278"/>
                <a:gd name="connsiteY5" fmla="*/ 1 h 746355"/>
                <a:gd name="connsiteX6" fmla="*/ 3087278 w 3087278"/>
                <a:gd name="connsiteY6" fmla="*/ 0 h 746355"/>
                <a:gd name="connsiteX7" fmla="*/ 3087278 w 3087278"/>
                <a:gd name="connsiteY7" fmla="*/ 1 h 746355"/>
                <a:gd name="connsiteX8" fmla="*/ 3087278 w 3087278"/>
                <a:gd name="connsiteY8" fmla="*/ 746353 h 746355"/>
                <a:gd name="connsiteX0" fmla="*/ 403540 w 3087278"/>
                <a:gd name="connsiteY0" fmla="*/ 403542 h 746355"/>
                <a:gd name="connsiteX1" fmla="*/ 403540 w 3087278"/>
                <a:gd name="connsiteY1" fmla="*/ 746355 h 746355"/>
                <a:gd name="connsiteX2" fmla="*/ 0 w 3087278"/>
                <a:gd name="connsiteY2" fmla="*/ 746355 h 746355"/>
                <a:gd name="connsiteX3" fmla="*/ 0 w 3087278"/>
                <a:gd name="connsiteY3" fmla="*/ 1 h 746355"/>
                <a:gd name="connsiteX4" fmla="*/ 1 w 3087278"/>
                <a:gd name="connsiteY4" fmla="*/ 1 h 746355"/>
                <a:gd name="connsiteX5" fmla="*/ 3087278 w 3087278"/>
                <a:gd name="connsiteY5" fmla="*/ 0 h 746355"/>
                <a:gd name="connsiteX6" fmla="*/ 3087278 w 3087278"/>
                <a:gd name="connsiteY6" fmla="*/ 1 h 746355"/>
                <a:gd name="connsiteX7" fmla="*/ 3087278 w 3087278"/>
                <a:gd name="connsiteY7" fmla="*/ 746353 h 746355"/>
                <a:gd name="connsiteX0" fmla="*/ 403540 w 3087278"/>
                <a:gd name="connsiteY0" fmla="*/ 746355 h 746355"/>
                <a:gd name="connsiteX1" fmla="*/ 0 w 3087278"/>
                <a:gd name="connsiteY1" fmla="*/ 746355 h 746355"/>
                <a:gd name="connsiteX2" fmla="*/ 0 w 3087278"/>
                <a:gd name="connsiteY2" fmla="*/ 1 h 746355"/>
                <a:gd name="connsiteX3" fmla="*/ 1 w 3087278"/>
                <a:gd name="connsiteY3" fmla="*/ 1 h 746355"/>
                <a:gd name="connsiteX4" fmla="*/ 3087278 w 3087278"/>
                <a:gd name="connsiteY4" fmla="*/ 0 h 746355"/>
                <a:gd name="connsiteX5" fmla="*/ 3087278 w 3087278"/>
                <a:gd name="connsiteY5" fmla="*/ 1 h 746355"/>
                <a:gd name="connsiteX6" fmla="*/ 3087278 w 3087278"/>
                <a:gd name="connsiteY6" fmla="*/ 746353 h 746355"/>
                <a:gd name="connsiteX0" fmla="*/ 0 w 3087278"/>
                <a:gd name="connsiteY0" fmla="*/ 746355 h 746355"/>
                <a:gd name="connsiteX1" fmla="*/ 0 w 3087278"/>
                <a:gd name="connsiteY1" fmla="*/ 1 h 746355"/>
                <a:gd name="connsiteX2" fmla="*/ 1 w 3087278"/>
                <a:gd name="connsiteY2" fmla="*/ 1 h 746355"/>
                <a:gd name="connsiteX3" fmla="*/ 3087278 w 3087278"/>
                <a:gd name="connsiteY3" fmla="*/ 0 h 746355"/>
                <a:gd name="connsiteX4" fmla="*/ 3087278 w 3087278"/>
                <a:gd name="connsiteY4" fmla="*/ 1 h 746355"/>
                <a:gd name="connsiteX5" fmla="*/ 3087278 w 3087278"/>
                <a:gd name="connsiteY5" fmla="*/ 746353 h 746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7278" h="746355">
                  <a:moveTo>
                    <a:pt x="0" y="746355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3087278" y="0"/>
                  </a:lnTo>
                  <a:lnTo>
                    <a:pt x="3087278" y="1"/>
                  </a:lnTo>
                  <a:lnTo>
                    <a:pt x="3087278" y="746353"/>
                  </a:lnTo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9" name="Freeform: Shape 533">
              <a:extLst>
                <a:ext uri="{FF2B5EF4-FFF2-40B4-BE49-F238E27FC236}">
                  <a16:creationId xmlns:a16="http://schemas.microsoft.com/office/drawing/2014/main" id="{6FAAEB38-1056-470F-95CC-241CA54FD3CB}"/>
                </a:ext>
              </a:extLst>
            </p:cNvPr>
            <p:cNvSpPr/>
            <p:nvPr/>
          </p:nvSpPr>
          <p:spPr bwMode="auto">
            <a:xfrm>
              <a:off x="6175919" y="4248037"/>
              <a:ext cx="248788" cy="60145"/>
            </a:xfrm>
            <a:custGeom>
              <a:avLst/>
              <a:gdLst>
                <a:gd name="connsiteX0" fmla="*/ 2683739 w 3087278"/>
                <a:gd name="connsiteY0" fmla="*/ 0 h 746354"/>
                <a:gd name="connsiteX1" fmla="*/ 3087278 w 3087278"/>
                <a:gd name="connsiteY1" fmla="*/ 0 h 746354"/>
                <a:gd name="connsiteX2" fmla="*/ 3087278 w 3087278"/>
                <a:gd name="connsiteY2" fmla="*/ 746353 h 746354"/>
                <a:gd name="connsiteX3" fmla="*/ 3087277 w 3087278"/>
                <a:gd name="connsiteY3" fmla="*/ 746353 h 746354"/>
                <a:gd name="connsiteX4" fmla="*/ 0 w 3087278"/>
                <a:gd name="connsiteY4" fmla="*/ 746354 h 746354"/>
                <a:gd name="connsiteX5" fmla="*/ 0 w 3087278"/>
                <a:gd name="connsiteY5" fmla="*/ 746353 h 746354"/>
                <a:gd name="connsiteX6" fmla="*/ 0 w 3087278"/>
                <a:gd name="connsiteY6" fmla="*/ 1 h 746354"/>
                <a:gd name="connsiteX7" fmla="*/ 403540 w 3087278"/>
                <a:gd name="connsiteY7" fmla="*/ 1 h 746354"/>
                <a:gd name="connsiteX8" fmla="*/ 403540 w 3087278"/>
                <a:gd name="connsiteY8" fmla="*/ 342813 h 746354"/>
                <a:gd name="connsiteX9" fmla="*/ 2683739 w 3087278"/>
                <a:gd name="connsiteY9" fmla="*/ 342813 h 746354"/>
                <a:gd name="connsiteX10" fmla="*/ 2683739 w 3087278"/>
                <a:gd name="connsiteY10" fmla="*/ 0 h 746354"/>
                <a:gd name="connsiteX0" fmla="*/ 403540 w 3087278"/>
                <a:gd name="connsiteY0" fmla="*/ 342813 h 746354"/>
                <a:gd name="connsiteX1" fmla="*/ 2683739 w 3087278"/>
                <a:gd name="connsiteY1" fmla="*/ 342813 h 746354"/>
                <a:gd name="connsiteX2" fmla="*/ 2683739 w 3087278"/>
                <a:gd name="connsiteY2" fmla="*/ 0 h 746354"/>
                <a:gd name="connsiteX3" fmla="*/ 3087278 w 3087278"/>
                <a:gd name="connsiteY3" fmla="*/ 0 h 746354"/>
                <a:gd name="connsiteX4" fmla="*/ 3087278 w 3087278"/>
                <a:gd name="connsiteY4" fmla="*/ 746353 h 746354"/>
                <a:gd name="connsiteX5" fmla="*/ 3087277 w 3087278"/>
                <a:gd name="connsiteY5" fmla="*/ 746353 h 746354"/>
                <a:gd name="connsiteX6" fmla="*/ 0 w 3087278"/>
                <a:gd name="connsiteY6" fmla="*/ 746354 h 746354"/>
                <a:gd name="connsiteX7" fmla="*/ 0 w 3087278"/>
                <a:gd name="connsiteY7" fmla="*/ 746353 h 746354"/>
                <a:gd name="connsiteX8" fmla="*/ 0 w 3087278"/>
                <a:gd name="connsiteY8" fmla="*/ 1 h 746354"/>
                <a:gd name="connsiteX9" fmla="*/ 403540 w 3087278"/>
                <a:gd name="connsiteY9" fmla="*/ 1 h 746354"/>
                <a:gd name="connsiteX10" fmla="*/ 494980 w 3087278"/>
                <a:gd name="connsiteY10" fmla="*/ 434253 h 746354"/>
                <a:gd name="connsiteX0" fmla="*/ 403540 w 3087278"/>
                <a:gd name="connsiteY0" fmla="*/ 342813 h 746354"/>
                <a:gd name="connsiteX1" fmla="*/ 2683739 w 3087278"/>
                <a:gd name="connsiteY1" fmla="*/ 342813 h 746354"/>
                <a:gd name="connsiteX2" fmla="*/ 2683739 w 3087278"/>
                <a:gd name="connsiteY2" fmla="*/ 0 h 746354"/>
                <a:gd name="connsiteX3" fmla="*/ 3087278 w 3087278"/>
                <a:gd name="connsiteY3" fmla="*/ 0 h 746354"/>
                <a:gd name="connsiteX4" fmla="*/ 3087278 w 3087278"/>
                <a:gd name="connsiteY4" fmla="*/ 746353 h 746354"/>
                <a:gd name="connsiteX5" fmla="*/ 3087277 w 3087278"/>
                <a:gd name="connsiteY5" fmla="*/ 746353 h 746354"/>
                <a:gd name="connsiteX6" fmla="*/ 0 w 3087278"/>
                <a:gd name="connsiteY6" fmla="*/ 746354 h 746354"/>
                <a:gd name="connsiteX7" fmla="*/ 0 w 3087278"/>
                <a:gd name="connsiteY7" fmla="*/ 746353 h 746354"/>
                <a:gd name="connsiteX8" fmla="*/ 0 w 3087278"/>
                <a:gd name="connsiteY8" fmla="*/ 1 h 746354"/>
                <a:gd name="connsiteX9" fmla="*/ 403540 w 3087278"/>
                <a:gd name="connsiteY9" fmla="*/ 1 h 746354"/>
                <a:gd name="connsiteX0" fmla="*/ 2683739 w 3087278"/>
                <a:gd name="connsiteY0" fmla="*/ 342813 h 746354"/>
                <a:gd name="connsiteX1" fmla="*/ 2683739 w 3087278"/>
                <a:gd name="connsiteY1" fmla="*/ 0 h 746354"/>
                <a:gd name="connsiteX2" fmla="*/ 3087278 w 3087278"/>
                <a:gd name="connsiteY2" fmla="*/ 0 h 746354"/>
                <a:gd name="connsiteX3" fmla="*/ 3087278 w 3087278"/>
                <a:gd name="connsiteY3" fmla="*/ 746353 h 746354"/>
                <a:gd name="connsiteX4" fmla="*/ 3087277 w 3087278"/>
                <a:gd name="connsiteY4" fmla="*/ 746353 h 746354"/>
                <a:gd name="connsiteX5" fmla="*/ 0 w 3087278"/>
                <a:gd name="connsiteY5" fmla="*/ 746354 h 746354"/>
                <a:gd name="connsiteX6" fmla="*/ 0 w 3087278"/>
                <a:gd name="connsiteY6" fmla="*/ 746353 h 746354"/>
                <a:gd name="connsiteX7" fmla="*/ 0 w 3087278"/>
                <a:gd name="connsiteY7" fmla="*/ 1 h 746354"/>
                <a:gd name="connsiteX8" fmla="*/ 403540 w 3087278"/>
                <a:gd name="connsiteY8" fmla="*/ 1 h 746354"/>
                <a:gd name="connsiteX0" fmla="*/ 2683739 w 3087278"/>
                <a:gd name="connsiteY0" fmla="*/ 342813 h 746354"/>
                <a:gd name="connsiteX1" fmla="*/ 2683739 w 3087278"/>
                <a:gd name="connsiteY1" fmla="*/ 0 h 746354"/>
                <a:gd name="connsiteX2" fmla="*/ 3087278 w 3087278"/>
                <a:gd name="connsiteY2" fmla="*/ 0 h 746354"/>
                <a:gd name="connsiteX3" fmla="*/ 3087278 w 3087278"/>
                <a:gd name="connsiteY3" fmla="*/ 746353 h 746354"/>
                <a:gd name="connsiteX4" fmla="*/ 3087277 w 3087278"/>
                <a:gd name="connsiteY4" fmla="*/ 746353 h 746354"/>
                <a:gd name="connsiteX5" fmla="*/ 0 w 3087278"/>
                <a:gd name="connsiteY5" fmla="*/ 746354 h 746354"/>
                <a:gd name="connsiteX6" fmla="*/ 0 w 3087278"/>
                <a:gd name="connsiteY6" fmla="*/ 746353 h 746354"/>
                <a:gd name="connsiteX7" fmla="*/ 0 w 3087278"/>
                <a:gd name="connsiteY7" fmla="*/ 1 h 746354"/>
                <a:gd name="connsiteX0" fmla="*/ 2683739 w 3087278"/>
                <a:gd name="connsiteY0" fmla="*/ 0 h 746354"/>
                <a:gd name="connsiteX1" fmla="*/ 3087278 w 3087278"/>
                <a:gd name="connsiteY1" fmla="*/ 0 h 746354"/>
                <a:gd name="connsiteX2" fmla="*/ 3087278 w 3087278"/>
                <a:gd name="connsiteY2" fmla="*/ 746353 h 746354"/>
                <a:gd name="connsiteX3" fmla="*/ 3087277 w 3087278"/>
                <a:gd name="connsiteY3" fmla="*/ 746353 h 746354"/>
                <a:gd name="connsiteX4" fmla="*/ 0 w 3087278"/>
                <a:gd name="connsiteY4" fmla="*/ 746354 h 746354"/>
                <a:gd name="connsiteX5" fmla="*/ 0 w 3087278"/>
                <a:gd name="connsiteY5" fmla="*/ 746353 h 746354"/>
                <a:gd name="connsiteX6" fmla="*/ 0 w 3087278"/>
                <a:gd name="connsiteY6" fmla="*/ 1 h 746354"/>
                <a:gd name="connsiteX0" fmla="*/ 3087278 w 3087278"/>
                <a:gd name="connsiteY0" fmla="*/ 0 h 746354"/>
                <a:gd name="connsiteX1" fmla="*/ 3087278 w 3087278"/>
                <a:gd name="connsiteY1" fmla="*/ 746353 h 746354"/>
                <a:gd name="connsiteX2" fmla="*/ 3087277 w 3087278"/>
                <a:gd name="connsiteY2" fmla="*/ 746353 h 746354"/>
                <a:gd name="connsiteX3" fmla="*/ 0 w 3087278"/>
                <a:gd name="connsiteY3" fmla="*/ 746354 h 746354"/>
                <a:gd name="connsiteX4" fmla="*/ 0 w 3087278"/>
                <a:gd name="connsiteY4" fmla="*/ 746353 h 746354"/>
                <a:gd name="connsiteX5" fmla="*/ 0 w 3087278"/>
                <a:gd name="connsiteY5" fmla="*/ 1 h 746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7278" h="746354">
                  <a:moveTo>
                    <a:pt x="3087278" y="0"/>
                  </a:moveTo>
                  <a:lnTo>
                    <a:pt x="3087278" y="746353"/>
                  </a:lnTo>
                  <a:lnTo>
                    <a:pt x="3087277" y="746353"/>
                  </a:lnTo>
                  <a:lnTo>
                    <a:pt x="0" y="746354"/>
                  </a:lnTo>
                  <a:lnTo>
                    <a:pt x="0" y="746353"/>
                  </a:lnTo>
                  <a:lnTo>
                    <a:pt x="0" y="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61" name="Rectangle 260"/>
          <p:cNvSpPr/>
          <p:nvPr/>
        </p:nvSpPr>
        <p:spPr>
          <a:xfrm>
            <a:off x="2248716" y="3609444"/>
            <a:ext cx="86059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Kafka</a:t>
            </a:r>
          </a:p>
        </p:txBody>
      </p:sp>
      <p:grpSp>
        <p:nvGrpSpPr>
          <p:cNvPr id="263" name="Group 262"/>
          <p:cNvGrpSpPr/>
          <p:nvPr/>
        </p:nvGrpSpPr>
        <p:grpSpPr>
          <a:xfrm>
            <a:off x="2089617" y="3585906"/>
            <a:ext cx="171386" cy="291150"/>
            <a:chOff x="10668000" y="1393825"/>
            <a:chExt cx="527050" cy="895350"/>
          </a:xfrm>
        </p:grpSpPr>
        <p:sp>
          <p:nvSpPr>
            <p:cNvPr id="265" name="Oval 264"/>
            <p:cNvSpPr/>
            <p:nvPr/>
          </p:nvSpPr>
          <p:spPr bwMode="auto">
            <a:xfrm>
              <a:off x="10690225" y="1393825"/>
              <a:ext cx="203200" cy="203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7" name="Oval 266"/>
            <p:cNvSpPr/>
            <p:nvPr/>
          </p:nvSpPr>
          <p:spPr bwMode="auto">
            <a:xfrm>
              <a:off x="10690225" y="2085975"/>
              <a:ext cx="203200" cy="203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8" name="Oval 267"/>
            <p:cNvSpPr/>
            <p:nvPr/>
          </p:nvSpPr>
          <p:spPr bwMode="auto">
            <a:xfrm>
              <a:off x="10991850" y="1911350"/>
              <a:ext cx="203200" cy="203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9" name="Oval 268"/>
            <p:cNvSpPr/>
            <p:nvPr/>
          </p:nvSpPr>
          <p:spPr bwMode="auto">
            <a:xfrm>
              <a:off x="10991850" y="1565275"/>
              <a:ext cx="203200" cy="203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0" name="Oval 269"/>
            <p:cNvSpPr/>
            <p:nvPr/>
          </p:nvSpPr>
          <p:spPr bwMode="auto">
            <a:xfrm>
              <a:off x="10668000" y="1717675"/>
              <a:ext cx="247650" cy="2476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71" name="Straight Connector 270"/>
            <p:cNvCxnSpPr/>
            <p:nvPr/>
          </p:nvCxnSpPr>
          <p:spPr>
            <a:xfrm>
              <a:off x="10791825" y="1597025"/>
              <a:ext cx="0" cy="12065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10791825" y="1966190"/>
              <a:ext cx="0" cy="12065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flipH="1">
              <a:off x="10895906" y="1717148"/>
              <a:ext cx="109141" cy="6141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10905558" y="1903102"/>
              <a:ext cx="101228" cy="56965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318103C3-E8A9-402E-A106-0CE846535D21}"/>
              </a:ext>
            </a:extLst>
          </p:cNvPr>
          <p:cNvGrpSpPr/>
          <p:nvPr/>
        </p:nvGrpSpPr>
        <p:grpSpPr>
          <a:xfrm>
            <a:off x="5743232" y="3436818"/>
            <a:ext cx="312189" cy="318206"/>
            <a:chOff x="7158422" y="1607015"/>
            <a:chExt cx="2726357" cy="2778898"/>
          </a:xfrm>
          <a:solidFill>
            <a:srgbClr val="FF0000"/>
          </a:solidFill>
        </p:grpSpPr>
        <p:sp>
          <p:nvSpPr>
            <p:cNvPr id="262" name="Freeform 290">
              <a:extLst>
                <a:ext uri="{FF2B5EF4-FFF2-40B4-BE49-F238E27FC236}">
                  <a16:creationId xmlns:a16="http://schemas.microsoft.com/office/drawing/2014/main" id="{7B0DAD60-C219-42CB-83E7-3C00C88D2CA8}"/>
                </a:ext>
              </a:extLst>
            </p:cNvPr>
            <p:cNvSpPr/>
            <p:nvPr/>
          </p:nvSpPr>
          <p:spPr bwMode="auto">
            <a:xfrm>
              <a:off x="7158422" y="2971802"/>
              <a:ext cx="2726357" cy="1414111"/>
            </a:xfrm>
            <a:custGeom>
              <a:avLst/>
              <a:gdLst>
                <a:gd name="connsiteX0" fmla="*/ 1363179 w 2726357"/>
                <a:gd name="connsiteY0" fmla="*/ 0 h 1414112"/>
                <a:gd name="connsiteX1" fmla="*/ 1859701 w 2726357"/>
                <a:gd name="connsiteY1" fmla="*/ 257537 h 1414112"/>
                <a:gd name="connsiteX2" fmla="*/ 2722177 w 2726357"/>
                <a:gd name="connsiteY2" fmla="*/ 257537 h 1414112"/>
                <a:gd name="connsiteX3" fmla="*/ 2722177 w 2726357"/>
                <a:gd name="connsiteY3" fmla="*/ 704888 h 1414112"/>
                <a:gd name="connsiteX4" fmla="*/ 2726357 w 2726357"/>
                <a:gd name="connsiteY4" fmla="*/ 707056 h 1414112"/>
                <a:gd name="connsiteX5" fmla="*/ 1363179 w 2726357"/>
                <a:gd name="connsiteY5" fmla="*/ 1414112 h 1414112"/>
                <a:gd name="connsiteX6" fmla="*/ 3650 w 2726357"/>
                <a:gd name="connsiteY6" fmla="*/ 708949 h 1414112"/>
                <a:gd name="connsiteX7" fmla="*/ 1202 w 2726357"/>
                <a:gd name="connsiteY7" fmla="*/ 708949 h 1414112"/>
                <a:gd name="connsiteX8" fmla="*/ 1202 w 2726357"/>
                <a:gd name="connsiteY8" fmla="*/ 707680 h 1414112"/>
                <a:gd name="connsiteX9" fmla="*/ 0 w 2726357"/>
                <a:gd name="connsiteY9" fmla="*/ 707056 h 1414112"/>
                <a:gd name="connsiteX10" fmla="*/ 1202 w 2726357"/>
                <a:gd name="connsiteY10" fmla="*/ 706433 h 1414112"/>
                <a:gd name="connsiteX11" fmla="*/ 1202 w 2726357"/>
                <a:gd name="connsiteY11" fmla="*/ 257537 h 1414112"/>
                <a:gd name="connsiteX12" fmla="*/ 866657 w 2726357"/>
                <a:gd name="connsiteY12" fmla="*/ 257537 h 14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6357" h="1414112">
                  <a:moveTo>
                    <a:pt x="1363179" y="0"/>
                  </a:moveTo>
                  <a:lnTo>
                    <a:pt x="1859701" y="257537"/>
                  </a:lnTo>
                  <a:lnTo>
                    <a:pt x="2722177" y="257537"/>
                  </a:lnTo>
                  <a:lnTo>
                    <a:pt x="2722177" y="704888"/>
                  </a:lnTo>
                  <a:lnTo>
                    <a:pt x="2726357" y="707056"/>
                  </a:lnTo>
                  <a:lnTo>
                    <a:pt x="1363179" y="1414112"/>
                  </a:lnTo>
                  <a:lnTo>
                    <a:pt x="3650" y="708949"/>
                  </a:lnTo>
                  <a:lnTo>
                    <a:pt x="1202" y="708949"/>
                  </a:lnTo>
                  <a:lnTo>
                    <a:pt x="1202" y="707680"/>
                  </a:lnTo>
                  <a:lnTo>
                    <a:pt x="0" y="707056"/>
                  </a:lnTo>
                  <a:lnTo>
                    <a:pt x="1202" y="706433"/>
                  </a:lnTo>
                  <a:lnTo>
                    <a:pt x="1202" y="257537"/>
                  </a:lnTo>
                  <a:lnTo>
                    <a:pt x="866657" y="257537"/>
                  </a:lnTo>
                  <a:close/>
                </a:path>
              </a:pathLst>
            </a:custGeom>
            <a:grpFill/>
            <a:ln w="12700" cap="flat">
              <a:solidFill>
                <a:schemeClr val="accent1"/>
              </a:solidFill>
              <a:bevel/>
              <a:headEnd/>
              <a:tailEnd/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4" name="Diamond 263">
              <a:extLst>
                <a:ext uri="{FF2B5EF4-FFF2-40B4-BE49-F238E27FC236}">
                  <a16:creationId xmlns:a16="http://schemas.microsoft.com/office/drawing/2014/main" id="{CAF4C298-AA1C-484C-9921-BBEC02F630DA}"/>
                </a:ext>
              </a:extLst>
            </p:cNvPr>
            <p:cNvSpPr/>
            <p:nvPr/>
          </p:nvSpPr>
          <p:spPr bwMode="auto">
            <a:xfrm>
              <a:off x="7158422" y="2521415"/>
              <a:ext cx="2726357" cy="1414112"/>
            </a:xfrm>
            <a:prstGeom prst="diamond">
              <a:avLst/>
            </a:prstGeom>
            <a:grpFill/>
            <a:ln w="12700" cap="flat" cmpd="sng" algn="ctr">
              <a:solidFill>
                <a:schemeClr val="accent1"/>
              </a:solidFill>
              <a:prstDash val="solid"/>
              <a:bevel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8" name="Freeform 292">
              <a:extLst>
                <a:ext uri="{FF2B5EF4-FFF2-40B4-BE49-F238E27FC236}">
                  <a16:creationId xmlns:a16="http://schemas.microsoft.com/office/drawing/2014/main" id="{D83374B1-BE7A-4A80-9BEF-4D213BA989F8}"/>
                </a:ext>
              </a:extLst>
            </p:cNvPr>
            <p:cNvSpPr/>
            <p:nvPr/>
          </p:nvSpPr>
          <p:spPr bwMode="auto">
            <a:xfrm>
              <a:off x="7158422" y="2057402"/>
              <a:ext cx="2726357" cy="1414113"/>
            </a:xfrm>
            <a:custGeom>
              <a:avLst/>
              <a:gdLst>
                <a:gd name="connsiteX0" fmla="*/ 1363179 w 2726357"/>
                <a:gd name="connsiteY0" fmla="*/ 0 h 1414112"/>
                <a:gd name="connsiteX1" fmla="*/ 1859701 w 2726357"/>
                <a:gd name="connsiteY1" fmla="*/ 257537 h 1414112"/>
                <a:gd name="connsiteX2" fmla="*/ 2722177 w 2726357"/>
                <a:gd name="connsiteY2" fmla="*/ 257537 h 1414112"/>
                <a:gd name="connsiteX3" fmla="*/ 2722177 w 2726357"/>
                <a:gd name="connsiteY3" fmla="*/ 704888 h 1414112"/>
                <a:gd name="connsiteX4" fmla="*/ 2726357 w 2726357"/>
                <a:gd name="connsiteY4" fmla="*/ 707056 h 1414112"/>
                <a:gd name="connsiteX5" fmla="*/ 1363179 w 2726357"/>
                <a:gd name="connsiteY5" fmla="*/ 1414112 h 1414112"/>
                <a:gd name="connsiteX6" fmla="*/ 3650 w 2726357"/>
                <a:gd name="connsiteY6" fmla="*/ 708949 h 1414112"/>
                <a:gd name="connsiteX7" fmla="*/ 1202 w 2726357"/>
                <a:gd name="connsiteY7" fmla="*/ 708949 h 1414112"/>
                <a:gd name="connsiteX8" fmla="*/ 1202 w 2726357"/>
                <a:gd name="connsiteY8" fmla="*/ 707680 h 1414112"/>
                <a:gd name="connsiteX9" fmla="*/ 0 w 2726357"/>
                <a:gd name="connsiteY9" fmla="*/ 707056 h 1414112"/>
                <a:gd name="connsiteX10" fmla="*/ 1202 w 2726357"/>
                <a:gd name="connsiteY10" fmla="*/ 706433 h 1414112"/>
                <a:gd name="connsiteX11" fmla="*/ 1202 w 2726357"/>
                <a:gd name="connsiteY11" fmla="*/ 257537 h 1414112"/>
                <a:gd name="connsiteX12" fmla="*/ 866657 w 2726357"/>
                <a:gd name="connsiteY12" fmla="*/ 257537 h 14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6357" h="1414112">
                  <a:moveTo>
                    <a:pt x="1363179" y="0"/>
                  </a:moveTo>
                  <a:lnTo>
                    <a:pt x="1859701" y="257537"/>
                  </a:lnTo>
                  <a:lnTo>
                    <a:pt x="2722177" y="257537"/>
                  </a:lnTo>
                  <a:lnTo>
                    <a:pt x="2722177" y="704888"/>
                  </a:lnTo>
                  <a:lnTo>
                    <a:pt x="2726357" y="707056"/>
                  </a:lnTo>
                  <a:lnTo>
                    <a:pt x="1363179" y="1414112"/>
                  </a:lnTo>
                  <a:lnTo>
                    <a:pt x="3650" y="708949"/>
                  </a:lnTo>
                  <a:lnTo>
                    <a:pt x="1202" y="708949"/>
                  </a:lnTo>
                  <a:lnTo>
                    <a:pt x="1202" y="707680"/>
                  </a:lnTo>
                  <a:lnTo>
                    <a:pt x="0" y="707056"/>
                  </a:lnTo>
                  <a:lnTo>
                    <a:pt x="1202" y="706433"/>
                  </a:lnTo>
                  <a:lnTo>
                    <a:pt x="1202" y="257537"/>
                  </a:lnTo>
                  <a:lnTo>
                    <a:pt x="866657" y="257537"/>
                  </a:lnTo>
                  <a:close/>
                </a:path>
              </a:pathLst>
            </a:custGeom>
            <a:grpFill/>
            <a:ln w="12700" cap="flat">
              <a:solidFill>
                <a:schemeClr val="accent1"/>
              </a:solidFill>
              <a:bevel/>
              <a:headEnd/>
              <a:tailEnd/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9" name="Diamond 278">
              <a:extLst>
                <a:ext uri="{FF2B5EF4-FFF2-40B4-BE49-F238E27FC236}">
                  <a16:creationId xmlns:a16="http://schemas.microsoft.com/office/drawing/2014/main" id="{33B8498D-79AA-4008-AA1E-B41D6E3CF975}"/>
                </a:ext>
              </a:extLst>
            </p:cNvPr>
            <p:cNvSpPr/>
            <p:nvPr/>
          </p:nvSpPr>
          <p:spPr bwMode="auto">
            <a:xfrm>
              <a:off x="7158422" y="1607015"/>
              <a:ext cx="2726357" cy="1414112"/>
            </a:xfrm>
            <a:prstGeom prst="diamond">
              <a:avLst/>
            </a:prstGeom>
            <a:grpFill/>
            <a:ln w="12700" cap="flat" cmpd="sng" algn="ctr">
              <a:solidFill>
                <a:schemeClr val="accent1"/>
              </a:solidFill>
              <a:prstDash val="solid"/>
              <a:bevel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F90A0003-B042-45C5-B9D3-E2FA779A7FF7}"/>
              </a:ext>
            </a:extLst>
          </p:cNvPr>
          <p:cNvGrpSpPr/>
          <p:nvPr/>
        </p:nvGrpSpPr>
        <p:grpSpPr>
          <a:xfrm>
            <a:off x="5718507" y="4569201"/>
            <a:ext cx="320174" cy="342357"/>
            <a:chOff x="8882196" y="3721867"/>
            <a:chExt cx="285941" cy="305752"/>
          </a:xfrm>
          <a:solidFill>
            <a:schemeClr val="bg1">
              <a:lumMod val="95000"/>
            </a:schemeClr>
          </a:solidFill>
        </p:grpSpPr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D720130C-65F5-4AAF-B760-A5A115758E51}"/>
                </a:ext>
              </a:extLst>
            </p:cNvPr>
            <p:cNvSpPr/>
            <p:nvPr/>
          </p:nvSpPr>
          <p:spPr bwMode="auto">
            <a:xfrm>
              <a:off x="8901347" y="3950022"/>
              <a:ext cx="247639" cy="77597"/>
            </a:xfrm>
            <a:prstGeom prst="rect">
              <a:avLst/>
            </a:prstGeom>
            <a:grpFill/>
            <a:ln w="12700" cap="flat" cmpd="sng" algn="ctr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3" name="Freeform 123">
              <a:extLst>
                <a:ext uri="{FF2B5EF4-FFF2-40B4-BE49-F238E27FC236}">
                  <a16:creationId xmlns:a16="http://schemas.microsoft.com/office/drawing/2014/main" id="{2BB5DE14-25AE-413D-B6B7-DF0D241FC01F}"/>
                </a:ext>
              </a:extLst>
            </p:cNvPr>
            <p:cNvSpPr/>
            <p:nvPr/>
          </p:nvSpPr>
          <p:spPr bwMode="auto">
            <a:xfrm>
              <a:off x="8882196" y="3721867"/>
              <a:ext cx="180942" cy="305752"/>
            </a:xfrm>
            <a:custGeom>
              <a:avLst/>
              <a:gdLst>
                <a:gd name="connsiteX0" fmla="*/ 1641764 w 2847109"/>
                <a:gd name="connsiteY0" fmla="*/ 0 h 4810991"/>
                <a:gd name="connsiteX1" fmla="*/ 2847109 w 2847109"/>
                <a:gd name="connsiteY1" fmla="*/ 0 h 4810991"/>
                <a:gd name="connsiteX2" fmla="*/ 2847109 w 2847109"/>
                <a:gd name="connsiteY2" fmla="*/ 1797627 h 4810991"/>
                <a:gd name="connsiteX3" fmla="*/ 290946 w 2847109"/>
                <a:gd name="connsiteY3" fmla="*/ 4810991 h 4810991"/>
                <a:gd name="connsiteX4" fmla="*/ 0 w 2847109"/>
                <a:gd name="connsiteY4" fmla="*/ 3647209 h 4810991"/>
                <a:gd name="connsiteX5" fmla="*/ 1662546 w 2847109"/>
                <a:gd name="connsiteY5" fmla="*/ 1787236 h 4810991"/>
                <a:gd name="connsiteX6" fmla="*/ 1641764 w 2847109"/>
                <a:gd name="connsiteY6" fmla="*/ 0 h 481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7109" h="4810991">
                  <a:moveTo>
                    <a:pt x="1641764" y="0"/>
                  </a:moveTo>
                  <a:lnTo>
                    <a:pt x="2847109" y="0"/>
                  </a:lnTo>
                  <a:lnTo>
                    <a:pt x="2847109" y="1797627"/>
                  </a:lnTo>
                  <a:lnTo>
                    <a:pt x="290946" y="4810991"/>
                  </a:lnTo>
                  <a:lnTo>
                    <a:pt x="0" y="3647209"/>
                  </a:lnTo>
                  <a:lnTo>
                    <a:pt x="1662546" y="1787236"/>
                  </a:lnTo>
                  <a:lnTo>
                    <a:pt x="1641764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4" name="Freeform 124">
              <a:extLst>
                <a:ext uri="{FF2B5EF4-FFF2-40B4-BE49-F238E27FC236}">
                  <a16:creationId xmlns:a16="http://schemas.microsoft.com/office/drawing/2014/main" id="{E7B12A1C-99C2-404B-994F-AF820A4A672A}"/>
                </a:ext>
              </a:extLst>
            </p:cNvPr>
            <p:cNvSpPr/>
            <p:nvPr/>
          </p:nvSpPr>
          <p:spPr bwMode="auto">
            <a:xfrm>
              <a:off x="9035402" y="3857904"/>
              <a:ext cx="132735" cy="169715"/>
            </a:xfrm>
            <a:custGeom>
              <a:avLst/>
              <a:gdLst>
                <a:gd name="connsiteX0" fmla="*/ 0 w 2088573"/>
                <a:gd name="connsiteY0" fmla="*/ 883227 h 2670464"/>
                <a:gd name="connsiteX1" fmla="*/ 737755 w 2088573"/>
                <a:gd name="connsiteY1" fmla="*/ 0 h 2670464"/>
                <a:gd name="connsiteX2" fmla="*/ 2088573 w 2088573"/>
                <a:gd name="connsiteY2" fmla="*/ 1517073 h 2670464"/>
                <a:gd name="connsiteX3" fmla="*/ 1797627 w 2088573"/>
                <a:gd name="connsiteY3" fmla="*/ 2670464 h 2670464"/>
                <a:gd name="connsiteX4" fmla="*/ 0 w 2088573"/>
                <a:gd name="connsiteY4" fmla="*/ 883227 h 267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8573" h="2670464">
                  <a:moveTo>
                    <a:pt x="0" y="883227"/>
                  </a:moveTo>
                  <a:lnTo>
                    <a:pt x="737755" y="0"/>
                  </a:lnTo>
                  <a:lnTo>
                    <a:pt x="2088573" y="1517073"/>
                  </a:lnTo>
                  <a:lnTo>
                    <a:pt x="1797627" y="2670464"/>
                  </a:lnTo>
                  <a:lnTo>
                    <a:pt x="0" y="883227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83888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3BB175-41B6-45D3-95E5-24250B296B60}"/>
              </a:ext>
            </a:extLst>
          </p:cNvPr>
          <p:cNvSpPr/>
          <p:nvPr/>
        </p:nvSpPr>
        <p:spPr bwMode="auto">
          <a:xfrm>
            <a:off x="346745" y="1311585"/>
            <a:ext cx="11530049" cy="5183128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02C3C1E0-2826-7447-91EE-89324EAD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spc="0" dirty="0"/>
              <a:t>Machine Learning</a:t>
            </a: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239B91CB-5D3A-E142-8F71-2D9AF9D1793A}"/>
              </a:ext>
            </a:extLst>
          </p:cNvPr>
          <p:cNvSpPr/>
          <p:nvPr/>
        </p:nvSpPr>
        <p:spPr bwMode="auto">
          <a:xfrm>
            <a:off x="529597" y="1463013"/>
            <a:ext cx="6424647" cy="8441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Domain specific pretrained m</a:t>
            </a:r>
            <a:r>
              <a:rPr kumimoji="0" lang="en-US" sz="1800" b="1" i="0" u="none" strike="noStrike" kern="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odels</a:t>
            </a: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/>
              <a:ea typeface="Segoe UI" pitchFamily="34" charset="0"/>
              <a:cs typeface="Segoe UI" pitchFamily="34" charset="0"/>
            </a:endParaRPr>
          </a:p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To simplify solution development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44D3208B-940D-BB47-953C-349774733E06}"/>
              </a:ext>
            </a:extLst>
          </p:cNvPr>
          <p:cNvSpPr txBox="1"/>
          <p:nvPr/>
        </p:nvSpPr>
        <p:spPr>
          <a:xfrm>
            <a:off x="7013684" y="4962924"/>
            <a:ext cx="1118768" cy="3416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8958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 </a:t>
            </a:r>
            <a:b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Databricks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5E65F68C-638A-924D-BFF7-5CA2C7DAF617}"/>
              </a:ext>
            </a:extLst>
          </p:cNvPr>
          <p:cNvSpPr txBox="1"/>
          <p:nvPr/>
        </p:nvSpPr>
        <p:spPr>
          <a:xfrm>
            <a:off x="10579491" y="4961623"/>
            <a:ext cx="1118768" cy="3416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8958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Machine </a:t>
            </a:r>
            <a:b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Learning VMs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13D0504A-42BC-5A4B-8648-6844A504921E}"/>
              </a:ext>
            </a:extLst>
          </p:cNvPr>
          <p:cNvSpPr/>
          <p:nvPr/>
        </p:nvSpPr>
        <p:spPr bwMode="auto">
          <a:xfrm>
            <a:off x="529596" y="3399149"/>
            <a:ext cx="6423222" cy="8441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Popular frameworks</a:t>
            </a:r>
          </a:p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To build advanced deep learning solutions 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6A003CF2-9055-534A-B978-245E9D49BE63}"/>
              </a:ext>
            </a:extLst>
          </p:cNvPr>
          <p:cNvSpPr txBox="1"/>
          <p:nvPr/>
        </p:nvSpPr>
        <p:spPr>
          <a:xfrm>
            <a:off x="8228198" y="3962635"/>
            <a:ext cx="1076060" cy="2169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8958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TensorFlow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3518497E-96B3-AA46-924F-13A1FA7A3861}"/>
              </a:ext>
            </a:extLst>
          </p:cNvPr>
          <p:cNvSpPr txBox="1"/>
          <p:nvPr/>
        </p:nvSpPr>
        <p:spPr>
          <a:xfrm>
            <a:off x="7035043" y="3962635"/>
            <a:ext cx="1076060" cy="2169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8958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PyTorch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9C99857B-D0E9-5541-B344-3D4A71770C26}"/>
              </a:ext>
            </a:extLst>
          </p:cNvPr>
          <p:cNvSpPr txBox="1"/>
          <p:nvPr/>
        </p:nvSpPr>
        <p:spPr>
          <a:xfrm>
            <a:off x="10592202" y="3962635"/>
            <a:ext cx="1076060" cy="2169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8958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ONNX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223BEFD3-8475-804B-9E60-EC107C3CEA59}"/>
              </a:ext>
            </a:extLst>
          </p:cNvPr>
          <p:cNvSpPr txBox="1"/>
          <p:nvPr/>
        </p:nvSpPr>
        <p:spPr>
          <a:xfrm>
            <a:off x="8630452" y="4971587"/>
            <a:ext cx="1315630" cy="3416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8958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 Machine Learning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8A24BE48-743A-F342-9755-F6F712A4CB87}"/>
              </a:ext>
            </a:extLst>
          </p:cNvPr>
          <p:cNvSpPr txBox="1"/>
          <p:nvPr/>
        </p:nvSpPr>
        <p:spPr>
          <a:xfrm>
            <a:off x="9585274" y="1989245"/>
            <a:ext cx="753138" cy="2169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8958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Language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FEAF1E1B-C59D-C243-A5BA-3C7AEE23C0AA}"/>
              </a:ext>
            </a:extLst>
          </p:cNvPr>
          <p:cNvSpPr txBox="1"/>
          <p:nvPr/>
        </p:nvSpPr>
        <p:spPr>
          <a:xfrm>
            <a:off x="8423733" y="1989245"/>
            <a:ext cx="684991" cy="2169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8958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Speech</a:t>
            </a:r>
          </a:p>
        </p:txBody>
      </p:sp>
      <p:sp>
        <p:nvSpPr>
          <p:cNvPr id="330" name="Rounded Rectangular Callout 243">
            <a:extLst>
              <a:ext uri="{FF2B5EF4-FFF2-40B4-BE49-F238E27FC236}">
                <a16:creationId xmlns:a16="http://schemas.microsoft.com/office/drawing/2014/main" id="{47CC8142-C86B-B543-BBB1-2321634BE271}"/>
              </a:ext>
            </a:extLst>
          </p:cNvPr>
          <p:cNvSpPr/>
          <p:nvPr/>
        </p:nvSpPr>
        <p:spPr bwMode="auto">
          <a:xfrm>
            <a:off x="8613464" y="1653890"/>
            <a:ext cx="308522" cy="206710"/>
          </a:xfrm>
          <a:prstGeom prst="wedgeRoundRectCallout">
            <a:avLst>
              <a:gd name="adj1" fmla="val 30853"/>
              <a:gd name="adj2" fmla="val 79643"/>
              <a:gd name="adj3" fmla="val 1666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…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E3471ECE-1F10-C04B-A511-4D0F8AC8CC43}"/>
              </a:ext>
            </a:extLst>
          </p:cNvPr>
          <p:cNvSpPr txBox="1"/>
          <p:nvPr/>
        </p:nvSpPr>
        <p:spPr>
          <a:xfrm>
            <a:off x="10757924" y="1989245"/>
            <a:ext cx="744616" cy="2169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8958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Search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5DD3E3CE-AEDB-394F-A341-88BAB74F7E8F}"/>
              </a:ext>
            </a:extLst>
          </p:cNvPr>
          <p:cNvSpPr txBox="1"/>
          <p:nvPr/>
        </p:nvSpPr>
        <p:spPr>
          <a:xfrm>
            <a:off x="7230578" y="1989245"/>
            <a:ext cx="684991" cy="2169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8958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Vision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46DA568B-82DD-DD49-8430-542C3691E65A}"/>
              </a:ext>
            </a:extLst>
          </p:cNvPr>
          <p:cNvSpPr/>
          <p:nvPr/>
        </p:nvSpPr>
        <p:spPr bwMode="auto">
          <a:xfrm>
            <a:off x="509501" y="4399532"/>
            <a:ext cx="6423222" cy="8441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Productive services</a:t>
            </a:r>
          </a:p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To empower data science and development teams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9860EE4C-580D-D84F-B598-C8DE0840A227}"/>
              </a:ext>
            </a:extLst>
          </p:cNvPr>
          <p:cNvSpPr/>
          <p:nvPr/>
        </p:nvSpPr>
        <p:spPr bwMode="auto">
          <a:xfrm>
            <a:off x="510876" y="5410926"/>
            <a:ext cx="6423222" cy="8441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Powerful infrastructure</a:t>
            </a:r>
          </a:p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To accelerate deep learning</a:t>
            </a: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26B850BE-9B02-464E-AA20-0C2A53D82358}"/>
              </a:ext>
            </a:extLst>
          </p:cNvPr>
          <p:cNvSpPr/>
          <p:nvPr/>
        </p:nvSpPr>
        <p:spPr>
          <a:xfrm>
            <a:off x="9654067" y="4001877"/>
            <a:ext cx="615553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Scikit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-Learn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2DB9A04C-4C29-B449-93D3-887CE39C4AB3}"/>
              </a:ext>
            </a:extLst>
          </p:cNvPr>
          <p:cNvSpPr/>
          <p:nvPr/>
        </p:nvSpPr>
        <p:spPr bwMode="auto">
          <a:xfrm>
            <a:off x="524118" y="2428414"/>
            <a:ext cx="6423222" cy="8441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Familiar Data Science tools</a:t>
            </a:r>
          </a:p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To simplify model development </a:t>
            </a:r>
          </a:p>
        </p:txBody>
      </p:sp>
      <p:sp>
        <p:nvSpPr>
          <p:cNvPr id="348" name="eye_2">
            <a:extLst>
              <a:ext uri="{FF2B5EF4-FFF2-40B4-BE49-F238E27FC236}">
                <a16:creationId xmlns:a16="http://schemas.microsoft.com/office/drawing/2014/main" id="{E13AB9D6-3524-CD4A-AD57-75B409E6A1B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402352" y="1683002"/>
            <a:ext cx="341442" cy="189450"/>
          </a:xfrm>
          <a:custGeom>
            <a:avLst/>
            <a:gdLst>
              <a:gd name="T0" fmla="*/ 5 w 346"/>
              <a:gd name="T1" fmla="*/ 103 h 191"/>
              <a:gd name="T2" fmla="*/ 0 w 346"/>
              <a:gd name="T3" fmla="*/ 96 h 191"/>
              <a:gd name="T4" fmla="*/ 3 w 346"/>
              <a:gd name="T5" fmla="*/ 92 h 191"/>
              <a:gd name="T6" fmla="*/ 5 w 346"/>
              <a:gd name="T7" fmla="*/ 103 h 191"/>
              <a:gd name="T8" fmla="*/ 173 w 346"/>
              <a:gd name="T9" fmla="*/ 191 h 191"/>
              <a:gd name="T10" fmla="*/ 346 w 346"/>
              <a:gd name="T11" fmla="*/ 96 h 191"/>
              <a:gd name="T12" fmla="*/ 173 w 346"/>
              <a:gd name="T13" fmla="*/ 0 h 191"/>
              <a:gd name="T14" fmla="*/ 3 w 346"/>
              <a:gd name="T15" fmla="*/ 92 h 191"/>
              <a:gd name="T16" fmla="*/ 175 w 346"/>
              <a:gd name="T17" fmla="*/ 14 h 191"/>
              <a:gd name="T18" fmla="*/ 89 w 346"/>
              <a:gd name="T19" fmla="*/ 96 h 191"/>
              <a:gd name="T20" fmla="*/ 175 w 346"/>
              <a:gd name="T21" fmla="*/ 178 h 191"/>
              <a:gd name="T22" fmla="*/ 261 w 346"/>
              <a:gd name="T23" fmla="*/ 96 h 191"/>
              <a:gd name="T24" fmla="*/ 175 w 346"/>
              <a:gd name="T25" fmla="*/ 14 h 191"/>
              <a:gd name="T26" fmla="*/ 175 w 346"/>
              <a:gd name="T27" fmla="*/ 78 h 191"/>
              <a:gd name="T28" fmla="*/ 156 w 346"/>
              <a:gd name="T29" fmla="*/ 96 h 191"/>
              <a:gd name="T30" fmla="*/ 175 w 346"/>
              <a:gd name="T31" fmla="*/ 114 h 191"/>
              <a:gd name="T32" fmla="*/ 194 w 346"/>
              <a:gd name="T33" fmla="*/ 96 h 191"/>
              <a:gd name="T34" fmla="*/ 175 w 346"/>
              <a:gd name="T35" fmla="*/ 78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6" h="191">
                <a:moveTo>
                  <a:pt x="5" y="103"/>
                </a:moveTo>
                <a:cubicBezTo>
                  <a:pt x="2" y="98"/>
                  <a:pt x="0" y="96"/>
                  <a:pt x="0" y="96"/>
                </a:cubicBezTo>
                <a:cubicBezTo>
                  <a:pt x="0" y="96"/>
                  <a:pt x="1" y="94"/>
                  <a:pt x="3" y="92"/>
                </a:cubicBezTo>
                <a:moveTo>
                  <a:pt x="5" y="103"/>
                </a:moveTo>
                <a:cubicBezTo>
                  <a:pt x="23" y="125"/>
                  <a:pt x="82" y="191"/>
                  <a:pt x="173" y="191"/>
                </a:cubicBezTo>
                <a:cubicBezTo>
                  <a:pt x="283" y="191"/>
                  <a:pt x="346" y="96"/>
                  <a:pt x="346" y="96"/>
                </a:cubicBezTo>
                <a:cubicBezTo>
                  <a:pt x="346" y="96"/>
                  <a:pt x="283" y="0"/>
                  <a:pt x="173" y="0"/>
                </a:cubicBezTo>
                <a:cubicBezTo>
                  <a:pt x="77" y="0"/>
                  <a:pt x="17" y="73"/>
                  <a:pt x="3" y="92"/>
                </a:cubicBezTo>
                <a:moveTo>
                  <a:pt x="175" y="14"/>
                </a:moveTo>
                <a:cubicBezTo>
                  <a:pt x="128" y="14"/>
                  <a:pt x="89" y="50"/>
                  <a:pt x="89" y="96"/>
                </a:cubicBezTo>
                <a:cubicBezTo>
                  <a:pt x="89" y="141"/>
                  <a:pt x="128" y="178"/>
                  <a:pt x="175" y="178"/>
                </a:cubicBezTo>
                <a:cubicBezTo>
                  <a:pt x="222" y="178"/>
                  <a:pt x="261" y="141"/>
                  <a:pt x="261" y="96"/>
                </a:cubicBezTo>
                <a:cubicBezTo>
                  <a:pt x="261" y="50"/>
                  <a:pt x="222" y="14"/>
                  <a:pt x="175" y="14"/>
                </a:cubicBezTo>
                <a:close/>
                <a:moveTo>
                  <a:pt x="175" y="78"/>
                </a:moveTo>
                <a:cubicBezTo>
                  <a:pt x="165" y="78"/>
                  <a:pt x="156" y="86"/>
                  <a:pt x="156" y="96"/>
                </a:cubicBezTo>
                <a:cubicBezTo>
                  <a:pt x="156" y="106"/>
                  <a:pt x="165" y="114"/>
                  <a:pt x="175" y="114"/>
                </a:cubicBezTo>
                <a:cubicBezTo>
                  <a:pt x="185" y="114"/>
                  <a:pt x="194" y="106"/>
                  <a:pt x="194" y="96"/>
                </a:cubicBezTo>
                <a:cubicBezTo>
                  <a:pt x="194" y="86"/>
                  <a:pt x="185" y="78"/>
                  <a:pt x="175" y="78"/>
                </a:cubicBezTo>
                <a:close/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349" name="Graphic 569">
            <a:extLst>
              <a:ext uri="{FF2B5EF4-FFF2-40B4-BE49-F238E27FC236}">
                <a16:creationId xmlns:a16="http://schemas.microsoft.com/office/drawing/2014/main" id="{91D22486-A7E0-EC4F-AA1F-05C65C1B0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5424" y="1630587"/>
            <a:ext cx="317823" cy="294280"/>
          </a:xfrm>
          <a:prstGeom prst="rect">
            <a:avLst/>
          </a:prstGeom>
        </p:spPr>
      </p:pic>
      <p:sp>
        <p:nvSpPr>
          <p:cNvPr id="350" name="Freeform 5">
            <a:extLst>
              <a:ext uri="{FF2B5EF4-FFF2-40B4-BE49-F238E27FC236}">
                <a16:creationId xmlns:a16="http://schemas.microsoft.com/office/drawing/2014/main" id="{F26DCE81-F6CC-0749-9158-417D255C154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985371" y="1635634"/>
            <a:ext cx="289723" cy="284187"/>
          </a:xfrm>
          <a:custGeom>
            <a:avLst/>
            <a:gdLst>
              <a:gd name="T0" fmla="*/ 112 w 343"/>
              <a:gd name="T1" fmla="*/ 223 h 338"/>
              <a:gd name="T2" fmla="*/ 0 w 343"/>
              <a:gd name="T3" fmla="*/ 111 h 338"/>
              <a:gd name="T4" fmla="*/ 112 w 343"/>
              <a:gd name="T5" fmla="*/ 0 h 338"/>
              <a:gd name="T6" fmla="*/ 223 w 343"/>
              <a:gd name="T7" fmla="*/ 111 h 338"/>
              <a:gd name="T8" fmla="*/ 112 w 343"/>
              <a:gd name="T9" fmla="*/ 223 h 338"/>
              <a:gd name="T10" fmla="*/ 343 w 343"/>
              <a:gd name="T11" fmla="*/ 338 h 338"/>
              <a:gd name="T12" fmla="*/ 191 w 343"/>
              <a:gd name="T13" fmla="*/ 189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3" h="338">
                <a:moveTo>
                  <a:pt x="112" y="223"/>
                </a:moveTo>
                <a:cubicBezTo>
                  <a:pt x="50" y="223"/>
                  <a:pt x="0" y="173"/>
                  <a:pt x="0" y="111"/>
                </a:cubicBezTo>
                <a:cubicBezTo>
                  <a:pt x="0" y="50"/>
                  <a:pt x="50" y="0"/>
                  <a:pt x="112" y="0"/>
                </a:cubicBezTo>
                <a:cubicBezTo>
                  <a:pt x="173" y="0"/>
                  <a:pt x="223" y="50"/>
                  <a:pt x="223" y="111"/>
                </a:cubicBezTo>
                <a:cubicBezTo>
                  <a:pt x="223" y="173"/>
                  <a:pt x="173" y="223"/>
                  <a:pt x="112" y="223"/>
                </a:cubicBezTo>
                <a:close/>
                <a:moveTo>
                  <a:pt x="343" y="338"/>
                </a:moveTo>
                <a:cubicBezTo>
                  <a:pt x="191" y="189"/>
                  <a:pt x="191" y="189"/>
                  <a:pt x="191" y="189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7C5AF341-4811-DF40-BDCD-F5A9FF7E3539}"/>
              </a:ext>
            </a:extLst>
          </p:cNvPr>
          <p:cNvGrpSpPr/>
          <p:nvPr/>
        </p:nvGrpSpPr>
        <p:grpSpPr>
          <a:xfrm>
            <a:off x="10899883" y="4510761"/>
            <a:ext cx="460699" cy="348263"/>
            <a:chOff x="7669747" y="4810232"/>
            <a:chExt cx="520064" cy="393139"/>
          </a:xfrm>
          <a:noFill/>
        </p:grpSpPr>
        <p:grpSp>
          <p:nvGrpSpPr>
            <p:cNvPr id="354" name="Group 4">
              <a:extLst>
                <a:ext uri="{FF2B5EF4-FFF2-40B4-BE49-F238E27FC236}">
                  <a16:creationId xmlns:a16="http://schemas.microsoft.com/office/drawing/2014/main" id="{8619E7E8-9753-9C4B-BB70-F17423848EF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669747" y="4810232"/>
              <a:ext cx="520064" cy="393139"/>
              <a:chOff x="3728" y="2083"/>
              <a:chExt cx="245" cy="174"/>
            </a:xfrm>
            <a:grpFill/>
          </p:grpSpPr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CC4CC959-ABFD-7A4B-B726-96EE73FCDE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8" y="2083"/>
                <a:ext cx="245" cy="138"/>
              </a:xfrm>
              <a:prstGeom prst="rect">
                <a:avLst/>
              </a:prstGeom>
              <a:grp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61" name="Line 7">
                <a:extLst>
                  <a:ext uri="{FF2B5EF4-FFF2-40B4-BE49-F238E27FC236}">
                    <a16:creationId xmlns:a16="http://schemas.microsoft.com/office/drawing/2014/main" id="{45A0DC86-EBC8-AA48-9E88-F8EA8C3185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0" y="2221"/>
                <a:ext cx="0" cy="36"/>
              </a:xfrm>
              <a:prstGeom prst="line">
                <a:avLst/>
              </a:prstGeom>
              <a:grp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62" name="Line 8">
                <a:extLst>
                  <a:ext uri="{FF2B5EF4-FFF2-40B4-BE49-F238E27FC236}">
                    <a16:creationId xmlns:a16="http://schemas.microsoft.com/office/drawing/2014/main" id="{051D002F-4D41-6549-8F96-07AF6689D7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8" y="2257"/>
                <a:ext cx="86" cy="0"/>
              </a:xfrm>
              <a:prstGeom prst="line">
                <a:avLst/>
              </a:prstGeom>
              <a:grp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CC12EAA2-0927-354C-8C3A-E8873B55B598}"/>
                </a:ext>
              </a:extLst>
            </p:cNvPr>
            <p:cNvGrpSpPr/>
            <p:nvPr/>
          </p:nvGrpSpPr>
          <p:grpSpPr>
            <a:xfrm>
              <a:off x="7857378" y="4871216"/>
              <a:ext cx="164327" cy="180784"/>
              <a:chOff x="5834040" y="2879832"/>
              <a:chExt cx="279258" cy="307228"/>
            </a:xfrm>
            <a:grpFill/>
          </p:grpSpPr>
          <p:sp>
            <p:nvSpPr>
              <p:cNvPr id="356" name="Freeform: Shape 843">
                <a:extLst>
                  <a:ext uri="{FF2B5EF4-FFF2-40B4-BE49-F238E27FC236}">
                    <a16:creationId xmlns:a16="http://schemas.microsoft.com/office/drawing/2014/main" id="{62279BB4-75DA-1040-90E7-61174BCDC0BE}"/>
                  </a:ext>
                </a:extLst>
              </p:cNvPr>
              <p:cNvSpPr/>
              <p:nvPr/>
            </p:nvSpPr>
            <p:spPr bwMode="auto">
              <a:xfrm>
                <a:off x="5834040" y="2879832"/>
                <a:ext cx="279258" cy="307228"/>
              </a:xfrm>
              <a:custGeom>
                <a:avLst/>
                <a:gdLst>
                  <a:gd name="connsiteX0" fmla="*/ 139628 w 279256"/>
                  <a:gd name="connsiteY0" fmla="*/ 0 h 307228"/>
                  <a:gd name="connsiteX1" fmla="*/ 279256 w 279256"/>
                  <a:gd name="connsiteY1" fmla="*/ 76617 h 307228"/>
                  <a:gd name="connsiteX2" fmla="*/ 279256 w 279256"/>
                  <a:gd name="connsiteY2" fmla="*/ 230611 h 307228"/>
                  <a:gd name="connsiteX3" fmla="*/ 139628 w 279256"/>
                  <a:gd name="connsiteY3" fmla="*/ 307228 h 307228"/>
                  <a:gd name="connsiteX4" fmla="*/ 0 w 279256"/>
                  <a:gd name="connsiteY4" fmla="*/ 230611 h 307228"/>
                  <a:gd name="connsiteX5" fmla="*/ 0 w 279256"/>
                  <a:gd name="connsiteY5" fmla="*/ 76617 h 307228"/>
                  <a:gd name="connsiteX6" fmla="*/ 139628 w 279256"/>
                  <a:gd name="connsiteY6" fmla="*/ 0 h 307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256" h="307228">
                    <a:moveTo>
                      <a:pt x="139628" y="0"/>
                    </a:moveTo>
                    <a:lnTo>
                      <a:pt x="279256" y="76617"/>
                    </a:lnTo>
                    <a:lnTo>
                      <a:pt x="279256" y="230611"/>
                    </a:lnTo>
                    <a:lnTo>
                      <a:pt x="139628" y="307228"/>
                    </a:lnTo>
                    <a:lnTo>
                      <a:pt x="0" y="230611"/>
                    </a:lnTo>
                    <a:lnTo>
                      <a:pt x="0" y="76617"/>
                    </a:lnTo>
                    <a:lnTo>
                      <a:pt x="139628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7B575B5A-FA55-5645-AA67-46422F3239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4046" y="2956449"/>
                <a:ext cx="139620" cy="76997"/>
              </a:xfrm>
              <a:prstGeom prst="line">
                <a:avLst/>
              </a:prstGeom>
              <a:grpFill/>
              <a:ln w="12700" cap="flat" cmpd="sng" algn="ctr">
                <a:solidFill>
                  <a:schemeClr val="accent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DE1B8845-683D-6A47-A6F0-8C501111CA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73659" y="2956449"/>
                <a:ext cx="139630" cy="76997"/>
              </a:xfrm>
              <a:prstGeom prst="line">
                <a:avLst/>
              </a:prstGeom>
              <a:grpFill/>
              <a:ln w="12700" cap="flat" cmpd="sng" algn="ctr">
                <a:solidFill>
                  <a:schemeClr val="accent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F1C7749B-1438-6B49-9A0E-2B01EB7AE1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73664" y="3033446"/>
                <a:ext cx="0" cy="153614"/>
              </a:xfrm>
              <a:prstGeom prst="line">
                <a:avLst/>
              </a:prstGeom>
              <a:grpFill/>
              <a:ln w="12700" cap="flat" cmpd="sng" algn="ctr">
                <a:solidFill>
                  <a:schemeClr val="accent1"/>
                </a:solidFill>
                <a:prstDash val="solid"/>
                <a:headEnd type="none"/>
                <a:tailEnd type="none"/>
              </a:ln>
              <a:effectLst/>
            </p:spPr>
          </p:cxnSp>
        </p:grp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1E2E89C3-D341-2D45-B83A-0D99BD51A158}"/>
              </a:ext>
            </a:extLst>
          </p:cNvPr>
          <p:cNvGrpSpPr/>
          <p:nvPr/>
        </p:nvGrpSpPr>
        <p:grpSpPr>
          <a:xfrm>
            <a:off x="9128180" y="4513714"/>
            <a:ext cx="320174" cy="342357"/>
            <a:chOff x="8882196" y="3721867"/>
            <a:chExt cx="285941" cy="305752"/>
          </a:xfrm>
          <a:solidFill>
            <a:schemeClr val="bg1">
              <a:lumMod val="95000"/>
            </a:schemeClr>
          </a:solidFill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150FE938-C329-C24D-AB07-989A65E4EE8E}"/>
                </a:ext>
              </a:extLst>
            </p:cNvPr>
            <p:cNvSpPr/>
            <p:nvPr/>
          </p:nvSpPr>
          <p:spPr bwMode="auto">
            <a:xfrm>
              <a:off x="8901347" y="3950022"/>
              <a:ext cx="247639" cy="77597"/>
            </a:xfrm>
            <a:prstGeom prst="rect">
              <a:avLst/>
            </a:prstGeom>
            <a:grpFill/>
            <a:ln w="12700" cap="flat" cmpd="sng" algn="ctr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5" name="Freeform 123">
              <a:extLst>
                <a:ext uri="{FF2B5EF4-FFF2-40B4-BE49-F238E27FC236}">
                  <a16:creationId xmlns:a16="http://schemas.microsoft.com/office/drawing/2014/main" id="{A6824FBA-7F66-E748-B108-42F53BB60176}"/>
                </a:ext>
              </a:extLst>
            </p:cNvPr>
            <p:cNvSpPr/>
            <p:nvPr/>
          </p:nvSpPr>
          <p:spPr bwMode="auto">
            <a:xfrm>
              <a:off x="8882196" y="3721867"/>
              <a:ext cx="180942" cy="305752"/>
            </a:xfrm>
            <a:custGeom>
              <a:avLst/>
              <a:gdLst>
                <a:gd name="connsiteX0" fmla="*/ 1641764 w 2847109"/>
                <a:gd name="connsiteY0" fmla="*/ 0 h 4810991"/>
                <a:gd name="connsiteX1" fmla="*/ 2847109 w 2847109"/>
                <a:gd name="connsiteY1" fmla="*/ 0 h 4810991"/>
                <a:gd name="connsiteX2" fmla="*/ 2847109 w 2847109"/>
                <a:gd name="connsiteY2" fmla="*/ 1797627 h 4810991"/>
                <a:gd name="connsiteX3" fmla="*/ 290946 w 2847109"/>
                <a:gd name="connsiteY3" fmla="*/ 4810991 h 4810991"/>
                <a:gd name="connsiteX4" fmla="*/ 0 w 2847109"/>
                <a:gd name="connsiteY4" fmla="*/ 3647209 h 4810991"/>
                <a:gd name="connsiteX5" fmla="*/ 1662546 w 2847109"/>
                <a:gd name="connsiteY5" fmla="*/ 1787236 h 4810991"/>
                <a:gd name="connsiteX6" fmla="*/ 1641764 w 2847109"/>
                <a:gd name="connsiteY6" fmla="*/ 0 h 481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7109" h="4810991">
                  <a:moveTo>
                    <a:pt x="1641764" y="0"/>
                  </a:moveTo>
                  <a:lnTo>
                    <a:pt x="2847109" y="0"/>
                  </a:lnTo>
                  <a:lnTo>
                    <a:pt x="2847109" y="1797627"/>
                  </a:lnTo>
                  <a:lnTo>
                    <a:pt x="290946" y="4810991"/>
                  </a:lnTo>
                  <a:lnTo>
                    <a:pt x="0" y="3647209"/>
                  </a:lnTo>
                  <a:lnTo>
                    <a:pt x="1662546" y="1787236"/>
                  </a:lnTo>
                  <a:lnTo>
                    <a:pt x="1641764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6" name="Freeform 124">
              <a:extLst>
                <a:ext uri="{FF2B5EF4-FFF2-40B4-BE49-F238E27FC236}">
                  <a16:creationId xmlns:a16="http://schemas.microsoft.com/office/drawing/2014/main" id="{AD34904F-BE34-D545-83A3-0553FFA3060F}"/>
                </a:ext>
              </a:extLst>
            </p:cNvPr>
            <p:cNvSpPr/>
            <p:nvPr/>
          </p:nvSpPr>
          <p:spPr bwMode="auto">
            <a:xfrm>
              <a:off x="9035402" y="3857904"/>
              <a:ext cx="132735" cy="169715"/>
            </a:xfrm>
            <a:custGeom>
              <a:avLst/>
              <a:gdLst>
                <a:gd name="connsiteX0" fmla="*/ 0 w 2088573"/>
                <a:gd name="connsiteY0" fmla="*/ 883227 h 2670464"/>
                <a:gd name="connsiteX1" fmla="*/ 737755 w 2088573"/>
                <a:gd name="connsiteY1" fmla="*/ 0 h 2670464"/>
                <a:gd name="connsiteX2" fmla="*/ 2088573 w 2088573"/>
                <a:gd name="connsiteY2" fmla="*/ 1517073 h 2670464"/>
                <a:gd name="connsiteX3" fmla="*/ 1797627 w 2088573"/>
                <a:gd name="connsiteY3" fmla="*/ 2670464 h 2670464"/>
                <a:gd name="connsiteX4" fmla="*/ 0 w 2088573"/>
                <a:gd name="connsiteY4" fmla="*/ 883227 h 267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8573" h="2670464">
                  <a:moveTo>
                    <a:pt x="0" y="883227"/>
                  </a:moveTo>
                  <a:lnTo>
                    <a:pt x="737755" y="0"/>
                  </a:lnTo>
                  <a:lnTo>
                    <a:pt x="2088573" y="1517073"/>
                  </a:lnTo>
                  <a:lnTo>
                    <a:pt x="1797627" y="2670464"/>
                  </a:lnTo>
                  <a:lnTo>
                    <a:pt x="0" y="883227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A8662255-789F-FA44-BE4D-5F4B12E6A60B}"/>
              </a:ext>
            </a:extLst>
          </p:cNvPr>
          <p:cNvGrpSpPr/>
          <p:nvPr/>
        </p:nvGrpSpPr>
        <p:grpSpPr>
          <a:xfrm>
            <a:off x="7416979" y="4525789"/>
            <a:ext cx="312189" cy="318206"/>
            <a:chOff x="7158422" y="1607015"/>
            <a:chExt cx="2726357" cy="2778898"/>
          </a:xfrm>
          <a:solidFill>
            <a:srgbClr val="FF0000"/>
          </a:solidFill>
        </p:grpSpPr>
        <p:sp>
          <p:nvSpPr>
            <p:cNvPr id="368" name="Freeform 290">
              <a:extLst>
                <a:ext uri="{FF2B5EF4-FFF2-40B4-BE49-F238E27FC236}">
                  <a16:creationId xmlns:a16="http://schemas.microsoft.com/office/drawing/2014/main" id="{8ED968ED-85C0-3746-8CEF-6FAB22DCE22F}"/>
                </a:ext>
              </a:extLst>
            </p:cNvPr>
            <p:cNvSpPr/>
            <p:nvPr/>
          </p:nvSpPr>
          <p:spPr bwMode="auto">
            <a:xfrm>
              <a:off x="7158422" y="2971802"/>
              <a:ext cx="2726357" cy="1414111"/>
            </a:xfrm>
            <a:custGeom>
              <a:avLst/>
              <a:gdLst>
                <a:gd name="connsiteX0" fmla="*/ 1363179 w 2726357"/>
                <a:gd name="connsiteY0" fmla="*/ 0 h 1414112"/>
                <a:gd name="connsiteX1" fmla="*/ 1859701 w 2726357"/>
                <a:gd name="connsiteY1" fmla="*/ 257537 h 1414112"/>
                <a:gd name="connsiteX2" fmla="*/ 2722177 w 2726357"/>
                <a:gd name="connsiteY2" fmla="*/ 257537 h 1414112"/>
                <a:gd name="connsiteX3" fmla="*/ 2722177 w 2726357"/>
                <a:gd name="connsiteY3" fmla="*/ 704888 h 1414112"/>
                <a:gd name="connsiteX4" fmla="*/ 2726357 w 2726357"/>
                <a:gd name="connsiteY4" fmla="*/ 707056 h 1414112"/>
                <a:gd name="connsiteX5" fmla="*/ 1363179 w 2726357"/>
                <a:gd name="connsiteY5" fmla="*/ 1414112 h 1414112"/>
                <a:gd name="connsiteX6" fmla="*/ 3650 w 2726357"/>
                <a:gd name="connsiteY6" fmla="*/ 708949 h 1414112"/>
                <a:gd name="connsiteX7" fmla="*/ 1202 w 2726357"/>
                <a:gd name="connsiteY7" fmla="*/ 708949 h 1414112"/>
                <a:gd name="connsiteX8" fmla="*/ 1202 w 2726357"/>
                <a:gd name="connsiteY8" fmla="*/ 707680 h 1414112"/>
                <a:gd name="connsiteX9" fmla="*/ 0 w 2726357"/>
                <a:gd name="connsiteY9" fmla="*/ 707056 h 1414112"/>
                <a:gd name="connsiteX10" fmla="*/ 1202 w 2726357"/>
                <a:gd name="connsiteY10" fmla="*/ 706433 h 1414112"/>
                <a:gd name="connsiteX11" fmla="*/ 1202 w 2726357"/>
                <a:gd name="connsiteY11" fmla="*/ 257537 h 1414112"/>
                <a:gd name="connsiteX12" fmla="*/ 866657 w 2726357"/>
                <a:gd name="connsiteY12" fmla="*/ 257537 h 14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6357" h="1414112">
                  <a:moveTo>
                    <a:pt x="1363179" y="0"/>
                  </a:moveTo>
                  <a:lnTo>
                    <a:pt x="1859701" y="257537"/>
                  </a:lnTo>
                  <a:lnTo>
                    <a:pt x="2722177" y="257537"/>
                  </a:lnTo>
                  <a:lnTo>
                    <a:pt x="2722177" y="704888"/>
                  </a:lnTo>
                  <a:lnTo>
                    <a:pt x="2726357" y="707056"/>
                  </a:lnTo>
                  <a:lnTo>
                    <a:pt x="1363179" y="1414112"/>
                  </a:lnTo>
                  <a:lnTo>
                    <a:pt x="3650" y="708949"/>
                  </a:lnTo>
                  <a:lnTo>
                    <a:pt x="1202" y="708949"/>
                  </a:lnTo>
                  <a:lnTo>
                    <a:pt x="1202" y="707680"/>
                  </a:lnTo>
                  <a:lnTo>
                    <a:pt x="0" y="707056"/>
                  </a:lnTo>
                  <a:lnTo>
                    <a:pt x="1202" y="706433"/>
                  </a:lnTo>
                  <a:lnTo>
                    <a:pt x="1202" y="257537"/>
                  </a:lnTo>
                  <a:lnTo>
                    <a:pt x="866657" y="257537"/>
                  </a:lnTo>
                  <a:close/>
                </a:path>
              </a:pathLst>
            </a:custGeom>
            <a:grpFill/>
            <a:ln w="12700" cap="flat">
              <a:solidFill>
                <a:schemeClr val="accent1"/>
              </a:solidFill>
              <a:bevel/>
              <a:headEnd/>
              <a:tailEnd/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9" name="Diamond 368">
              <a:extLst>
                <a:ext uri="{FF2B5EF4-FFF2-40B4-BE49-F238E27FC236}">
                  <a16:creationId xmlns:a16="http://schemas.microsoft.com/office/drawing/2014/main" id="{A82F1666-68EC-5E44-9C47-B9B5B37E64B5}"/>
                </a:ext>
              </a:extLst>
            </p:cNvPr>
            <p:cNvSpPr/>
            <p:nvPr/>
          </p:nvSpPr>
          <p:spPr bwMode="auto">
            <a:xfrm>
              <a:off x="7158422" y="2521415"/>
              <a:ext cx="2726357" cy="1414112"/>
            </a:xfrm>
            <a:prstGeom prst="diamond">
              <a:avLst/>
            </a:prstGeom>
            <a:grpFill/>
            <a:ln w="12700" cap="flat" cmpd="sng" algn="ctr">
              <a:solidFill>
                <a:schemeClr val="accent1"/>
              </a:solidFill>
              <a:prstDash val="solid"/>
              <a:bevel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0" name="Freeform 292">
              <a:extLst>
                <a:ext uri="{FF2B5EF4-FFF2-40B4-BE49-F238E27FC236}">
                  <a16:creationId xmlns:a16="http://schemas.microsoft.com/office/drawing/2014/main" id="{132E9064-27DF-9D4A-956B-AAE1720859B3}"/>
                </a:ext>
              </a:extLst>
            </p:cNvPr>
            <p:cNvSpPr/>
            <p:nvPr/>
          </p:nvSpPr>
          <p:spPr bwMode="auto">
            <a:xfrm>
              <a:off x="7158422" y="2057402"/>
              <a:ext cx="2726357" cy="1414113"/>
            </a:xfrm>
            <a:custGeom>
              <a:avLst/>
              <a:gdLst>
                <a:gd name="connsiteX0" fmla="*/ 1363179 w 2726357"/>
                <a:gd name="connsiteY0" fmla="*/ 0 h 1414112"/>
                <a:gd name="connsiteX1" fmla="*/ 1859701 w 2726357"/>
                <a:gd name="connsiteY1" fmla="*/ 257537 h 1414112"/>
                <a:gd name="connsiteX2" fmla="*/ 2722177 w 2726357"/>
                <a:gd name="connsiteY2" fmla="*/ 257537 h 1414112"/>
                <a:gd name="connsiteX3" fmla="*/ 2722177 w 2726357"/>
                <a:gd name="connsiteY3" fmla="*/ 704888 h 1414112"/>
                <a:gd name="connsiteX4" fmla="*/ 2726357 w 2726357"/>
                <a:gd name="connsiteY4" fmla="*/ 707056 h 1414112"/>
                <a:gd name="connsiteX5" fmla="*/ 1363179 w 2726357"/>
                <a:gd name="connsiteY5" fmla="*/ 1414112 h 1414112"/>
                <a:gd name="connsiteX6" fmla="*/ 3650 w 2726357"/>
                <a:gd name="connsiteY6" fmla="*/ 708949 h 1414112"/>
                <a:gd name="connsiteX7" fmla="*/ 1202 w 2726357"/>
                <a:gd name="connsiteY7" fmla="*/ 708949 h 1414112"/>
                <a:gd name="connsiteX8" fmla="*/ 1202 w 2726357"/>
                <a:gd name="connsiteY8" fmla="*/ 707680 h 1414112"/>
                <a:gd name="connsiteX9" fmla="*/ 0 w 2726357"/>
                <a:gd name="connsiteY9" fmla="*/ 707056 h 1414112"/>
                <a:gd name="connsiteX10" fmla="*/ 1202 w 2726357"/>
                <a:gd name="connsiteY10" fmla="*/ 706433 h 1414112"/>
                <a:gd name="connsiteX11" fmla="*/ 1202 w 2726357"/>
                <a:gd name="connsiteY11" fmla="*/ 257537 h 1414112"/>
                <a:gd name="connsiteX12" fmla="*/ 866657 w 2726357"/>
                <a:gd name="connsiteY12" fmla="*/ 257537 h 14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6357" h="1414112">
                  <a:moveTo>
                    <a:pt x="1363179" y="0"/>
                  </a:moveTo>
                  <a:lnTo>
                    <a:pt x="1859701" y="257537"/>
                  </a:lnTo>
                  <a:lnTo>
                    <a:pt x="2722177" y="257537"/>
                  </a:lnTo>
                  <a:lnTo>
                    <a:pt x="2722177" y="704888"/>
                  </a:lnTo>
                  <a:lnTo>
                    <a:pt x="2726357" y="707056"/>
                  </a:lnTo>
                  <a:lnTo>
                    <a:pt x="1363179" y="1414112"/>
                  </a:lnTo>
                  <a:lnTo>
                    <a:pt x="3650" y="708949"/>
                  </a:lnTo>
                  <a:lnTo>
                    <a:pt x="1202" y="708949"/>
                  </a:lnTo>
                  <a:lnTo>
                    <a:pt x="1202" y="707680"/>
                  </a:lnTo>
                  <a:lnTo>
                    <a:pt x="0" y="707056"/>
                  </a:lnTo>
                  <a:lnTo>
                    <a:pt x="1202" y="706433"/>
                  </a:lnTo>
                  <a:lnTo>
                    <a:pt x="1202" y="257537"/>
                  </a:lnTo>
                  <a:lnTo>
                    <a:pt x="866657" y="257537"/>
                  </a:lnTo>
                  <a:close/>
                </a:path>
              </a:pathLst>
            </a:custGeom>
            <a:grpFill/>
            <a:ln w="12700" cap="flat">
              <a:solidFill>
                <a:schemeClr val="accent1"/>
              </a:solidFill>
              <a:bevel/>
              <a:headEnd/>
              <a:tailEnd/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1" name="Diamond 370">
              <a:extLst>
                <a:ext uri="{FF2B5EF4-FFF2-40B4-BE49-F238E27FC236}">
                  <a16:creationId xmlns:a16="http://schemas.microsoft.com/office/drawing/2014/main" id="{7D4B6AE1-8261-C84B-ADC4-4A2AB59EA4A2}"/>
                </a:ext>
              </a:extLst>
            </p:cNvPr>
            <p:cNvSpPr/>
            <p:nvPr/>
          </p:nvSpPr>
          <p:spPr bwMode="auto">
            <a:xfrm>
              <a:off x="7158422" y="1607015"/>
              <a:ext cx="2726357" cy="1414112"/>
            </a:xfrm>
            <a:prstGeom prst="diamond">
              <a:avLst/>
            </a:prstGeom>
            <a:grpFill/>
            <a:ln w="12700" cap="flat" cmpd="sng" algn="ctr">
              <a:solidFill>
                <a:schemeClr val="accent1"/>
              </a:solidFill>
              <a:prstDash val="solid"/>
              <a:bevel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72" name="chip">
            <a:extLst>
              <a:ext uri="{FF2B5EF4-FFF2-40B4-BE49-F238E27FC236}">
                <a16:creationId xmlns:a16="http://schemas.microsoft.com/office/drawing/2014/main" id="{23D1DA97-586F-E04B-B1A6-F496D26A09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427028" y="5558237"/>
            <a:ext cx="292091" cy="298125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2700" cap="sq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ECF38035-A7B3-0D49-97BD-A9E8D2C04B1E}"/>
              </a:ext>
            </a:extLst>
          </p:cNvPr>
          <p:cNvSpPr txBox="1"/>
          <p:nvPr/>
        </p:nvSpPr>
        <p:spPr>
          <a:xfrm>
            <a:off x="7034085" y="6010716"/>
            <a:ext cx="1077976" cy="3231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80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8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CPU</a:t>
            </a:r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ECD0B258-FAED-DD4B-9AFB-DF5E75A0AFFC}"/>
              </a:ext>
            </a:extLst>
          </p:cNvPr>
          <p:cNvGrpSpPr>
            <a:grpSpLocks noChangeAspect="1"/>
          </p:cNvGrpSpPr>
          <p:nvPr/>
        </p:nvGrpSpPr>
        <p:grpSpPr>
          <a:xfrm>
            <a:off x="9133636" y="5608647"/>
            <a:ext cx="309263" cy="197305"/>
            <a:chOff x="5842028" y="2023300"/>
            <a:chExt cx="518306" cy="330673"/>
          </a:xfrm>
        </p:grpSpPr>
        <p:sp>
          <p:nvSpPr>
            <p:cNvPr id="375" name="Rectangle: Single Corner Rounded 196">
              <a:extLst>
                <a:ext uri="{FF2B5EF4-FFF2-40B4-BE49-F238E27FC236}">
                  <a16:creationId xmlns:a16="http://schemas.microsoft.com/office/drawing/2014/main" id="{8BE8EDEE-AF29-8E44-96ED-948366935879}"/>
                </a:ext>
              </a:extLst>
            </p:cNvPr>
            <p:cNvSpPr/>
            <p:nvPr/>
          </p:nvSpPr>
          <p:spPr bwMode="auto">
            <a:xfrm>
              <a:off x="5842028" y="2023300"/>
              <a:ext cx="518306" cy="284908"/>
            </a:xfrm>
            <a:prstGeom prst="round1Rect">
              <a:avLst>
                <a:gd name="adj" fmla="val 19322"/>
              </a:avLst>
            </a:prstGeom>
            <a:noFill/>
            <a:ln w="12700" cap="sq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DAF4B8D9-F8AB-2840-AC59-4146B440E7B2}"/>
                </a:ext>
              </a:extLst>
            </p:cNvPr>
            <p:cNvGrpSpPr/>
            <p:nvPr/>
          </p:nvGrpSpPr>
          <p:grpSpPr>
            <a:xfrm>
              <a:off x="5886781" y="2308208"/>
              <a:ext cx="423110" cy="45765"/>
              <a:chOff x="2805041" y="5363936"/>
              <a:chExt cx="937405" cy="125178"/>
            </a:xfrm>
          </p:grpSpPr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8B2E7002-5956-EB4E-9297-03A4F9874721}"/>
                  </a:ext>
                </a:extLst>
              </p:cNvPr>
              <p:cNvGrpSpPr/>
              <p:nvPr/>
            </p:nvGrpSpPr>
            <p:grpSpPr>
              <a:xfrm>
                <a:off x="2805041" y="5363936"/>
                <a:ext cx="304800" cy="125178"/>
                <a:chOff x="685111" y="5810249"/>
                <a:chExt cx="304800" cy="356348"/>
              </a:xfrm>
            </p:grpSpPr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48EF0BBF-85BB-7F46-BB2B-0D27DCEFD5C8}"/>
                    </a:ext>
                  </a:extLst>
                </p:cNvPr>
                <p:cNvCxnSpPr/>
                <p:nvPr/>
              </p:nvCxnSpPr>
              <p:spPr>
                <a:xfrm>
                  <a:off x="6851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</p:spPr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77F2AADD-C137-AD48-9611-6691A88AA685}"/>
                    </a:ext>
                  </a:extLst>
                </p:cNvPr>
                <p:cNvCxnSpPr/>
                <p:nvPr/>
              </p:nvCxnSpPr>
              <p:spPr>
                <a:xfrm>
                  <a:off x="8375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</p:spPr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450D47E9-CD74-7545-B264-8E351612EE7E}"/>
                    </a:ext>
                  </a:extLst>
                </p:cNvPr>
                <p:cNvCxnSpPr/>
                <p:nvPr/>
              </p:nvCxnSpPr>
              <p:spPr>
                <a:xfrm>
                  <a:off x="9899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</p:spPr>
            </p:cxnSp>
          </p:grpSp>
          <p:grpSp>
            <p:nvGrpSpPr>
              <p:cNvPr id="380" name="Group 379">
                <a:extLst>
                  <a:ext uri="{FF2B5EF4-FFF2-40B4-BE49-F238E27FC236}">
                    <a16:creationId xmlns:a16="http://schemas.microsoft.com/office/drawing/2014/main" id="{D90CE3C3-74A4-964E-815C-306B22B041C8}"/>
                  </a:ext>
                </a:extLst>
              </p:cNvPr>
              <p:cNvGrpSpPr/>
              <p:nvPr/>
            </p:nvGrpSpPr>
            <p:grpSpPr>
              <a:xfrm>
                <a:off x="3437646" y="5363936"/>
                <a:ext cx="304800" cy="125178"/>
                <a:chOff x="685111" y="5810249"/>
                <a:chExt cx="304800" cy="356348"/>
              </a:xfrm>
            </p:grpSpPr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C528464A-763B-5442-95E1-D198C53D64BD}"/>
                    </a:ext>
                  </a:extLst>
                </p:cNvPr>
                <p:cNvCxnSpPr/>
                <p:nvPr/>
              </p:nvCxnSpPr>
              <p:spPr>
                <a:xfrm>
                  <a:off x="6851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</p:spPr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7CC8009D-BDE5-1941-9269-97C86FE18A13}"/>
                    </a:ext>
                  </a:extLst>
                </p:cNvPr>
                <p:cNvCxnSpPr/>
                <p:nvPr/>
              </p:nvCxnSpPr>
              <p:spPr>
                <a:xfrm>
                  <a:off x="8375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</p:spPr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050D968A-338F-2448-99E3-6A2A45C4413D}"/>
                    </a:ext>
                  </a:extLst>
                </p:cNvPr>
                <p:cNvCxnSpPr/>
                <p:nvPr/>
              </p:nvCxnSpPr>
              <p:spPr>
                <a:xfrm>
                  <a:off x="9899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</p:spPr>
            </p:cxnSp>
          </p:grpSp>
        </p:grp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1FA877B7-FA09-E541-B187-BF097DB59FEF}"/>
                </a:ext>
              </a:extLst>
            </p:cNvPr>
            <p:cNvSpPr/>
            <p:nvPr/>
          </p:nvSpPr>
          <p:spPr bwMode="auto">
            <a:xfrm>
              <a:off x="6135172" y="2083744"/>
              <a:ext cx="158117" cy="164020"/>
            </a:xfrm>
            <a:prstGeom prst="ellipse">
              <a:avLst/>
            </a:prstGeom>
            <a:noFill/>
            <a:ln w="12700" cap="sq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35935E21-27CA-1B4F-97D4-73B170F21D95}"/>
                </a:ext>
              </a:extLst>
            </p:cNvPr>
            <p:cNvSpPr/>
            <p:nvPr/>
          </p:nvSpPr>
          <p:spPr bwMode="auto">
            <a:xfrm>
              <a:off x="5911951" y="2129519"/>
              <a:ext cx="156176" cy="80034"/>
            </a:xfrm>
            <a:prstGeom prst="rect">
              <a:avLst/>
            </a:prstGeom>
            <a:noFill/>
            <a:ln w="12700" cap="sq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sp>
        <p:nvSpPr>
          <p:cNvPr id="387" name="TextBox 386">
            <a:extLst>
              <a:ext uri="{FF2B5EF4-FFF2-40B4-BE49-F238E27FC236}">
                <a16:creationId xmlns:a16="http://schemas.microsoft.com/office/drawing/2014/main" id="{7243C1C6-D2B6-474E-8F4B-351695F0A6F3}"/>
              </a:ext>
            </a:extLst>
          </p:cNvPr>
          <p:cNvSpPr txBox="1"/>
          <p:nvPr/>
        </p:nvSpPr>
        <p:spPr>
          <a:xfrm>
            <a:off x="8396822" y="6010716"/>
            <a:ext cx="1782890" cy="3231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80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8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GPU</a:t>
            </a: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78961171-6746-1C41-8F46-AFF0E650467B}"/>
              </a:ext>
            </a:extLst>
          </p:cNvPr>
          <p:cNvGrpSpPr>
            <a:grpSpLocks noChangeAspect="1"/>
          </p:cNvGrpSpPr>
          <p:nvPr/>
        </p:nvGrpSpPr>
        <p:grpSpPr>
          <a:xfrm>
            <a:off x="10981170" y="5558237"/>
            <a:ext cx="298125" cy="298125"/>
            <a:chOff x="10035278" y="3218678"/>
            <a:chExt cx="247374" cy="247374"/>
          </a:xfrm>
        </p:grpSpPr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14B02F99-FBA6-CA42-AAC5-9FAA640B311B}"/>
                </a:ext>
              </a:extLst>
            </p:cNvPr>
            <p:cNvGrpSpPr/>
            <p:nvPr/>
          </p:nvGrpSpPr>
          <p:grpSpPr>
            <a:xfrm>
              <a:off x="10035278" y="3218678"/>
              <a:ext cx="247374" cy="247374"/>
              <a:chOff x="3485441" y="4505566"/>
              <a:chExt cx="712494" cy="712494"/>
            </a:xfrm>
          </p:grpSpPr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AF0D408E-E1F7-544B-9901-D8CC842F4D8E}"/>
                  </a:ext>
                </a:extLst>
              </p:cNvPr>
              <p:cNvSpPr/>
              <p:nvPr/>
            </p:nvSpPr>
            <p:spPr bwMode="auto">
              <a:xfrm>
                <a:off x="3565593" y="4585718"/>
                <a:ext cx="552190" cy="552190"/>
              </a:xfrm>
              <a:prstGeom prst="rect">
                <a:avLst/>
              </a:prstGeom>
              <a:noFill/>
              <a:ln w="12700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494E033D-4020-2848-9BA8-361E4819269F}"/>
                  </a:ext>
                </a:extLst>
              </p:cNvPr>
              <p:cNvGrpSpPr/>
              <p:nvPr/>
            </p:nvGrpSpPr>
            <p:grpSpPr>
              <a:xfrm>
                <a:off x="3485441" y="4677750"/>
                <a:ext cx="712494" cy="368126"/>
                <a:chOff x="3485441" y="4677750"/>
                <a:chExt cx="712494" cy="368126"/>
              </a:xfrm>
            </p:grpSpPr>
            <p:grpSp>
              <p:nvGrpSpPr>
                <p:cNvPr id="404" name="Group 403">
                  <a:extLst>
                    <a:ext uri="{FF2B5EF4-FFF2-40B4-BE49-F238E27FC236}">
                      <a16:creationId xmlns:a16="http://schemas.microsoft.com/office/drawing/2014/main" id="{C32CD6EE-BAC9-754F-AC92-E2D986770E22}"/>
                    </a:ext>
                  </a:extLst>
                </p:cNvPr>
                <p:cNvGrpSpPr/>
                <p:nvPr/>
              </p:nvGrpSpPr>
              <p:grpSpPr>
                <a:xfrm>
                  <a:off x="4117783" y="4677750"/>
                  <a:ext cx="80152" cy="368126"/>
                  <a:chOff x="4117783" y="4677750"/>
                  <a:chExt cx="129006" cy="368126"/>
                </a:xfrm>
              </p:grpSpPr>
              <p:cxnSp>
                <p:nvCxnSpPr>
                  <p:cNvPr id="410" name="Straight Connector 409">
                    <a:extLst>
                      <a:ext uri="{FF2B5EF4-FFF2-40B4-BE49-F238E27FC236}">
                        <a16:creationId xmlns:a16="http://schemas.microsoft.com/office/drawing/2014/main" id="{69C300A1-431C-6843-9207-D5EE735F8B09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677750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accent1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411" name="Straight Connector 410">
                    <a:extLst>
                      <a:ext uri="{FF2B5EF4-FFF2-40B4-BE49-F238E27FC236}">
                        <a16:creationId xmlns:a16="http://schemas.microsoft.com/office/drawing/2014/main" id="{E893C29A-346D-BC40-9827-F8E14E86457B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769781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accent1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412" name="Straight Connector 411">
                    <a:extLst>
                      <a:ext uri="{FF2B5EF4-FFF2-40B4-BE49-F238E27FC236}">
                        <a16:creationId xmlns:a16="http://schemas.microsoft.com/office/drawing/2014/main" id="{F9533880-7418-A748-9449-69BF30DC514B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953845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accent1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413" name="Straight Connector 412">
                    <a:extLst>
                      <a:ext uri="{FF2B5EF4-FFF2-40B4-BE49-F238E27FC236}">
                        <a16:creationId xmlns:a16="http://schemas.microsoft.com/office/drawing/2014/main" id="{49906534-7209-804C-9E25-C4187641925A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5045876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accent1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</p:grpSp>
            <p:grpSp>
              <p:nvGrpSpPr>
                <p:cNvPr id="405" name="Group 404">
                  <a:extLst>
                    <a:ext uri="{FF2B5EF4-FFF2-40B4-BE49-F238E27FC236}">
                      <a16:creationId xmlns:a16="http://schemas.microsoft.com/office/drawing/2014/main" id="{927151B0-8E75-D64D-BE77-AAB42F1AF284}"/>
                    </a:ext>
                  </a:extLst>
                </p:cNvPr>
                <p:cNvGrpSpPr/>
                <p:nvPr/>
              </p:nvGrpSpPr>
              <p:grpSpPr>
                <a:xfrm>
                  <a:off x="3485441" y="4677750"/>
                  <a:ext cx="80152" cy="368126"/>
                  <a:chOff x="4117783" y="4677750"/>
                  <a:chExt cx="129006" cy="368126"/>
                </a:xfrm>
              </p:grpSpPr>
              <p:cxnSp>
                <p:nvCxnSpPr>
                  <p:cNvPr id="406" name="Straight Connector 405">
                    <a:extLst>
                      <a:ext uri="{FF2B5EF4-FFF2-40B4-BE49-F238E27FC236}">
                        <a16:creationId xmlns:a16="http://schemas.microsoft.com/office/drawing/2014/main" id="{DC5637AD-0383-4945-9ABD-9793433BB75C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677750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accent1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407" name="Straight Connector 406">
                    <a:extLst>
                      <a:ext uri="{FF2B5EF4-FFF2-40B4-BE49-F238E27FC236}">
                        <a16:creationId xmlns:a16="http://schemas.microsoft.com/office/drawing/2014/main" id="{55D17AE7-D94A-3546-8296-848FA47947B4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769781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accent1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408" name="Straight Connector 407">
                    <a:extLst>
                      <a:ext uri="{FF2B5EF4-FFF2-40B4-BE49-F238E27FC236}">
                        <a16:creationId xmlns:a16="http://schemas.microsoft.com/office/drawing/2014/main" id="{9B0A8381-66C7-3B45-BAED-D403B61D4964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953845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accent1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409" name="Straight Connector 408">
                    <a:extLst>
                      <a:ext uri="{FF2B5EF4-FFF2-40B4-BE49-F238E27FC236}">
                        <a16:creationId xmlns:a16="http://schemas.microsoft.com/office/drawing/2014/main" id="{995B70C6-92CC-3746-A0EA-FB90620E0EBF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5045876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accent1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</p:grpSp>
          </p:grpSp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0FED0514-DA0E-8041-B4EB-F5E1E2CE913C}"/>
                  </a:ext>
                </a:extLst>
              </p:cNvPr>
              <p:cNvGrpSpPr/>
              <p:nvPr/>
            </p:nvGrpSpPr>
            <p:grpSpPr>
              <a:xfrm rot="5400000">
                <a:off x="3480396" y="4677750"/>
                <a:ext cx="712494" cy="368126"/>
                <a:chOff x="3485441" y="4677750"/>
                <a:chExt cx="712494" cy="368126"/>
              </a:xfrm>
            </p:grpSpPr>
            <p:grpSp>
              <p:nvGrpSpPr>
                <p:cNvPr id="394" name="Group 393">
                  <a:extLst>
                    <a:ext uri="{FF2B5EF4-FFF2-40B4-BE49-F238E27FC236}">
                      <a16:creationId xmlns:a16="http://schemas.microsoft.com/office/drawing/2014/main" id="{44CD4F60-69B3-1840-AA0B-FF8578D78D0D}"/>
                    </a:ext>
                  </a:extLst>
                </p:cNvPr>
                <p:cNvGrpSpPr/>
                <p:nvPr/>
              </p:nvGrpSpPr>
              <p:grpSpPr>
                <a:xfrm>
                  <a:off x="4117783" y="4677750"/>
                  <a:ext cx="80152" cy="368126"/>
                  <a:chOff x="4117783" y="4677750"/>
                  <a:chExt cx="129006" cy="368126"/>
                </a:xfrm>
              </p:grpSpPr>
              <p:cxnSp>
                <p:nvCxnSpPr>
                  <p:cNvPr id="400" name="Straight Connector 399">
                    <a:extLst>
                      <a:ext uri="{FF2B5EF4-FFF2-40B4-BE49-F238E27FC236}">
                        <a16:creationId xmlns:a16="http://schemas.microsoft.com/office/drawing/2014/main" id="{317387E2-A5B6-BF4D-8178-6F65A4FED2F3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677750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accent1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401" name="Straight Connector 400">
                    <a:extLst>
                      <a:ext uri="{FF2B5EF4-FFF2-40B4-BE49-F238E27FC236}">
                        <a16:creationId xmlns:a16="http://schemas.microsoft.com/office/drawing/2014/main" id="{69683DFC-42D8-2D45-9DD6-88DCBEB6EA68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769781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accent1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402" name="Straight Connector 401">
                    <a:extLst>
                      <a:ext uri="{FF2B5EF4-FFF2-40B4-BE49-F238E27FC236}">
                        <a16:creationId xmlns:a16="http://schemas.microsoft.com/office/drawing/2014/main" id="{7950D976-0E2F-EF4A-B16C-F67223AAA244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953845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accent1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403" name="Straight Connector 402">
                    <a:extLst>
                      <a:ext uri="{FF2B5EF4-FFF2-40B4-BE49-F238E27FC236}">
                        <a16:creationId xmlns:a16="http://schemas.microsoft.com/office/drawing/2014/main" id="{1F1487C1-28E1-6B4E-BC71-26D992D5B9D0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5045876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accent1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</p:grpSp>
            <p:grpSp>
              <p:nvGrpSpPr>
                <p:cNvPr id="395" name="Group 394">
                  <a:extLst>
                    <a:ext uri="{FF2B5EF4-FFF2-40B4-BE49-F238E27FC236}">
                      <a16:creationId xmlns:a16="http://schemas.microsoft.com/office/drawing/2014/main" id="{C4403F77-958D-6B41-9180-F273BBB0CF2C}"/>
                    </a:ext>
                  </a:extLst>
                </p:cNvPr>
                <p:cNvGrpSpPr/>
                <p:nvPr/>
              </p:nvGrpSpPr>
              <p:grpSpPr>
                <a:xfrm>
                  <a:off x="3485441" y="4677750"/>
                  <a:ext cx="80152" cy="368126"/>
                  <a:chOff x="4117783" y="4677750"/>
                  <a:chExt cx="129006" cy="368126"/>
                </a:xfrm>
              </p:grpSpPr>
              <p:cxnSp>
                <p:nvCxnSpPr>
                  <p:cNvPr id="396" name="Straight Connector 395">
                    <a:extLst>
                      <a:ext uri="{FF2B5EF4-FFF2-40B4-BE49-F238E27FC236}">
                        <a16:creationId xmlns:a16="http://schemas.microsoft.com/office/drawing/2014/main" id="{E5112662-D958-DF48-9949-82154B6C40A8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677750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accent1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397" name="Straight Connector 396">
                    <a:extLst>
                      <a:ext uri="{FF2B5EF4-FFF2-40B4-BE49-F238E27FC236}">
                        <a16:creationId xmlns:a16="http://schemas.microsoft.com/office/drawing/2014/main" id="{062BB9A5-EF66-6045-886B-3A2B384DD3C2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769781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accent1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398" name="Straight Connector 397">
                    <a:extLst>
                      <a:ext uri="{FF2B5EF4-FFF2-40B4-BE49-F238E27FC236}">
                        <a16:creationId xmlns:a16="http://schemas.microsoft.com/office/drawing/2014/main" id="{10CF0951-1C22-FD4A-9CD1-3C8A8FEE70D0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953845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accent1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399" name="Straight Connector 398">
                    <a:extLst>
                      <a:ext uri="{FF2B5EF4-FFF2-40B4-BE49-F238E27FC236}">
                        <a16:creationId xmlns:a16="http://schemas.microsoft.com/office/drawing/2014/main" id="{8F596212-7578-5749-87C0-EC9D646AB2B6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5045876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accent1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</p:grpSp>
          </p:grpSp>
        </p:grpSp>
        <p:sp>
          <p:nvSpPr>
            <p:cNvPr id="390" name="Freeform: Shape 520">
              <a:extLst>
                <a:ext uri="{FF2B5EF4-FFF2-40B4-BE49-F238E27FC236}">
                  <a16:creationId xmlns:a16="http://schemas.microsoft.com/office/drawing/2014/main" id="{D77827C7-0245-994A-A76A-EEC41452D1E7}"/>
                </a:ext>
              </a:extLst>
            </p:cNvPr>
            <p:cNvSpPr/>
            <p:nvPr/>
          </p:nvSpPr>
          <p:spPr bwMode="auto">
            <a:xfrm>
              <a:off x="10124345" y="3293573"/>
              <a:ext cx="71612" cy="91319"/>
            </a:xfrm>
            <a:custGeom>
              <a:avLst/>
              <a:gdLst>
                <a:gd name="connsiteX0" fmla="*/ 699778 w 974972"/>
                <a:gd name="connsiteY0" fmla="*/ 0 h 1504393"/>
                <a:gd name="connsiteX1" fmla="*/ 502371 w 974972"/>
                <a:gd name="connsiteY1" fmla="*/ 571355 h 1504393"/>
                <a:gd name="connsiteX2" fmla="*/ 597565 w 974972"/>
                <a:gd name="connsiteY2" fmla="*/ 571355 h 1504393"/>
                <a:gd name="connsiteX3" fmla="*/ 629015 w 974972"/>
                <a:gd name="connsiteY3" fmla="*/ 571355 h 1504393"/>
                <a:gd name="connsiteX4" fmla="*/ 974972 w 974972"/>
                <a:gd name="connsiteY4" fmla="*/ 571355 h 1504393"/>
                <a:gd name="connsiteX5" fmla="*/ 275193 w 974972"/>
                <a:gd name="connsiteY5" fmla="*/ 1504393 h 1504393"/>
                <a:gd name="connsiteX6" fmla="*/ 472601 w 974972"/>
                <a:gd name="connsiteY6" fmla="*/ 933038 h 1504393"/>
                <a:gd name="connsiteX7" fmla="*/ 377407 w 974972"/>
                <a:gd name="connsiteY7" fmla="*/ 933038 h 1504393"/>
                <a:gd name="connsiteX8" fmla="*/ 349889 w 974972"/>
                <a:gd name="connsiteY8" fmla="*/ 933038 h 1504393"/>
                <a:gd name="connsiteX9" fmla="*/ 0 w 974972"/>
                <a:gd name="connsiteY9" fmla="*/ 933038 h 1504393"/>
                <a:gd name="connsiteX10" fmla="*/ 699778 w 974972"/>
                <a:gd name="connsiteY10" fmla="*/ 0 h 1504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4972" h="1504393">
                  <a:moveTo>
                    <a:pt x="699778" y="0"/>
                  </a:moveTo>
                  <a:lnTo>
                    <a:pt x="502371" y="571355"/>
                  </a:lnTo>
                  <a:lnTo>
                    <a:pt x="597565" y="571355"/>
                  </a:lnTo>
                  <a:lnTo>
                    <a:pt x="629015" y="571355"/>
                  </a:lnTo>
                  <a:lnTo>
                    <a:pt x="974972" y="571355"/>
                  </a:lnTo>
                  <a:lnTo>
                    <a:pt x="275193" y="1504393"/>
                  </a:lnTo>
                  <a:lnTo>
                    <a:pt x="472601" y="933038"/>
                  </a:lnTo>
                  <a:lnTo>
                    <a:pt x="377407" y="933038"/>
                  </a:lnTo>
                  <a:lnTo>
                    <a:pt x="349889" y="933038"/>
                  </a:lnTo>
                  <a:lnTo>
                    <a:pt x="0" y="933038"/>
                  </a:lnTo>
                  <a:lnTo>
                    <a:pt x="699778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</p:grpSp>
      <p:sp>
        <p:nvSpPr>
          <p:cNvPr id="414" name="TextBox 413">
            <a:extLst>
              <a:ext uri="{FF2B5EF4-FFF2-40B4-BE49-F238E27FC236}">
                <a16:creationId xmlns:a16="http://schemas.microsoft.com/office/drawing/2014/main" id="{1E2D3E37-F01A-654B-A6CC-02141460F022}"/>
              </a:ext>
            </a:extLst>
          </p:cNvPr>
          <p:cNvSpPr txBox="1"/>
          <p:nvPr/>
        </p:nvSpPr>
        <p:spPr>
          <a:xfrm>
            <a:off x="10938515" y="6010716"/>
            <a:ext cx="383435" cy="3231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80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8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FPGA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78B6889-888C-0D40-B490-E14DC9849763}"/>
              </a:ext>
            </a:extLst>
          </p:cNvPr>
          <p:cNvCxnSpPr>
            <a:cxnSpLocks/>
          </p:cNvCxnSpPr>
          <p:nvPr/>
        </p:nvCxnSpPr>
        <p:spPr>
          <a:xfrm>
            <a:off x="526596" y="2360703"/>
            <a:ext cx="11176969" cy="0"/>
          </a:xfrm>
          <a:prstGeom prst="line">
            <a:avLst/>
          </a:prstGeom>
          <a:noFill/>
          <a:ln w="15875" cap="rnd" cmpd="sng" algn="ctr">
            <a:solidFill>
              <a:srgbClr val="D9D9D9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ED9CEDB-044D-8143-BA2D-06C67494C87C}"/>
              </a:ext>
            </a:extLst>
          </p:cNvPr>
          <p:cNvCxnSpPr>
            <a:cxnSpLocks/>
          </p:cNvCxnSpPr>
          <p:nvPr/>
        </p:nvCxnSpPr>
        <p:spPr>
          <a:xfrm>
            <a:off x="526596" y="3349578"/>
            <a:ext cx="11176969" cy="0"/>
          </a:xfrm>
          <a:prstGeom prst="line">
            <a:avLst/>
          </a:prstGeom>
          <a:noFill/>
          <a:ln w="15875" cap="rnd" cmpd="sng" algn="ctr">
            <a:solidFill>
              <a:sysClr val="window" lastClr="FFFFFF">
                <a:lumMod val="85000"/>
              </a:sys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107D106-AE8A-6749-8F47-252830B81E2C}"/>
              </a:ext>
            </a:extLst>
          </p:cNvPr>
          <p:cNvCxnSpPr>
            <a:cxnSpLocks/>
          </p:cNvCxnSpPr>
          <p:nvPr/>
        </p:nvCxnSpPr>
        <p:spPr>
          <a:xfrm>
            <a:off x="526596" y="5327328"/>
            <a:ext cx="11176969" cy="0"/>
          </a:xfrm>
          <a:prstGeom prst="line">
            <a:avLst/>
          </a:prstGeom>
          <a:noFill/>
          <a:ln w="15875" cap="rnd" cmpd="sng" algn="ctr">
            <a:solidFill>
              <a:sysClr val="window" lastClr="FFFFFF">
                <a:lumMod val="85000"/>
              </a:sysClr>
            </a:solidFill>
            <a:prstDash val="solid"/>
            <a:headEnd type="none"/>
            <a:tailEnd type="none"/>
          </a:ln>
          <a:effectLst/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57748C6-EBE9-8A43-8CA6-2A7D66B76299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10941642" y="3544156"/>
            <a:ext cx="380308" cy="373064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D623A650-248F-594C-B0A0-566D602CB85C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275" y="3552632"/>
            <a:ext cx="298830" cy="3231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A18295-B913-B94E-87B5-A67A50B81CB3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019" y="3550488"/>
            <a:ext cx="292099" cy="3431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AB9A75-BCAD-0D40-AEA0-4A016B2FF0A3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424" y="3599456"/>
            <a:ext cx="553473" cy="294200"/>
          </a:xfrm>
          <a:prstGeom prst="rect">
            <a:avLst/>
          </a:prstGeom>
        </p:spPr>
      </p:pic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5584A0E-3398-2F42-A0A8-57A0B927E89B}"/>
              </a:ext>
            </a:extLst>
          </p:cNvPr>
          <p:cNvCxnSpPr>
            <a:cxnSpLocks/>
          </p:cNvCxnSpPr>
          <p:nvPr/>
        </p:nvCxnSpPr>
        <p:spPr>
          <a:xfrm>
            <a:off x="526596" y="4338453"/>
            <a:ext cx="11176969" cy="0"/>
          </a:xfrm>
          <a:prstGeom prst="line">
            <a:avLst/>
          </a:prstGeom>
          <a:noFill/>
          <a:ln w="15875" cap="rnd" cmpd="sng" algn="ctr">
            <a:solidFill>
              <a:sysClr val="window" lastClr="FFFFFF">
                <a:lumMod val="85000"/>
              </a:sysClr>
            </a:solidFill>
            <a:prstDash val="solid"/>
            <a:headEnd type="none"/>
            <a:tailEnd type="none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93AC34D-818E-4EDC-95C6-94BCC080C8DA}"/>
              </a:ext>
            </a:extLst>
          </p:cNvPr>
          <p:cNvSpPr txBox="1"/>
          <p:nvPr/>
        </p:nvSpPr>
        <p:spPr>
          <a:xfrm>
            <a:off x="3888921" y="6351597"/>
            <a:ext cx="5289146" cy="2862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From the Intelligent Cloud to the Intelligent Edge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203AD22-959A-4177-97FF-C0DC8FA0162E}"/>
              </a:ext>
            </a:extLst>
          </p:cNvPr>
          <p:cNvSpPr/>
          <p:nvPr/>
        </p:nvSpPr>
        <p:spPr>
          <a:xfrm>
            <a:off x="11216081" y="0"/>
            <a:ext cx="974360" cy="763398"/>
          </a:xfrm>
          <a:prstGeom prst="rect">
            <a:avLst/>
          </a:prstGeom>
          <a:solidFill>
            <a:srgbClr val="FFFFFF">
              <a:alpha val="88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5" name="Freeform 128">
            <a:extLst>
              <a:ext uri="{FF2B5EF4-FFF2-40B4-BE49-F238E27FC236}">
                <a16:creationId xmlns:a16="http://schemas.microsoft.com/office/drawing/2014/main" id="{4E379510-B6B1-924F-9388-83DD38F48291}"/>
              </a:ext>
            </a:extLst>
          </p:cNvPr>
          <p:cNvSpPr>
            <a:spLocks noChangeAspect="1"/>
          </p:cNvSpPr>
          <p:nvPr/>
        </p:nvSpPr>
        <p:spPr bwMode="auto">
          <a:xfrm>
            <a:off x="4014495" y="6357398"/>
            <a:ext cx="407826" cy="228320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  <a:miter lim="800000"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16AC4B3-B2A3-4C4E-8045-2DFAD50B3750}"/>
              </a:ext>
            </a:extLst>
          </p:cNvPr>
          <p:cNvGrpSpPr/>
          <p:nvPr/>
        </p:nvGrpSpPr>
        <p:grpSpPr>
          <a:xfrm>
            <a:off x="8661820" y="6366811"/>
            <a:ext cx="260166" cy="259052"/>
            <a:chOff x="9301765" y="6305291"/>
            <a:chExt cx="290033" cy="288792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11F3B6B-B511-CE45-A1EA-D9945CFBF70A}"/>
                </a:ext>
              </a:extLst>
            </p:cNvPr>
            <p:cNvGrpSpPr/>
            <p:nvPr/>
          </p:nvGrpSpPr>
          <p:grpSpPr>
            <a:xfrm flipH="1">
              <a:off x="9301765" y="6305291"/>
              <a:ext cx="290033" cy="288792"/>
              <a:chOff x="7749590" y="2876913"/>
              <a:chExt cx="187018" cy="188120"/>
            </a:xfrm>
            <a:noFill/>
          </p:grpSpPr>
          <p:sp>
            <p:nvSpPr>
              <p:cNvPr id="179" name="Freeform 99">
                <a:extLst>
                  <a:ext uri="{FF2B5EF4-FFF2-40B4-BE49-F238E27FC236}">
                    <a16:creationId xmlns:a16="http://schemas.microsoft.com/office/drawing/2014/main" id="{9DB6FE35-37CE-3A45-80C0-5A50DC59C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9616" y="2951946"/>
                <a:ext cx="111966" cy="113087"/>
              </a:xfrm>
              <a:custGeom>
                <a:avLst/>
                <a:gdLst>
                  <a:gd name="T0" fmla="*/ 0 w 46"/>
                  <a:gd name="T1" fmla="*/ 0 h 47"/>
                  <a:gd name="T2" fmla="*/ 46 w 46"/>
                  <a:gd name="T3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6" h="47">
                    <a:moveTo>
                      <a:pt x="0" y="0"/>
                    </a:moveTo>
                    <a:cubicBezTo>
                      <a:pt x="25" y="0"/>
                      <a:pt x="46" y="21"/>
                      <a:pt x="46" y="47"/>
                    </a:cubicBezTo>
                  </a:path>
                </a:pathLst>
              </a:custGeom>
              <a:grpFill/>
              <a:ln w="1905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endParaRPr>
              </a:p>
            </p:txBody>
          </p:sp>
          <p:sp>
            <p:nvSpPr>
              <p:cNvPr id="180" name="Freeform 100">
                <a:extLst>
                  <a:ext uri="{FF2B5EF4-FFF2-40B4-BE49-F238E27FC236}">
                    <a16:creationId xmlns:a16="http://schemas.microsoft.com/office/drawing/2014/main" id="{8ECE2375-D620-EA46-B558-C5F448CD92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9590" y="2916113"/>
                <a:ext cx="150035" cy="148916"/>
              </a:xfrm>
              <a:custGeom>
                <a:avLst/>
                <a:gdLst>
                  <a:gd name="T0" fmla="*/ 0 w 62"/>
                  <a:gd name="T1" fmla="*/ 0 h 62"/>
                  <a:gd name="T2" fmla="*/ 62 w 62"/>
                  <a:gd name="T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2" h="62">
                    <a:moveTo>
                      <a:pt x="0" y="0"/>
                    </a:moveTo>
                    <a:cubicBezTo>
                      <a:pt x="34" y="0"/>
                      <a:pt x="62" y="27"/>
                      <a:pt x="62" y="62"/>
                    </a:cubicBezTo>
                  </a:path>
                </a:pathLst>
              </a:custGeom>
              <a:grpFill/>
              <a:ln w="1905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endParaRPr>
              </a:p>
            </p:txBody>
          </p:sp>
          <p:sp>
            <p:nvSpPr>
              <p:cNvPr id="181" name="Freeform 101">
                <a:extLst>
                  <a:ext uri="{FF2B5EF4-FFF2-40B4-BE49-F238E27FC236}">
                    <a16:creationId xmlns:a16="http://schemas.microsoft.com/office/drawing/2014/main" id="{99C0EDB3-E644-134E-ADD3-08C207CC8D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9625" y="2876913"/>
                <a:ext cx="186983" cy="188103"/>
              </a:xfrm>
              <a:custGeom>
                <a:avLst/>
                <a:gdLst>
                  <a:gd name="T0" fmla="*/ 0 w 77"/>
                  <a:gd name="T1" fmla="*/ 0 h 78"/>
                  <a:gd name="T2" fmla="*/ 77 w 77"/>
                  <a:gd name="T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7" h="78">
                    <a:moveTo>
                      <a:pt x="0" y="0"/>
                    </a:moveTo>
                    <a:cubicBezTo>
                      <a:pt x="42" y="0"/>
                      <a:pt x="77" y="35"/>
                      <a:pt x="77" y="78"/>
                    </a:cubicBezTo>
                  </a:path>
                </a:pathLst>
              </a:custGeom>
              <a:grpFill/>
              <a:ln w="1905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endParaRPr>
              </a:p>
            </p:txBody>
          </p:sp>
        </p:grp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B8936ECA-DC72-7543-A3E6-69BE1AACC029}"/>
                </a:ext>
              </a:extLst>
            </p:cNvPr>
            <p:cNvSpPr/>
            <p:nvPr/>
          </p:nvSpPr>
          <p:spPr bwMode="auto">
            <a:xfrm>
              <a:off x="9496196" y="6496061"/>
              <a:ext cx="88179" cy="87287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606F9CF-91F0-40DB-8578-49454D590DDA}"/>
              </a:ext>
            </a:extLst>
          </p:cNvPr>
          <p:cNvSpPr/>
          <p:nvPr/>
        </p:nvSpPr>
        <p:spPr>
          <a:xfrm>
            <a:off x="8310975" y="2999236"/>
            <a:ext cx="910507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 Notebooks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1C86E93-B799-4A88-96CA-E58306F74A12}"/>
              </a:ext>
            </a:extLst>
          </p:cNvPr>
          <p:cNvSpPr/>
          <p:nvPr/>
        </p:nvSpPr>
        <p:spPr>
          <a:xfrm>
            <a:off x="9767880" y="2999236"/>
            <a:ext cx="387927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Jupyter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831574A-8B02-4C4C-92E5-F01BA660B3A8}"/>
              </a:ext>
            </a:extLst>
          </p:cNvPr>
          <p:cNvSpPr/>
          <p:nvPr/>
        </p:nvSpPr>
        <p:spPr>
          <a:xfrm>
            <a:off x="7079348" y="3004278"/>
            <a:ext cx="987450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Visual Studio Code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95301EB-AD19-4058-AE31-C07A99762330}"/>
              </a:ext>
            </a:extLst>
          </p:cNvPr>
          <p:cNvSpPr/>
          <p:nvPr/>
        </p:nvSpPr>
        <p:spPr>
          <a:xfrm>
            <a:off x="10747916" y="2998515"/>
            <a:ext cx="764633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Command line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34AF66B-671A-41A0-85CA-0042F7394050}"/>
              </a:ext>
            </a:extLst>
          </p:cNvPr>
          <p:cNvGrpSpPr/>
          <p:nvPr/>
        </p:nvGrpSpPr>
        <p:grpSpPr>
          <a:xfrm>
            <a:off x="10955585" y="2548593"/>
            <a:ext cx="349295" cy="297138"/>
            <a:chOff x="11238522" y="2214151"/>
            <a:chExt cx="394713" cy="335774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C44788F-BB62-4ACC-9877-43664F81B414}"/>
                </a:ext>
              </a:extLst>
            </p:cNvPr>
            <p:cNvGrpSpPr/>
            <p:nvPr/>
          </p:nvGrpSpPr>
          <p:grpSpPr>
            <a:xfrm>
              <a:off x="11238522" y="2214151"/>
              <a:ext cx="394713" cy="335774"/>
              <a:chOff x="2107244" y="1575258"/>
              <a:chExt cx="310993" cy="264555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31720CCF-7055-4C7B-88BB-162570E3A275}"/>
                  </a:ext>
                </a:extLst>
              </p:cNvPr>
              <p:cNvGrpSpPr/>
              <p:nvPr/>
            </p:nvGrpSpPr>
            <p:grpSpPr>
              <a:xfrm>
                <a:off x="2107244" y="1575258"/>
                <a:ext cx="310993" cy="264555"/>
                <a:chOff x="2107244" y="1575258"/>
                <a:chExt cx="310993" cy="264555"/>
              </a:xfrm>
            </p:grpSpPr>
            <p:sp>
              <p:nvSpPr>
                <p:cNvPr id="140" name="Rectangle 9">
                  <a:extLst>
                    <a:ext uri="{FF2B5EF4-FFF2-40B4-BE49-F238E27FC236}">
                      <a16:creationId xmlns:a16="http://schemas.microsoft.com/office/drawing/2014/main" id="{DF258760-58ED-4647-A4AB-E6F1223D0A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7244" y="1575258"/>
                  <a:ext cx="310993" cy="264555"/>
                </a:xfrm>
                <a:prstGeom prst="rect">
                  <a:avLst/>
                </a:pr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Line 10">
                  <a:extLst>
                    <a:ext uri="{FF2B5EF4-FFF2-40B4-BE49-F238E27FC236}">
                      <a16:creationId xmlns:a16="http://schemas.microsoft.com/office/drawing/2014/main" id="{4EFE5263-D67A-42FD-AC7B-D576FE7C4E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107244" y="1647026"/>
                  <a:ext cx="31099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FC80A0E6-D195-4047-976A-2C5E1EFCAF5C}"/>
                  </a:ext>
                </a:extLst>
              </p:cNvPr>
              <p:cNvGrpSpPr/>
              <p:nvPr/>
            </p:nvGrpSpPr>
            <p:grpSpPr>
              <a:xfrm>
                <a:off x="2287367" y="1599181"/>
                <a:ext cx="95690" cy="23923"/>
                <a:chOff x="2287367" y="1599181"/>
                <a:chExt cx="95690" cy="23923"/>
              </a:xfrm>
            </p:grpSpPr>
            <p:sp>
              <p:nvSpPr>
                <p:cNvPr id="136" name="Oval 11">
                  <a:extLst>
                    <a:ext uri="{FF2B5EF4-FFF2-40B4-BE49-F238E27FC236}">
                      <a16:creationId xmlns:a16="http://schemas.microsoft.com/office/drawing/2014/main" id="{4C1C0C75-16C7-4929-8DAA-EAC327804F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7367" y="1599181"/>
                  <a:ext cx="23923" cy="23923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Oval 12">
                  <a:extLst>
                    <a:ext uri="{FF2B5EF4-FFF2-40B4-BE49-F238E27FC236}">
                      <a16:creationId xmlns:a16="http://schemas.microsoft.com/office/drawing/2014/main" id="{374A82FD-9E89-4C21-87FC-D10ADACF5F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22547" y="1599181"/>
                  <a:ext cx="23923" cy="23923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Oval 13">
                  <a:extLst>
                    <a:ext uri="{FF2B5EF4-FFF2-40B4-BE49-F238E27FC236}">
                      <a16:creationId xmlns:a16="http://schemas.microsoft.com/office/drawing/2014/main" id="{D128C1E9-E547-4DBF-8B63-A7F14BE159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9134" y="1599181"/>
                  <a:ext cx="23923" cy="23923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28" name="Freeform 422">
              <a:extLst>
                <a:ext uri="{FF2B5EF4-FFF2-40B4-BE49-F238E27FC236}">
                  <a16:creationId xmlns:a16="http://schemas.microsoft.com/office/drawing/2014/main" id="{5D9957F3-7DAE-47AD-B6AA-49DCF1E96BFB}"/>
                </a:ext>
              </a:extLst>
            </p:cNvPr>
            <p:cNvSpPr/>
            <p:nvPr/>
          </p:nvSpPr>
          <p:spPr bwMode="auto">
            <a:xfrm flipH="1">
              <a:off x="11292455" y="2354178"/>
              <a:ext cx="84926" cy="139515"/>
            </a:xfrm>
            <a:custGeom>
              <a:avLst/>
              <a:gdLst>
                <a:gd name="connsiteX0" fmla="*/ 250825 w 250825"/>
                <a:gd name="connsiteY0" fmla="*/ 0 h 269875"/>
                <a:gd name="connsiteX1" fmla="*/ 0 w 250825"/>
                <a:gd name="connsiteY1" fmla="*/ 142875 h 269875"/>
                <a:gd name="connsiteX2" fmla="*/ 250825 w 250825"/>
                <a:gd name="connsiteY2" fmla="*/ 269875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825" h="269875">
                  <a:moveTo>
                    <a:pt x="250825" y="0"/>
                  </a:moveTo>
                  <a:lnTo>
                    <a:pt x="0" y="142875"/>
                  </a:lnTo>
                  <a:lnTo>
                    <a:pt x="250825" y="269875"/>
                  </a:lnTo>
                </a:path>
              </a:pathLst>
            </a:cu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6181162-1A0B-41D1-A34B-F3FA9DCB69F6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807" y="2493693"/>
              <a:ext cx="118979" cy="0"/>
            </a:xfrm>
            <a:prstGeom prst="line">
              <a:avLst/>
            </a:prstGeom>
            <a:ln w="127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2" name="Picture 141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347CC40-F57D-4D6E-924A-5401B3A9FF96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195" y="2548593"/>
            <a:ext cx="349296" cy="399412"/>
          </a:xfrm>
          <a:prstGeom prst="rect">
            <a:avLst/>
          </a:prstGeom>
        </p:spPr>
      </p:pic>
      <p:pic>
        <p:nvPicPr>
          <p:cNvPr id="143" name="Picture 142" descr="A close up of a sign&#10;&#10;Description automatically generated">
            <a:extLst>
              <a:ext uri="{FF2B5EF4-FFF2-40B4-BE49-F238E27FC236}">
                <a16:creationId xmlns:a16="http://schemas.microsoft.com/office/drawing/2014/main" id="{8FEA5567-C691-4363-8860-45D197F2FD96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060" y="2548593"/>
            <a:ext cx="328027" cy="327573"/>
          </a:xfrm>
          <a:prstGeom prst="rect">
            <a:avLst/>
          </a:prstGeom>
        </p:spPr>
      </p:pic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367D05B-F5C4-4A7C-BA7E-4B9D36F8F074}"/>
              </a:ext>
            </a:extLst>
          </p:cNvPr>
          <p:cNvGrpSpPr>
            <a:grpSpLocks noChangeAspect="1"/>
          </p:cNvGrpSpPr>
          <p:nvPr/>
        </p:nvGrpSpPr>
        <p:grpSpPr>
          <a:xfrm>
            <a:off x="8578510" y="2602697"/>
            <a:ext cx="375436" cy="291204"/>
            <a:chOff x="3486498" y="5451027"/>
            <a:chExt cx="1893396" cy="1468600"/>
          </a:xfrm>
          <a:noFill/>
        </p:grpSpPr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2B9BA23-D32B-4931-BEC4-5812734B3D7E}"/>
                </a:ext>
              </a:extLst>
            </p:cNvPr>
            <p:cNvSpPr/>
            <p:nvPr/>
          </p:nvSpPr>
          <p:spPr bwMode="auto">
            <a:xfrm>
              <a:off x="3486498" y="5451027"/>
              <a:ext cx="1068765" cy="1323278"/>
            </a:xfrm>
            <a:custGeom>
              <a:avLst/>
              <a:gdLst>
                <a:gd name="connsiteX0" fmla="*/ 1033494 w 1033494"/>
                <a:gd name="connsiteY0" fmla="*/ 0 h 1283793"/>
                <a:gd name="connsiteX1" fmla="*/ 468302 w 1033494"/>
                <a:gd name="connsiteY1" fmla="*/ 458209 h 1283793"/>
                <a:gd name="connsiteX2" fmla="*/ 0 w 1033494"/>
                <a:gd name="connsiteY2" fmla="*/ 1283793 h 1283793"/>
                <a:gd name="connsiteX3" fmla="*/ 446098 w 1033494"/>
                <a:gd name="connsiteY3" fmla="*/ 1283793 h 1283793"/>
                <a:gd name="connsiteX4" fmla="*/ 1033494 w 1033494"/>
                <a:gd name="connsiteY4" fmla="*/ 0 h 1283793"/>
                <a:gd name="connsiteX0" fmla="*/ 1047475 w 1047475"/>
                <a:gd name="connsiteY0" fmla="*/ 0 h 1283793"/>
                <a:gd name="connsiteX1" fmla="*/ 482283 w 1047475"/>
                <a:gd name="connsiteY1" fmla="*/ 458209 h 1283793"/>
                <a:gd name="connsiteX2" fmla="*/ 0 w 1047475"/>
                <a:gd name="connsiteY2" fmla="*/ 1281817 h 1283793"/>
                <a:gd name="connsiteX3" fmla="*/ 460079 w 1047475"/>
                <a:gd name="connsiteY3" fmla="*/ 1283793 h 1283793"/>
                <a:gd name="connsiteX4" fmla="*/ 1047475 w 1047475"/>
                <a:gd name="connsiteY4" fmla="*/ 0 h 1283793"/>
                <a:gd name="connsiteX0" fmla="*/ 1049473 w 1049473"/>
                <a:gd name="connsiteY0" fmla="*/ 0 h 1297628"/>
                <a:gd name="connsiteX1" fmla="*/ 482283 w 1049473"/>
                <a:gd name="connsiteY1" fmla="*/ 472044 h 1297628"/>
                <a:gd name="connsiteX2" fmla="*/ 0 w 1049473"/>
                <a:gd name="connsiteY2" fmla="*/ 1295652 h 1297628"/>
                <a:gd name="connsiteX3" fmla="*/ 460079 w 1049473"/>
                <a:gd name="connsiteY3" fmla="*/ 1297628 h 1297628"/>
                <a:gd name="connsiteX4" fmla="*/ 1049473 w 1049473"/>
                <a:gd name="connsiteY4" fmla="*/ 0 h 1297628"/>
                <a:gd name="connsiteX0" fmla="*/ 1057462 w 1057462"/>
                <a:gd name="connsiteY0" fmla="*/ 0 h 1295651"/>
                <a:gd name="connsiteX1" fmla="*/ 482283 w 1057462"/>
                <a:gd name="connsiteY1" fmla="*/ 470067 h 1295651"/>
                <a:gd name="connsiteX2" fmla="*/ 0 w 1057462"/>
                <a:gd name="connsiteY2" fmla="*/ 1293675 h 1295651"/>
                <a:gd name="connsiteX3" fmla="*/ 460079 w 1057462"/>
                <a:gd name="connsiteY3" fmla="*/ 1295651 h 1295651"/>
                <a:gd name="connsiteX4" fmla="*/ 1057462 w 1057462"/>
                <a:gd name="connsiteY4" fmla="*/ 0 h 129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462" h="1295651">
                  <a:moveTo>
                    <a:pt x="1057462" y="0"/>
                  </a:moveTo>
                  <a:lnTo>
                    <a:pt x="482283" y="470067"/>
                  </a:lnTo>
                  <a:lnTo>
                    <a:pt x="0" y="1293675"/>
                  </a:lnTo>
                  <a:lnTo>
                    <a:pt x="460079" y="1295651"/>
                  </a:lnTo>
                  <a:lnTo>
                    <a:pt x="1057462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2905B9B-E4CC-4836-A26F-64CD013B9F56}"/>
                </a:ext>
              </a:extLst>
            </p:cNvPr>
            <p:cNvSpPr/>
            <p:nvPr/>
          </p:nvSpPr>
          <p:spPr bwMode="auto">
            <a:xfrm>
              <a:off x="3918466" y="5540962"/>
              <a:ext cx="1461428" cy="1378665"/>
            </a:xfrm>
            <a:custGeom>
              <a:avLst/>
              <a:gdLst>
                <a:gd name="connsiteX0" fmla="*/ 672175 w 1461426"/>
                <a:gd name="connsiteY0" fmla="*/ 0 h 1358480"/>
                <a:gd name="connsiteX1" fmla="*/ 440043 w 1461426"/>
                <a:gd name="connsiteY1" fmla="*/ 658045 h 1358480"/>
                <a:gd name="connsiteX2" fmla="*/ 876048 w 1461426"/>
                <a:gd name="connsiteY2" fmla="*/ 1186904 h 1358480"/>
                <a:gd name="connsiteX3" fmla="*/ 0 w 1461426"/>
                <a:gd name="connsiteY3" fmla="*/ 1336276 h 1358480"/>
                <a:gd name="connsiteX4" fmla="*/ 1439222 w 1461426"/>
                <a:gd name="connsiteY4" fmla="*/ 1358480 h 1358480"/>
                <a:gd name="connsiteX5" fmla="*/ 1461426 w 1461426"/>
                <a:gd name="connsiteY5" fmla="*/ 1344350 h 1358480"/>
                <a:gd name="connsiteX6" fmla="*/ 672175 w 1461426"/>
                <a:gd name="connsiteY6" fmla="*/ 0 h 1358480"/>
                <a:gd name="connsiteX0" fmla="*/ 672175 w 1461426"/>
                <a:gd name="connsiteY0" fmla="*/ 0 h 1358480"/>
                <a:gd name="connsiteX1" fmla="*/ 440043 w 1461426"/>
                <a:gd name="connsiteY1" fmla="*/ 658045 h 1358480"/>
                <a:gd name="connsiteX2" fmla="*/ 876048 w 1461426"/>
                <a:gd name="connsiteY2" fmla="*/ 1186904 h 1358480"/>
                <a:gd name="connsiteX3" fmla="*/ 0 w 1461426"/>
                <a:gd name="connsiteY3" fmla="*/ 1348387 h 1358480"/>
                <a:gd name="connsiteX4" fmla="*/ 1439222 w 1461426"/>
                <a:gd name="connsiteY4" fmla="*/ 1358480 h 1358480"/>
                <a:gd name="connsiteX5" fmla="*/ 1461426 w 1461426"/>
                <a:gd name="connsiteY5" fmla="*/ 1344350 h 1358480"/>
                <a:gd name="connsiteX6" fmla="*/ 672175 w 1461426"/>
                <a:gd name="connsiteY6" fmla="*/ 0 h 1358480"/>
                <a:gd name="connsiteX0" fmla="*/ 682268 w 1461426"/>
                <a:gd name="connsiteY0" fmla="*/ 0 h 1378666"/>
                <a:gd name="connsiteX1" fmla="*/ 440043 w 1461426"/>
                <a:gd name="connsiteY1" fmla="*/ 678231 h 1378666"/>
                <a:gd name="connsiteX2" fmla="*/ 876048 w 1461426"/>
                <a:gd name="connsiteY2" fmla="*/ 1207090 h 1378666"/>
                <a:gd name="connsiteX3" fmla="*/ 0 w 1461426"/>
                <a:gd name="connsiteY3" fmla="*/ 1368573 h 1378666"/>
                <a:gd name="connsiteX4" fmla="*/ 1439222 w 1461426"/>
                <a:gd name="connsiteY4" fmla="*/ 1378666 h 1378666"/>
                <a:gd name="connsiteX5" fmla="*/ 1461426 w 1461426"/>
                <a:gd name="connsiteY5" fmla="*/ 1364536 h 1378666"/>
                <a:gd name="connsiteX6" fmla="*/ 682268 w 1461426"/>
                <a:gd name="connsiteY6" fmla="*/ 0 h 137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1426" h="1378666">
                  <a:moveTo>
                    <a:pt x="682268" y="0"/>
                  </a:moveTo>
                  <a:lnTo>
                    <a:pt x="440043" y="678231"/>
                  </a:lnTo>
                  <a:lnTo>
                    <a:pt x="876048" y="1207090"/>
                  </a:lnTo>
                  <a:lnTo>
                    <a:pt x="0" y="1368573"/>
                  </a:lnTo>
                  <a:lnTo>
                    <a:pt x="1439222" y="1378666"/>
                  </a:lnTo>
                  <a:lnTo>
                    <a:pt x="1461426" y="1364536"/>
                  </a:lnTo>
                  <a:lnTo>
                    <a:pt x="682268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23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svg="http://schemas.microsoft.com/office/drawing/2016/SVG/main" xmlns:a14="http://schemas.microsoft.com/office/drawing/2010/main" xmlns:a16="http://schemas.microsoft.com/office/drawing/2014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3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27" grpId="0"/>
      <p:bldP spid="4" grpId="0" animBg="1"/>
      <p:bldP spid="18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99F8-DA26-4DA2-BD3B-D3D82083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56" y="1651326"/>
            <a:ext cx="9859116" cy="1108608"/>
          </a:xfrm>
        </p:spPr>
        <p:txBody>
          <a:bodyPr/>
          <a:lstStyle/>
          <a:p>
            <a:r>
              <a:rPr lang="en-US" sz="7050" dirty="0">
                <a:cs typeface="Segoe UI"/>
              </a:rPr>
              <a:t>Lab</a:t>
            </a:r>
            <a:br>
              <a:rPr lang="en-US" sz="7050" dirty="0">
                <a:cs typeface="Segoe UI"/>
              </a:rPr>
            </a:br>
            <a:br>
              <a:rPr lang="en-US" sz="7050" dirty="0">
                <a:cs typeface="Segoe UI"/>
              </a:rPr>
            </a:br>
            <a:r>
              <a:rPr lang="en-US" sz="7050" dirty="0">
                <a:cs typeface="Segoe UI"/>
              </a:rPr>
              <a:t>aka.ms/</a:t>
            </a:r>
            <a:r>
              <a:rPr lang="en-US" sz="7050" dirty="0" err="1">
                <a:cs typeface="Segoe UI"/>
              </a:rPr>
              <a:t>fsidbnotebooks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92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8863F-73FB-4FD6-B5CE-CC8FBE27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Databricks – service home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06E9C-4E98-4698-B38B-1649DE484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15311"/>
            <a:ext cx="10515600" cy="54730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6405586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18545C-D5E2-4CA7-AE90-F52DE09D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Databricks – workspace deployment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793B4D-60C3-464C-8F49-91008F416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74" y="1215311"/>
            <a:ext cx="10515600" cy="545121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6356799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2fa536e-1516-49c4-887e-89737158fb8b&quot;,&quot;TimeStamp&quot;:&quot;2018-03-20T13:37:06.0615544-07:00&quot;}"/>
</p:tagLst>
</file>

<file path=ppt/theme/theme1.xml><?xml version="1.0" encoding="utf-8"?>
<a:theme xmlns:a="http://schemas.openxmlformats.org/drawingml/2006/main" name="WHITE TEMPLATE">
  <a:themeElements>
    <a:clrScheme name="Custom 19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VID_TT_BRAND_16-9_WHITE_Oct_2014.potx" id="{C564F283-C16D-4027-A632-54E31EB1987D}" vid="{27B3D32C-9224-41E9-A662-F35EEB154FFA}"/>
    </a:ext>
  </a:extLst>
</a:theme>
</file>

<file path=ppt/theme/theme2.xml><?xml version="1.0" encoding="utf-8"?>
<a:theme xmlns:a="http://schemas.openxmlformats.org/drawingml/2006/main" name="ML">
  <a:themeElements>
    <a:clrScheme name="Custom 8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2050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BCF2"/>
      </a:hlink>
      <a:folHlink>
        <a:srgbClr val="002050"/>
      </a:folHlink>
    </a:clrScheme>
    <a:fontScheme name="Segoe UI L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ES243BK-R1_Edson" id="{7FA50A56-66DF-4957-B093-DDBFDD24F612}" vid="{2F29F2AE-BCF6-4017-BA1B-18B93B53653C}"/>
    </a:ext>
  </a:extLst>
</a:theme>
</file>

<file path=ppt/theme/theme3.xml><?xml version="1.0" encoding="utf-8"?>
<a:theme xmlns:a="http://schemas.openxmlformats.org/drawingml/2006/main" name="1_ML">
  <a:themeElements>
    <a:clrScheme name="Custom 8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2050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BCF2"/>
      </a:hlink>
      <a:folHlink>
        <a:srgbClr val="002050"/>
      </a:folHlink>
    </a:clrScheme>
    <a:fontScheme name="Segoe UI L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ES243BK-R1_Edson" id="{7FA50A56-66DF-4957-B093-DDBFDD24F612}" vid="{2F29F2AE-BCF6-4017-BA1B-18B93B53653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7A1FB898138E4CBEF3E8822CDB8820" ma:contentTypeVersion="4" ma:contentTypeDescription="Create a new document." ma:contentTypeScope="" ma:versionID="203fc4088363896b6798a9b1016e61c1">
  <xsd:schema xmlns:xsd="http://www.w3.org/2001/XMLSchema" xmlns:xs="http://www.w3.org/2001/XMLSchema" xmlns:p="http://schemas.microsoft.com/office/2006/metadata/properties" xmlns:ns2="b5c6fe9a-71fa-4bc5-a80b-dd1ed271fa68" targetNamespace="http://schemas.microsoft.com/office/2006/metadata/properties" ma:root="true" ma:fieldsID="9b3aef66bce8ed4df6fab25945653f2a" ns2:_="">
    <xsd:import namespace="b5c6fe9a-71fa-4bc5-a80b-dd1ed271fa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c6fe9a-71fa-4bc5-a80b-dd1ed271fa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DF5CB5-7D37-4314-855D-FE9174FEA959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b5c6fe9a-71fa-4bc5-a80b-dd1ed271fa68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3B0E61A-8825-4E77-A6F8-669ECCB479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97F02D-7B53-4D47-BEEB-4B284DE2A6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c6fe9a-71fa-4bc5-a80b-dd1ed271fa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4452</TotalTime>
  <Words>878</Words>
  <Application>Microsoft Office PowerPoint</Application>
  <PresentationFormat>Widescreen</PresentationFormat>
  <Paragraphs>215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-apple-system</vt:lpstr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Source Sans Pro</vt:lpstr>
      <vt:lpstr>Source Sans Pro Light</vt:lpstr>
      <vt:lpstr>Source Sans Pro SemiBold</vt:lpstr>
      <vt:lpstr>WHITE TEMPLATE</vt:lpstr>
      <vt:lpstr>ML</vt:lpstr>
      <vt:lpstr>1_ML</vt:lpstr>
      <vt:lpstr>Azure Databricks - Workshop</vt:lpstr>
      <vt:lpstr>Agenda</vt:lpstr>
      <vt:lpstr>The modern data estate</vt:lpstr>
      <vt:lpstr>What is Azure Databricks?</vt:lpstr>
      <vt:lpstr>Big Data &amp; Advanced Analytics at a glance</vt:lpstr>
      <vt:lpstr>Machine Learning</vt:lpstr>
      <vt:lpstr>Lab  aka.ms/fsidbnotebooks</vt:lpstr>
      <vt:lpstr>Azure Databricks – service home page</vt:lpstr>
      <vt:lpstr>Azure Databricks – workspace deployment</vt:lpstr>
      <vt:lpstr>Azure Databricks – launching the workspace</vt:lpstr>
      <vt:lpstr>Demo</vt:lpstr>
      <vt:lpstr>How to get started</vt:lpstr>
      <vt:lpstr>Q &amp; A</vt:lpstr>
      <vt:lpstr>Appendix</vt:lpstr>
      <vt:lpstr>Azure Databricks – creating a workspace</vt:lpstr>
      <vt:lpstr>Azure Databricks – workspace home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Databricks -An Introduction</dc:title>
  <dc:creator>Bharat Sandhu</dc:creator>
  <cp:lastModifiedBy>Jake Wang</cp:lastModifiedBy>
  <cp:revision>58</cp:revision>
  <dcterms:created xsi:type="dcterms:W3CDTF">2017-10-30T23:38:41Z</dcterms:created>
  <dcterms:modified xsi:type="dcterms:W3CDTF">2019-03-18T20:09:14Z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jgc@microsoft.com</vt:lpwstr>
  </property>
  <property fmtid="{D5CDD505-2E9C-101B-9397-08002B2CF9AE}" pid="5" name="MSIP_Label_f42aa342-8706-4288-bd11-ebb85995028c_SetDate">
    <vt:lpwstr>2017-10-31T01:15:36.5542733Z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0x010100387A1FB898138E4CBEF3E8822CDB8820</vt:lpwstr>
  </property>
  <property fmtid="{D5CDD505-2E9C-101B-9397-08002B2CF9AE}" pid="11" name="of67e5d4b76f4a9db8769983fda9cec0">
    <vt:lpwstr/>
  </property>
  <property fmtid="{D5CDD505-2E9C-101B-9397-08002B2CF9AE}" pid="12" name="NewsType">
    <vt:lpwstr/>
  </property>
  <property fmtid="{D5CDD505-2E9C-101B-9397-08002B2CF9AE}" pid="13" name="TaxKeyword">
    <vt:lpwstr/>
  </property>
  <property fmtid="{D5CDD505-2E9C-101B-9397-08002B2CF9AE}" pid="14" name="_dlc_policyId">
    <vt:lpwstr>0x0101000E4CB7077FEE4FF7AE86D4A500EEC780030016C849C62B10EB41ACA8C7EEDEF40BB20099ECF64382448D48A56095091C66B1A9|-661092312</vt:lpwstr>
  </property>
  <property fmtid="{D5CDD505-2E9C-101B-9397-08002B2CF9AE}" pid="15" name="LastSharedByUser">
    <vt:lpwstr>wmendoza@microsoft.com</vt:lpwstr>
  </property>
  <property fmtid="{D5CDD505-2E9C-101B-9397-08002B2CF9AE}" pid="16" name="Region">
    <vt:lpwstr/>
  </property>
  <property fmtid="{D5CDD505-2E9C-101B-9397-08002B2CF9AE}" pid="17" name="Confidentiality">
    <vt:lpwstr>14;#customer ready|8986c41d-21c5-4f8f-8a12-ea4625b46858</vt:lpwstr>
  </property>
  <property fmtid="{D5CDD505-2E9C-101B-9397-08002B2CF9AE}" pid="18" name="ItemType">
    <vt:lpwstr>16;#customer presentations|18e9ae94-e321-4eea-82d2-ad5b2f470f3c</vt:lpwstr>
  </property>
  <property fmtid="{D5CDD505-2E9C-101B-9397-08002B2CF9AE}" pid="19" name="MSProducts">
    <vt:lpwstr/>
  </property>
  <property fmtid="{D5CDD505-2E9C-101B-9397-08002B2CF9AE}" pid="20" name="Industries">
    <vt:lpwstr/>
  </property>
  <property fmtid="{D5CDD505-2E9C-101B-9397-08002B2CF9AE}" pid="21" name="Competitors">
    <vt:lpwstr/>
  </property>
  <property fmtid="{D5CDD505-2E9C-101B-9397-08002B2CF9AE}" pid="22" name="SMSGDomain">
    <vt:lpwstr>21;#Cloud and Enterprise|adc2fe87-c79a-4ded-a449-3f86b954069d</vt:lpwstr>
  </property>
  <property fmtid="{D5CDD505-2E9C-101B-9397-08002B2CF9AE}" pid="23" name="ExperienceContentType">
    <vt:lpwstr/>
  </property>
  <property fmtid="{D5CDD505-2E9C-101B-9397-08002B2CF9AE}" pid="24" name="BusinessArchitecture">
    <vt:lpwstr>1370;#Advanced Analytics|a794c42d-8e46-46ec-b99e-aa6f5cde33ef</vt:lpwstr>
  </property>
  <property fmtid="{D5CDD505-2E9C-101B-9397-08002B2CF9AE}" pid="25" name="LastSharedByTime">
    <vt:filetime>2018-02-20T03:14:29Z</vt:filetime>
  </property>
  <property fmtid="{D5CDD505-2E9C-101B-9397-08002B2CF9AE}" pid="26" name="Products">
    <vt:lpwstr>26;#Azure|669a3112-5edf-444b-a003-630063601f07</vt:lpwstr>
  </property>
  <property fmtid="{D5CDD505-2E9C-101B-9397-08002B2CF9AE}" pid="27" name="l6f004f21209409da86a713c0f24627d">
    <vt:lpwstr/>
  </property>
  <property fmtid="{D5CDD505-2E9C-101B-9397-08002B2CF9AE}" pid="28" name="MSProductsTaxHTField0">
    <vt:lpwstr/>
  </property>
  <property fmtid="{D5CDD505-2E9C-101B-9397-08002B2CF9AE}" pid="29" name="e8080b0481964c759b2c36ae49591b31">
    <vt:lpwstr/>
  </property>
  <property fmtid="{D5CDD505-2E9C-101B-9397-08002B2CF9AE}" pid="30" name="_docset_NoMedatataSyncRequired">
    <vt:lpwstr>False</vt:lpwstr>
  </property>
  <property fmtid="{D5CDD505-2E9C-101B-9397-08002B2CF9AE}" pid="31" name="Languages">
    <vt:lpwstr/>
  </property>
  <property fmtid="{D5CDD505-2E9C-101B-9397-08002B2CF9AE}" pid="32" name="TechnicalLevel">
    <vt:lpwstr/>
  </property>
  <property fmtid="{D5CDD505-2E9C-101B-9397-08002B2CF9AE}" pid="33" name="Audiences">
    <vt:lpwstr/>
  </property>
  <property fmtid="{D5CDD505-2E9C-101B-9397-08002B2CF9AE}" pid="34" name="ldac8aee9d1f469e8cd8c3f8d6a615f2">
    <vt:lpwstr/>
  </property>
  <property fmtid="{D5CDD505-2E9C-101B-9397-08002B2CF9AE}" pid="35" name="EmployeeRole">
    <vt:lpwstr/>
  </property>
  <property fmtid="{D5CDD505-2E9C-101B-9397-08002B2CF9AE}" pid="36" name="MSIP_Label_f42aa342-8706-4288-bd11-ebb85995028c_Ref">
    <vt:lpwstr>https://api.informationprotection.azure.com/api/72f988bf-86f1-41af-91ab-2d7cd011db47</vt:lpwstr>
  </property>
  <property fmtid="{D5CDD505-2E9C-101B-9397-08002B2CF9AE}" pid="37" name="NewsTopic">
    <vt:lpwstr/>
  </property>
  <property fmtid="{D5CDD505-2E9C-101B-9397-08002B2CF9AE}" pid="38" name="SharedWithUsers">
    <vt:lpwstr>95147;#Tony Smith</vt:lpwstr>
  </property>
  <property fmtid="{D5CDD505-2E9C-101B-9397-08002B2CF9AE}" pid="39" name="Roles">
    <vt:lpwstr/>
  </property>
  <property fmtid="{D5CDD505-2E9C-101B-9397-08002B2CF9AE}" pid="40" name="ItemRetentionFormula">
    <vt:lpwstr>&lt;formula id="Microsoft.Office.RecordsManagement.PolicyFeatures.Expiration.Formula.BuiltIn"&gt;&lt;number&gt;0&lt;/number&gt;&lt;property&gt;Expire_x005f_x0020_Review&lt;/property&gt;&lt;propertyId&gt;4efb7b69-53dd-4711-a372-96a7c80c7a38&lt;/propertyId&gt;&lt;period&gt;days&lt;/period&gt;&lt;/formula&gt;</vt:lpwstr>
  </property>
  <property fmtid="{D5CDD505-2E9C-101B-9397-08002B2CF9AE}" pid="41" name="NewsSource">
    <vt:lpwstr/>
  </property>
  <property fmtid="{D5CDD505-2E9C-101B-9397-08002B2CF9AE}" pid="42" name="SMSGTags">
    <vt:lpwstr/>
  </property>
  <property fmtid="{D5CDD505-2E9C-101B-9397-08002B2CF9AE}" pid="43" name="_dlc_DocIdItemGuid">
    <vt:lpwstr>01cf35b6-4cf1-4925-a6a9-2a08f743c4b6</vt:lpwstr>
  </property>
  <property fmtid="{D5CDD505-2E9C-101B-9397-08002B2CF9AE}" pid="44" name="MSPhysicalGeography">
    <vt:lpwstr/>
  </property>
  <property fmtid="{D5CDD505-2E9C-101B-9397-08002B2CF9AE}" pid="45" name="j3562c58ee414e028925bc902cfc01a1">
    <vt:lpwstr/>
  </property>
  <property fmtid="{D5CDD505-2E9C-101B-9397-08002B2CF9AE}" pid="46" name="EnterpriseDomainTags">
    <vt:lpwstr/>
  </property>
  <property fmtid="{D5CDD505-2E9C-101B-9397-08002B2CF9AE}" pid="47" name="la4444b61d19467597d63190b69ac227">
    <vt:lpwstr/>
  </property>
  <property fmtid="{D5CDD505-2E9C-101B-9397-08002B2CF9AE}" pid="48" name="ActivitiesAndPrograms">
    <vt:lpwstr/>
  </property>
  <property fmtid="{D5CDD505-2E9C-101B-9397-08002B2CF9AE}" pid="49" name="Segments">
    <vt:lpwstr/>
  </property>
  <property fmtid="{D5CDD505-2E9C-101B-9397-08002B2CF9AE}" pid="50" name="Partners">
    <vt:lpwstr/>
  </property>
  <property fmtid="{D5CDD505-2E9C-101B-9397-08002B2CF9AE}" pid="51" name="Topics">
    <vt:lpwstr/>
  </property>
  <property fmtid="{D5CDD505-2E9C-101B-9397-08002B2CF9AE}" pid="52" name="Groups">
    <vt:lpwstr/>
  </property>
</Properties>
</file>