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4"/>
    <p:sldMasterId id="2147483817" r:id="rId5"/>
    <p:sldMasterId id="2147483880" r:id="rId6"/>
  </p:sldMasterIdLst>
  <p:notesMasterIdLst>
    <p:notesMasterId r:id="rId35"/>
  </p:notesMasterIdLst>
  <p:sldIdLst>
    <p:sldId id="1720" r:id="rId7"/>
    <p:sldId id="319" r:id="rId8"/>
    <p:sldId id="321" r:id="rId9"/>
    <p:sldId id="322" r:id="rId10"/>
    <p:sldId id="9999" r:id="rId11"/>
    <p:sldId id="323" r:id="rId12"/>
    <p:sldId id="324" r:id="rId13"/>
    <p:sldId id="325" r:id="rId14"/>
    <p:sldId id="327" r:id="rId15"/>
    <p:sldId id="326" r:id="rId16"/>
    <p:sldId id="10000" r:id="rId17"/>
    <p:sldId id="311" r:id="rId18"/>
    <p:sldId id="312" r:id="rId19"/>
    <p:sldId id="313" r:id="rId20"/>
    <p:sldId id="335" r:id="rId21"/>
    <p:sldId id="328" r:id="rId22"/>
    <p:sldId id="329" r:id="rId23"/>
    <p:sldId id="330" r:id="rId24"/>
    <p:sldId id="331" r:id="rId25"/>
    <p:sldId id="332" r:id="rId26"/>
    <p:sldId id="333" r:id="rId27"/>
    <p:sldId id="341" r:id="rId28"/>
    <p:sldId id="272" r:id="rId29"/>
    <p:sldId id="314" r:id="rId30"/>
    <p:sldId id="315" r:id="rId31"/>
    <p:sldId id="316" r:id="rId32"/>
    <p:sldId id="317"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3" autoAdjust="0"/>
    <p:restoredTop sz="89930" autoAdjust="0"/>
  </p:normalViewPr>
  <p:slideViewPr>
    <p:cSldViewPr snapToGrid="0">
      <p:cViewPr varScale="1">
        <p:scale>
          <a:sx n="123" d="100"/>
          <a:sy n="123" d="100"/>
        </p:scale>
        <p:origin x="60" y="4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1E267-6EB4-4BAD-8A01-F66E48F1865D}"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EF619-CCFD-47CE-B46F-B13FAD99AD29}" type="slidenum">
              <a:rPr lang="en-US" smtClean="0"/>
              <a:t>‹#›</a:t>
            </a:fld>
            <a:endParaRPr lang="en-US"/>
          </a:p>
        </p:txBody>
      </p:sp>
    </p:spTree>
    <p:extLst>
      <p:ext uri="{BB962C8B-B14F-4D97-AF65-F5344CB8AC3E}">
        <p14:creationId xmlns:p14="http://schemas.microsoft.com/office/powerpoint/2010/main" val="237882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techopedia.com/2/31360/trends/big-data/how-apache-spark-helps-rapid-application-development" TargetMode="External"/><Relationship Id="rId3" Type="http://schemas.openxmlformats.org/officeDocument/2006/relationships/hyperlink" Target="https://www.techopedia.com/definition/24407/application-programming-interface-api" TargetMode="External"/><Relationship Id="rId7" Type="http://schemas.openxmlformats.org/officeDocument/2006/relationships/hyperlink" Target="https://www.techopedia.com/definition/1245/structured-query-language-sql" TargetMode="External"/><Relationship Id="rId12" Type="http://schemas.openxmlformats.org/officeDocument/2006/relationships/hyperlink" Target="https://www.techopedia.com/definition/5380/packet"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techopedia.com/definition/3533/python" TargetMode="External"/><Relationship Id="rId11" Type="http://schemas.openxmlformats.org/officeDocument/2006/relationships/hyperlink" Target="https://www.techopedia.com/definition/5736/query" TargetMode="External"/><Relationship Id="rId5" Type="http://schemas.openxmlformats.org/officeDocument/2006/relationships/hyperlink" Target="https://www.techopedia.com/definition/3927/java" TargetMode="External"/><Relationship Id="rId10" Type="http://schemas.openxmlformats.org/officeDocument/2006/relationships/hyperlink" Target="https://www.techopedia.com/definition/5422/data-management" TargetMode="External"/><Relationship Id="rId4" Type="http://schemas.openxmlformats.org/officeDocument/2006/relationships/hyperlink" Target="https://www.techopedia.com/definition/27183/scala" TargetMode="External"/><Relationship Id="rId9" Type="http://schemas.openxmlformats.org/officeDocument/2006/relationships/hyperlink" Target="https://www.techopedia.com/definition/8181/machine-learn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2/21/2019 9:27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610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err="1"/>
              <a:t>Serverless</a:t>
            </a:r>
            <a:r>
              <a:rPr lang="en-US" dirty="0"/>
              <a:t>-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a:t>
            </a:r>
            <a:r>
              <a:rPr lang="en-US" baseline="0" dirty="0" err="1"/>
              <a:t>Serverless</a:t>
            </a:r>
            <a:r>
              <a:rPr lang="en-US" baseline="0" dirty="0"/>
              <a:t>,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472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err="1"/>
              <a:t>Serverless</a:t>
            </a:r>
            <a:r>
              <a:rPr lang="en-US" dirty="0"/>
              <a:t>-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a:t>
            </a:r>
            <a:r>
              <a:rPr lang="en-US" baseline="0" dirty="0" err="1"/>
              <a:t>Serverless</a:t>
            </a:r>
            <a:r>
              <a:rPr lang="en-US" baseline="0" dirty="0"/>
              <a:t>,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8025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err="1"/>
              <a:t>Serverless</a:t>
            </a:r>
            <a:r>
              <a:rPr lang="en-US" dirty="0"/>
              <a:t>-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a:t>
            </a:r>
            <a:r>
              <a:rPr lang="en-US" baseline="0" dirty="0" err="1"/>
              <a:t>Serverless</a:t>
            </a:r>
            <a:r>
              <a:rPr lang="en-US" baseline="0" dirty="0"/>
              <a:t>,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930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err="1"/>
              <a:t>Serverless</a:t>
            </a:r>
            <a:r>
              <a:rPr lang="en-US" dirty="0"/>
              <a:t>-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a:t>
            </a:r>
            <a:r>
              <a:rPr lang="en-US" baseline="0" dirty="0" err="1"/>
              <a:t>Serverless</a:t>
            </a:r>
            <a:r>
              <a:rPr lang="en-US" baseline="0" dirty="0"/>
              <a:t>,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4402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2E0242-4CBE-4323-A5AC-A061F70CFF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183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774A7-865F-46BF-A68E-C86308C6E8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8379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2/21/2019 9:24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5263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2/21/2019 9:24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8370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2/21/2019 9:24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108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774A7-865F-46BF-A68E-C86308C6E8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138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All kinds of data being generated</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Stored on-premises and in the cloud – but vast majority in hybrid</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Reason over all this data without requiring to move data</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They want a choice of platform and languages, privacy and security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&lt;Transition&gt; Microsoft’s </a:t>
            </a:r>
            <a:r>
              <a:rPr lang="en-US" sz="1200" kern="1200" dirty="0" err="1">
                <a:solidFill>
                  <a:schemeClr val="tx1"/>
                </a:solidFill>
                <a:effectLst/>
                <a:latin typeface="+mn-lt"/>
                <a:ea typeface="+mn-ea"/>
                <a:cs typeface="+mn-cs"/>
              </a:rPr>
              <a:t>offerng</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DA3B9D-C2ED-4034-BBC9-0734BF8E89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68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err="1"/>
              <a:t>Serverless</a:t>
            </a:r>
            <a:r>
              <a:rPr lang="en-US" dirty="0"/>
              <a:t>-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a:t>
            </a:r>
            <a:r>
              <a:rPr lang="en-US" baseline="0" dirty="0" err="1"/>
              <a:t>Serverless</a:t>
            </a:r>
            <a:r>
              <a:rPr lang="en-US" baseline="0" dirty="0"/>
              <a:t>,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5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7F3F5-D59A-43D1-92CE-24AA4D7F25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2044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774A7-865F-46BF-A68E-C86308C6E8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13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B9F62-CC03-4294-B282-BBEA7975C66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994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B9F62-CC03-4294-B282-BBEA7975C66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289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270659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B9F62-CC03-4294-B282-BBEA7975C66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558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67554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774A7-865F-46BF-A68E-C86308C6E8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0999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build-out of DMSA.  Supports hybrid\on-premises too through ADF \ Blob \ Stretch.</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2/21/2019 9:33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234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84978"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571500"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84978"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84978" rtl="0" eaLnBrk="1" fontAlgn="auto" latinLnBrk="0" hangingPunct="1">
                <a:lnSpc>
                  <a:spcPct val="100000"/>
                </a:lnSpc>
                <a:spcBef>
                  <a:spcPts val="0"/>
                </a:spcBef>
                <a:spcAft>
                  <a:spcPts val="0"/>
                </a:spcAft>
                <a:buClrTx/>
                <a:buSzTx/>
                <a:buFontTx/>
                <a:buNone/>
                <a:tabLst/>
                <a:defRPr/>
              </a:pPr>
              <a:t>2/21/2019 9:29 AM</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975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774A7-865F-46BF-A68E-C86308C6E8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105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it comes to ease of use, Spark again happens to be a lot better than Hadoop. Spark has </a:t>
            </a:r>
            <a:r>
              <a:rPr lang="en-US" sz="1200" b="0" i="0" u="sng" kern="1200" dirty="0">
                <a:solidFill>
                  <a:schemeClr val="tx1"/>
                </a:solidFill>
                <a:effectLst/>
                <a:latin typeface="+mn-lt"/>
                <a:ea typeface="+mn-ea"/>
                <a:cs typeface="+mn-cs"/>
                <a:hlinkClick r:id="rId3"/>
              </a:rPr>
              <a:t>APIs</a:t>
            </a:r>
            <a:r>
              <a:rPr lang="en-US" sz="1200" b="0" i="0" kern="1200" dirty="0">
                <a:solidFill>
                  <a:schemeClr val="tx1"/>
                </a:solidFill>
                <a:effectLst/>
                <a:latin typeface="+mn-lt"/>
                <a:ea typeface="+mn-ea"/>
                <a:cs typeface="+mn-cs"/>
              </a:rPr>
              <a:t> for several languages such as </a:t>
            </a:r>
            <a:r>
              <a:rPr lang="en-US" sz="1200" b="0" i="0" u="sng" kern="1200" dirty="0">
                <a:solidFill>
                  <a:schemeClr val="tx1"/>
                </a:solidFill>
                <a:effectLst/>
                <a:latin typeface="+mn-lt"/>
                <a:ea typeface="+mn-ea"/>
                <a:cs typeface="+mn-cs"/>
                <a:hlinkClick r:id="rId4"/>
              </a:rPr>
              <a:t>Scala</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Java</a:t>
            </a:r>
            <a:r>
              <a:rPr lang="en-US" sz="1200" b="0" i="0"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6"/>
              </a:rPr>
              <a:t>Python</a:t>
            </a:r>
            <a:r>
              <a:rPr lang="en-US" sz="1200" b="0" i="0" kern="1200" dirty="0">
                <a:solidFill>
                  <a:schemeClr val="tx1"/>
                </a:solidFill>
                <a:effectLst/>
                <a:latin typeface="+mn-lt"/>
                <a:ea typeface="+mn-ea"/>
                <a:cs typeface="+mn-cs"/>
              </a:rPr>
              <a:t>, besides having the likes of Spark </a:t>
            </a:r>
            <a:r>
              <a:rPr lang="en-US" sz="1200" b="0" i="0" u="sng" kern="1200" dirty="0">
                <a:solidFill>
                  <a:schemeClr val="tx1"/>
                </a:solidFill>
                <a:effectLst/>
                <a:latin typeface="+mn-lt"/>
                <a:ea typeface="+mn-ea"/>
                <a:cs typeface="+mn-cs"/>
                <a:hlinkClick r:id="rId7"/>
              </a:rPr>
              <a:t>SQL</a:t>
            </a:r>
            <a:r>
              <a:rPr lang="en-US" sz="1200" b="0" i="0" kern="1200" dirty="0">
                <a:solidFill>
                  <a:schemeClr val="tx1"/>
                </a:solidFill>
                <a:effectLst/>
                <a:latin typeface="+mn-lt"/>
                <a:ea typeface="+mn-ea"/>
                <a:cs typeface="+mn-cs"/>
              </a:rPr>
              <a:t>. It is relatively simple to write user-defined functions. It also happens to boast an interactive mode for running commands. Hadoop, on the other hand, is written in Java and has earned the reputation of being pretty difficult to program, although it does have tools that assist in the process. (To learn more about Spark, see </a:t>
            </a:r>
            <a:r>
              <a:rPr lang="en-US" sz="1200" b="0" i="0" u="sng" kern="1200" dirty="0">
                <a:solidFill>
                  <a:schemeClr val="tx1"/>
                </a:solidFill>
                <a:effectLst/>
                <a:latin typeface="+mn-lt"/>
                <a:ea typeface="+mn-ea"/>
                <a:cs typeface="+mn-cs"/>
                <a:hlinkClick r:id="rId8"/>
              </a:rPr>
              <a:t>How Apache Spark Helps Rapid Application Development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In-Memory Technology</a:t>
            </a:r>
          </a:p>
          <a:p>
            <a:r>
              <a:rPr lang="en-US" sz="1200" b="0" i="0" kern="1200" dirty="0">
                <a:solidFill>
                  <a:schemeClr val="tx1"/>
                </a:solidFill>
                <a:effectLst/>
                <a:latin typeface="+mn-lt"/>
                <a:ea typeface="+mn-ea"/>
                <a:cs typeface="+mn-cs"/>
              </a:rPr>
              <a:t>One of the unique aspects of Apache Spark is its unique "in-memory" technology that allows it to be an extremely good data processing system. In this technology, Spark loads all of the data to the internal memory of the system and then unloads it on the disk later. This way, a user can save a part of the processed data on the internal memory and leave the remaining on the disk.</a:t>
            </a:r>
          </a:p>
          <a:p>
            <a:r>
              <a:rPr lang="en-US" sz="1200" b="0" i="0" kern="1200" dirty="0">
                <a:solidFill>
                  <a:schemeClr val="tx1"/>
                </a:solidFill>
                <a:effectLst/>
                <a:latin typeface="+mn-lt"/>
                <a:ea typeface="+mn-ea"/>
                <a:cs typeface="+mn-cs"/>
              </a:rPr>
              <a:t>Spark also has an innate ability to load necessary information to its core with the help of its </a:t>
            </a:r>
            <a:r>
              <a:rPr lang="en-US" sz="1200" b="0" i="0" u="sng" kern="1200" dirty="0">
                <a:solidFill>
                  <a:schemeClr val="tx1"/>
                </a:solidFill>
                <a:effectLst/>
                <a:latin typeface="+mn-lt"/>
                <a:ea typeface="+mn-ea"/>
                <a:cs typeface="+mn-cs"/>
                <a:hlinkClick r:id="rId9"/>
              </a:rPr>
              <a:t>machine </a:t>
            </a:r>
            <a:r>
              <a:rPr lang="en-US" sz="1200" b="0" i="0" u="sng" kern="1200" dirty="0" err="1">
                <a:solidFill>
                  <a:schemeClr val="tx1"/>
                </a:solidFill>
                <a:effectLst/>
                <a:latin typeface="+mn-lt"/>
                <a:ea typeface="+mn-ea"/>
                <a:cs typeface="+mn-cs"/>
                <a:hlinkClick r:id="rId9"/>
              </a:rPr>
              <a:t>learning</a:t>
            </a:r>
            <a:r>
              <a:rPr lang="en-US" sz="1200" b="0" i="0" kern="1200" dirty="0" err="1">
                <a:solidFill>
                  <a:schemeClr val="tx1"/>
                </a:solidFill>
                <a:effectLst/>
                <a:latin typeface="+mn-lt"/>
                <a:ea typeface="+mn-ea"/>
                <a:cs typeface="+mn-cs"/>
              </a:rPr>
              <a:t>algorithms</a:t>
            </a:r>
            <a:r>
              <a:rPr lang="en-US" sz="1200" b="0" i="0" kern="1200" dirty="0">
                <a:solidFill>
                  <a:schemeClr val="tx1"/>
                </a:solidFill>
                <a:effectLst/>
                <a:latin typeface="+mn-lt"/>
                <a:ea typeface="+mn-ea"/>
                <a:cs typeface="+mn-cs"/>
              </a:rPr>
              <a:t>. This allows it to be extremely fast.</a:t>
            </a:r>
          </a:p>
          <a:p>
            <a:r>
              <a:rPr lang="en-US" sz="1200" b="1" i="0" kern="1200" dirty="0">
                <a:solidFill>
                  <a:schemeClr val="tx1"/>
                </a:solidFill>
                <a:effectLst/>
                <a:latin typeface="+mn-lt"/>
                <a:ea typeface="+mn-ea"/>
                <a:cs typeface="+mn-cs"/>
              </a:rPr>
              <a:t>Spark’s Core</a:t>
            </a:r>
          </a:p>
          <a:p>
            <a:r>
              <a:rPr lang="en-US" sz="1200" b="0" i="0" kern="1200" dirty="0">
                <a:solidFill>
                  <a:schemeClr val="tx1"/>
                </a:solidFill>
                <a:effectLst/>
                <a:latin typeface="+mn-lt"/>
                <a:ea typeface="+mn-ea"/>
                <a:cs typeface="+mn-cs"/>
              </a:rPr>
              <a:t>Spark’s core manages several important functions like setting tasks and interactions as well as producing input/output operations. It can be said to be an RDD, or resilient distributed dataset. Basically, this happens to be a mix of data that is spread across several machines connected via a network. The transformation of this data is created by a four-step method, comprised of mapping the data, sorting it, reducing it and then finally, joining the data.</a:t>
            </a:r>
          </a:p>
          <a:p>
            <a:r>
              <a:rPr lang="en-US" sz="1200" b="0" i="0" kern="1200" dirty="0">
                <a:solidFill>
                  <a:schemeClr val="tx1"/>
                </a:solidFill>
                <a:effectLst/>
                <a:latin typeface="+mn-lt"/>
                <a:ea typeface="+mn-ea"/>
                <a:cs typeface="+mn-cs"/>
              </a:rPr>
              <a:t>Following this step is the release of the RDD, which is done with support from an API. This API is a union of three languages: Scala, Java and Python.</a:t>
            </a:r>
          </a:p>
          <a:p>
            <a:r>
              <a:rPr lang="en-US" sz="1200" b="1" i="0" kern="1200" dirty="0">
                <a:solidFill>
                  <a:schemeClr val="tx1"/>
                </a:solidFill>
                <a:effectLst/>
                <a:latin typeface="+mn-lt"/>
                <a:ea typeface="+mn-ea"/>
                <a:cs typeface="+mn-cs"/>
              </a:rPr>
              <a:t>Spark’s SQL</a:t>
            </a:r>
          </a:p>
          <a:p>
            <a:r>
              <a:rPr lang="en-US" sz="1200" b="0" i="0" kern="1200" dirty="0">
                <a:solidFill>
                  <a:schemeClr val="tx1"/>
                </a:solidFill>
                <a:effectLst/>
                <a:latin typeface="+mn-lt"/>
                <a:ea typeface="+mn-ea"/>
                <a:cs typeface="+mn-cs"/>
              </a:rPr>
              <a:t>Apache Spark’s SQL has a relatively new </a:t>
            </a:r>
            <a:r>
              <a:rPr lang="en-US" sz="1200" b="0" i="0" u="sng" kern="1200" dirty="0">
                <a:solidFill>
                  <a:schemeClr val="tx1"/>
                </a:solidFill>
                <a:effectLst/>
                <a:latin typeface="+mn-lt"/>
                <a:ea typeface="+mn-ea"/>
                <a:cs typeface="+mn-cs"/>
                <a:hlinkClick r:id="rId10"/>
              </a:rPr>
              <a:t>data management</a:t>
            </a:r>
            <a:r>
              <a:rPr lang="en-US" sz="1200" b="0" i="0" kern="1200" dirty="0">
                <a:solidFill>
                  <a:schemeClr val="tx1"/>
                </a:solidFill>
                <a:effectLst/>
                <a:latin typeface="+mn-lt"/>
                <a:ea typeface="+mn-ea"/>
                <a:cs typeface="+mn-cs"/>
              </a:rPr>
              <a:t> solution called </a:t>
            </a:r>
            <a:r>
              <a:rPr lang="en-US" sz="1200" b="0" i="0" kern="1200" dirty="0" err="1">
                <a:solidFill>
                  <a:schemeClr val="tx1"/>
                </a:solidFill>
                <a:effectLst/>
                <a:latin typeface="+mn-lt"/>
                <a:ea typeface="+mn-ea"/>
                <a:cs typeface="+mn-cs"/>
              </a:rPr>
              <a:t>SchemaRDD</a:t>
            </a:r>
            <a:r>
              <a:rPr lang="en-US" sz="1200" b="0" i="0" kern="1200" dirty="0">
                <a:solidFill>
                  <a:schemeClr val="tx1"/>
                </a:solidFill>
                <a:effectLst/>
                <a:latin typeface="+mn-lt"/>
                <a:ea typeface="+mn-ea"/>
                <a:cs typeface="+mn-cs"/>
              </a:rPr>
              <a:t>. This allows the arrangement of data into many levels and can also </a:t>
            </a:r>
            <a:r>
              <a:rPr lang="en-US" sz="1200" b="0" i="0" u="sng" kern="1200" dirty="0">
                <a:solidFill>
                  <a:schemeClr val="tx1"/>
                </a:solidFill>
                <a:effectLst/>
                <a:latin typeface="+mn-lt"/>
                <a:ea typeface="+mn-ea"/>
                <a:cs typeface="+mn-cs"/>
                <a:hlinkClick r:id="rId11"/>
              </a:rPr>
              <a:t>query</a:t>
            </a:r>
            <a:r>
              <a:rPr lang="en-US" sz="1200" b="0" i="0" kern="1200" dirty="0">
                <a:solidFill>
                  <a:schemeClr val="tx1"/>
                </a:solidFill>
                <a:effectLst/>
                <a:latin typeface="+mn-lt"/>
                <a:ea typeface="+mn-ea"/>
                <a:cs typeface="+mn-cs"/>
              </a:rPr>
              <a:t> data via a specific language.</a:t>
            </a:r>
          </a:p>
          <a:p>
            <a:r>
              <a:rPr lang="en-US" sz="1200" b="1" i="0" kern="1200" dirty="0" err="1">
                <a:solidFill>
                  <a:schemeClr val="tx1"/>
                </a:solidFill>
                <a:effectLst/>
                <a:latin typeface="+mn-lt"/>
                <a:ea typeface="+mn-ea"/>
                <a:cs typeface="+mn-cs"/>
              </a:rPr>
              <a:t>Graphx</a:t>
            </a:r>
            <a:r>
              <a:rPr lang="en-US" sz="1200" b="1" i="0" kern="1200" dirty="0">
                <a:solidFill>
                  <a:schemeClr val="tx1"/>
                </a:solidFill>
                <a:effectLst/>
                <a:latin typeface="+mn-lt"/>
                <a:ea typeface="+mn-ea"/>
                <a:cs typeface="+mn-cs"/>
              </a:rPr>
              <a:t> Service</a:t>
            </a:r>
          </a:p>
          <a:p>
            <a:r>
              <a:rPr lang="en-US" sz="1200" b="0" i="0" kern="1200" dirty="0">
                <a:solidFill>
                  <a:schemeClr val="tx1"/>
                </a:solidFill>
                <a:effectLst/>
                <a:latin typeface="+mn-lt"/>
                <a:ea typeface="+mn-ea"/>
                <a:cs typeface="+mn-cs"/>
              </a:rPr>
              <a:t>Apache Spark comes with the ability to process graphs or even information that is graphical in nature, thus enabling the easy analysis with a lot of precision.</a:t>
            </a:r>
          </a:p>
          <a:p>
            <a:r>
              <a:rPr lang="en-US" sz="1200" b="1" i="0" kern="1200" dirty="0">
                <a:solidFill>
                  <a:schemeClr val="tx1"/>
                </a:solidFill>
                <a:effectLst/>
                <a:latin typeface="+mn-lt"/>
                <a:ea typeface="+mn-ea"/>
                <a:cs typeface="+mn-cs"/>
              </a:rPr>
              <a:t>Streaming</a:t>
            </a:r>
          </a:p>
          <a:p>
            <a:r>
              <a:rPr lang="en-US" sz="1200" b="0" i="0" kern="1200" dirty="0">
                <a:solidFill>
                  <a:schemeClr val="tx1"/>
                </a:solidFill>
                <a:effectLst/>
                <a:latin typeface="+mn-lt"/>
                <a:ea typeface="+mn-ea"/>
                <a:cs typeface="+mn-cs"/>
              </a:rPr>
              <a:t>This is a prime part of Spark that allows it to stream large chunks of data with help from the core. It does so by breaking the large data into smaller </a:t>
            </a:r>
            <a:r>
              <a:rPr lang="en-US" sz="1200" b="0" i="0" u="sng" kern="1200" dirty="0">
                <a:solidFill>
                  <a:schemeClr val="tx1"/>
                </a:solidFill>
                <a:effectLst/>
                <a:latin typeface="+mn-lt"/>
                <a:ea typeface="+mn-ea"/>
                <a:cs typeface="+mn-cs"/>
                <a:hlinkClick r:id="rId12"/>
              </a:rPr>
              <a:t>packets</a:t>
            </a:r>
            <a:r>
              <a:rPr lang="en-US" sz="1200" b="0" i="0" kern="1200" dirty="0">
                <a:solidFill>
                  <a:schemeClr val="tx1"/>
                </a:solidFill>
                <a:effectLst/>
                <a:latin typeface="+mn-lt"/>
                <a:ea typeface="+mn-ea"/>
                <a:cs typeface="+mn-cs"/>
              </a:rPr>
              <a:t> and then transforming them, thereby accelerating the creation of the RDD.</a:t>
            </a:r>
          </a:p>
          <a:p>
            <a:r>
              <a:rPr lang="en-US" sz="1200" b="1" i="0" kern="1200" dirty="0" err="1">
                <a:solidFill>
                  <a:schemeClr val="tx1"/>
                </a:solidFill>
                <a:effectLst/>
                <a:latin typeface="+mn-lt"/>
                <a:ea typeface="+mn-ea"/>
                <a:cs typeface="+mn-cs"/>
              </a:rPr>
              <a:t>MLib</a:t>
            </a:r>
            <a:r>
              <a:rPr lang="en-US" sz="1200" b="1" i="0" kern="1200" dirty="0">
                <a:solidFill>
                  <a:schemeClr val="tx1"/>
                </a:solidFill>
                <a:effectLst/>
                <a:latin typeface="+mn-lt"/>
                <a:ea typeface="+mn-ea"/>
                <a:cs typeface="+mn-cs"/>
              </a:rPr>
              <a:t> – Machine Learning Library</a:t>
            </a:r>
          </a:p>
          <a:p>
            <a:r>
              <a:rPr lang="en-US" sz="1200" b="0" i="0" kern="1200" dirty="0">
                <a:solidFill>
                  <a:schemeClr val="tx1"/>
                </a:solidFill>
                <a:effectLst/>
                <a:latin typeface="+mn-lt"/>
                <a:ea typeface="+mn-ea"/>
                <a:cs typeface="+mn-cs"/>
              </a:rPr>
              <a:t>Apache Spark has the </a:t>
            </a:r>
            <a:r>
              <a:rPr lang="en-US" sz="1200" b="0" i="0" kern="1200" dirty="0" err="1">
                <a:solidFill>
                  <a:schemeClr val="tx1"/>
                </a:solidFill>
                <a:effectLst/>
                <a:latin typeface="+mn-lt"/>
                <a:ea typeface="+mn-ea"/>
                <a:cs typeface="+mn-cs"/>
              </a:rPr>
              <a:t>MLib</a:t>
            </a:r>
            <a:r>
              <a:rPr lang="en-US" sz="1200" b="0" i="0" kern="1200" dirty="0">
                <a:solidFill>
                  <a:schemeClr val="tx1"/>
                </a:solidFill>
                <a:effectLst/>
                <a:latin typeface="+mn-lt"/>
                <a:ea typeface="+mn-ea"/>
                <a:cs typeface="+mn-cs"/>
              </a:rPr>
              <a:t>, which is a framework meant for structured machine learning. It is also predominantly faster in implementation than Hadoop. </a:t>
            </a:r>
            <a:r>
              <a:rPr lang="en-US" sz="1200" b="0" i="0" kern="1200" dirty="0" err="1">
                <a:solidFill>
                  <a:schemeClr val="tx1"/>
                </a:solidFill>
                <a:effectLst/>
                <a:latin typeface="+mn-lt"/>
                <a:ea typeface="+mn-ea"/>
                <a:cs typeface="+mn-cs"/>
              </a:rPr>
              <a:t>MLib</a:t>
            </a:r>
            <a:r>
              <a:rPr lang="en-US" sz="1200" b="0" i="0" kern="1200" dirty="0">
                <a:solidFill>
                  <a:schemeClr val="tx1"/>
                </a:solidFill>
                <a:effectLst/>
                <a:latin typeface="+mn-lt"/>
                <a:ea typeface="+mn-ea"/>
                <a:cs typeface="+mn-cs"/>
              </a:rPr>
              <a:t> is also capable of solving several problems, such as statistical reading, data sampling and premise testing, to name a few.</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6864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a:t>
            </a:r>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2/21/2019 9:24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223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err="1"/>
              <a:t>Serverless</a:t>
            </a:r>
            <a:r>
              <a:rPr lang="en-US" dirty="0"/>
              <a:t>-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a:t>
            </a:r>
            <a:r>
              <a:rPr lang="en-US" baseline="0" dirty="0" err="1"/>
              <a:t>Serverless</a:t>
            </a:r>
            <a:r>
              <a:rPr lang="en-US" baseline="0" dirty="0"/>
              <a:t>,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77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936242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5_Custom Layou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61536" y="367689"/>
            <a:ext cx="11487562" cy="549987"/>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3F3F3F"/>
              </a:buClr>
              <a:buFont typeface="Arial"/>
              <a:buNone/>
              <a:defRPr sz="3600" b="1" i="0" u="none" strike="noStrike" cap="none">
                <a:solidFill>
                  <a:srgbClr val="3F3F3F"/>
                </a:solidFill>
                <a:latin typeface="Source Sans Pro SemiBold"/>
                <a:ea typeface="Source Sans Pro SemiBold"/>
                <a:cs typeface="Source Sans Pro SemiBold"/>
                <a:sym typeface="Source Sans Pro SemiBold"/>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5" name="Shape 135"/>
          <p:cNvSpPr txBox="1">
            <a:spLocks noGrp="1"/>
          </p:cNvSpPr>
          <p:nvPr>
            <p:ph type="body" idx="1"/>
          </p:nvPr>
        </p:nvSpPr>
        <p:spPr>
          <a:xfrm>
            <a:off x="365694" y="1094898"/>
            <a:ext cx="3711004" cy="541206"/>
          </a:xfrm>
          <a:prstGeom prst="rect">
            <a:avLst/>
          </a:prstGeom>
          <a:noFill/>
          <a:ln>
            <a:noFill/>
          </a:ln>
        </p:spPr>
        <p:txBody>
          <a:bodyPr lIns="91425" tIns="91425" rIns="91425" bIns="91425" anchor="t" anchorCtr="0"/>
          <a:lstStyle>
            <a:lvl1pPr marL="171417" marR="0" lvl="0" indent="-6348" algn="l" rtl="0">
              <a:lnSpc>
                <a:spcPct val="90000"/>
              </a:lnSpc>
              <a:spcBef>
                <a:spcPts val="0"/>
              </a:spcBef>
              <a:spcAft>
                <a:spcPts val="600"/>
              </a:spcAft>
              <a:buClr>
                <a:srgbClr val="7F7F7F"/>
              </a:buClr>
              <a:buSzPct val="100000"/>
              <a:buFont typeface="Arial"/>
              <a:buChar char="•"/>
              <a:defRPr sz="2600" b="0" i="0">
                <a:solidFill>
                  <a:srgbClr val="3F3F3F"/>
                </a:solidFill>
                <a:latin typeface="Source Sans Pro"/>
                <a:ea typeface="Source Sans Pro"/>
                <a:cs typeface="Source Sans Pro"/>
                <a:sym typeface="Source Sans Pro"/>
              </a:defRPr>
            </a:lvl1pPr>
            <a:lvl2pPr marL="457112" marR="0" lvl="1" indent="-50790" algn="l" rtl="0">
              <a:lnSpc>
                <a:spcPct val="90000"/>
              </a:lnSpc>
              <a:spcBef>
                <a:spcPts val="0"/>
              </a:spcBef>
              <a:spcAft>
                <a:spcPts val="600"/>
              </a:spcAft>
              <a:buClr>
                <a:srgbClr val="7F7F7F"/>
              </a:buClr>
              <a:buSzPct val="100000"/>
              <a:buFont typeface="Arial"/>
              <a:buChar char="–"/>
              <a:defRPr sz="2000" b="0" i="0" u="none" strike="noStrike" cap="none">
                <a:solidFill>
                  <a:srgbClr val="3F3F3F"/>
                </a:solidFill>
                <a:latin typeface="Source Sans Pro"/>
                <a:ea typeface="Source Sans Pro"/>
                <a:cs typeface="Source Sans Pro"/>
                <a:sym typeface="Source Sans Pro"/>
              </a:defRPr>
            </a:lvl2pPr>
            <a:lvl3pPr marL="687256" marR="0" lvl="2" indent="-65074"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3pPr>
            <a:lvl4pPr marL="914225" marR="0" lvl="3" indent="-63488"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4pPr>
            <a:lvl5pPr marL="1144368" marR="0" lvl="4" indent="-65074"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5pPr>
            <a:lvl6pPr marL="709773" marR="0" lvl="5" indent="-74896" algn="l" rtl="0">
              <a:lnSpc>
                <a:spcPct val="90000"/>
              </a:lnSpc>
              <a:spcBef>
                <a:spcPts val="500"/>
              </a:spcBef>
              <a:buClr>
                <a:schemeClr val="dk1"/>
              </a:buClr>
              <a:buFont typeface="Arial"/>
              <a:buChar char="■"/>
              <a:defRPr sz="788" b="0" i="0" u="none" strike="noStrike" cap="none">
                <a:solidFill>
                  <a:schemeClr val="dk1"/>
                </a:solidFill>
                <a:latin typeface="Source Sans Pro"/>
                <a:ea typeface="Source Sans Pro"/>
                <a:cs typeface="Source Sans Pro"/>
                <a:sym typeface="Source Sans Pro"/>
              </a:defRPr>
            </a:lvl6pPr>
            <a:lvl7pPr marL="2971230" marR="0" lvl="6"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8341" marR="0" lvl="7"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5453" marR="0" lvl="8"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6" name="Shape 136"/>
          <p:cNvSpPr txBox="1">
            <a:spLocks noGrp="1"/>
          </p:cNvSpPr>
          <p:nvPr>
            <p:ph type="body" idx="2"/>
          </p:nvPr>
        </p:nvSpPr>
        <p:spPr>
          <a:xfrm>
            <a:off x="4248085" y="1094898"/>
            <a:ext cx="3711004" cy="541206"/>
          </a:xfrm>
          <a:prstGeom prst="rect">
            <a:avLst/>
          </a:prstGeom>
          <a:noFill/>
          <a:ln>
            <a:noFill/>
          </a:ln>
        </p:spPr>
        <p:txBody>
          <a:bodyPr lIns="91425" tIns="91425" rIns="91425" bIns="91425" anchor="t" anchorCtr="0"/>
          <a:lstStyle>
            <a:lvl1pPr marL="171417" marR="0" lvl="0" indent="-6348" algn="l" rtl="0">
              <a:lnSpc>
                <a:spcPct val="90000"/>
              </a:lnSpc>
              <a:spcBef>
                <a:spcPts val="0"/>
              </a:spcBef>
              <a:spcAft>
                <a:spcPts val="600"/>
              </a:spcAft>
              <a:buClr>
                <a:srgbClr val="7F7F7F"/>
              </a:buClr>
              <a:buSzPct val="100000"/>
              <a:buFont typeface="Arial"/>
              <a:buChar char="•"/>
              <a:defRPr sz="2600" b="0" i="0">
                <a:solidFill>
                  <a:srgbClr val="3F3F3F"/>
                </a:solidFill>
                <a:latin typeface="Source Sans Pro"/>
                <a:ea typeface="Source Sans Pro"/>
                <a:cs typeface="Source Sans Pro"/>
                <a:sym typeface="Source Sans Pro"/>
              </a:defRPr>
            </a:lvl1pPr>
            <a:lvl2pPr marL="457112" marR="0" lvl="1" indent="-50790" algn="l" rtl="0">
              <a:lnSpc>
                <a:spcPct val="90000"/>
              </a:lnSpc>
              <a:spcBef>
                <a:spcPts val="0"/>
              </a:spcBef>
              <a:spcAft>
                <a:spcPts val="600"/>
              </a:spcAft>
              <a:buClr>
                <a:srgbClr val="7F7F7F"/>
              </a:buClr>
              <a:buSzPct val="100000"/>
              <a:buFont typeface="Arial"/>
              <a:buChar char="–"/>
              <a:defRPr sz="2000" b="0" i="0" u="none" strike="noStrike" cap="none">
                <a:solidFill>
                  <a:srgbClr val="3F3F3F"/>
                </a:solidFill>
                <a:latin typeface="Source Sans Pro"/>
                <a:ea typeface="Source Sans Pro"/>
                <a:cs typeface="Source Sans Pro"/>
                <a:sym typeface="Source Sans Pro"/>
              </a:defRPr>
            </a:lvl2pPr>
            <a:lvl3pPr marL="687256" marR="0" lvl="2" indent="-65074"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3pPr>
            <a:lvl4pPr marL="914225" marR="0" lvl="3" indent="-63488"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4pPr>
            <a:lvl5pPr marL="1144368" marR="0" lvl="4" indent="-65074"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5pPr>
            <a:lvl6pPr marL="709773" marR="0" lvl="5" indent="-74896" algn="l" rtl="0">
              <a:lnSpc>
                <a:spcPct val="90000"/>
              </a:lnSpc>
              <a:spcBef>
                <a:spcPts val="500"/>
              </a:spcBef>
              <a:buClr>
                <a:schemeClr val="dk1"/>
              </a:buClr>
              <a:buFont typeface="Arial"/>
              <a:buChar char="■"/>
              <a:defRPr sz="788" b="0" i="0" u="none" strike="noStrike" cap="none">
                <a:solidFill>
                  <a:schemeClr val="dk1"/>
                </a:solidFill>
                <a:latin typeface="Source Sans Pro"/>
                <a:ea typeface="Source Sans Pro"/>
                <a:cs typeface="Source Sans Pro"/>
                <a:sym typeface="Source Sans Pro"/>
              </a:defRPr>
            </a:lvl6pPr>
            <a:lvl7pPr marL="2971230" marR="0" lvl="6"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8341" marR="0" lvl="7"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5453" marR="0" lvl="8"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7" name="Shape 137"/>
          <p:cNvSpPr txBox="1">
            <a:spLocks noGrp="1"/>
          </p:cNvSpPr>
          <p:nvPr>
            <p:ph type="body" idx="3"/>
          </p:nvPr>
        </p:nvSpPr>
        <p:spPr>
          <a:xfrm>
            <a:off x="8130475" y="1094898"/>
            <a:ext cx="3711004" cy="541206"/>
          </a:xfrm>
          <a:prstGeom prst="rect">
            <a:avLst/>
          </a:prstGeom>
          <a:noFill/>
          <a:ln>
            <a:noFill/>
          </a:ln>
        </p:spPr>
        <p:txBody>
          <a:bodyPr lIns="91425" tIns="91425" rIns="91425" bIns="91425" anchor="t" anchorCtr="0"/>
          <a:lstStyle>
            <a:lvl1pPr marL="171417" marR="0" lvl="0" indent="-6348" algn="l" rtl="0">
              <a:lnSpc>
                <a:spcPct val="90000"/>
              </a:lnSpc>
              <a:spcBef>
                <a:spcPts val="0"/>
              </a:spcBef>
              <a:spcAft>
                <a:spcPts val="600"/>
              </a:spcAft>
              <a:buClr>
                <a:srgbClr val="7F7F7F"/>
              </a:buClr>
              <a:buSzPct val="100000"/>
              <a:buFont typeface="Arial"/>
              <a:buChar char="•"/>
              <a:defRPr sz="2600" b="0" i="0">
                <a:solidFill>
                  <a:srgbClr val="3F3F3F"/>
                </a:solidFill>
                <a:latin typeface="Source Sans Pro"/>
                <a:ea typeface="Source Sans Pro"/>
                <a:cs typeface="Source Sans Pro"/>
                <a:sym typeface="Source Sans Pro"/>
              </a:defRPr>
            </a:lvl1pPr>
            <a:lvl2pPr marL="457112" marR="0" lvl="1" indent="-50790" algn="l" rtl="0">
              <a:lnSpc>
                <a:spcPct val="90000"/>
              </a:lnSpc>
              <a:spcBef>
                <a:spcPts val="0"/>
              </a:spcBef>
              <a:spcAft>
                <a:spcPts val="600"/>
              </a:spcAft>
              <a:buClr>
                <a:srgbClr val="7F7F7F"/>
              </a:buClr>
              <a:buSzPct val="100000"/>
              <a:buFont typeface="Arial"/>
              <a:buChar char="–"/>
              <a:defRPr sz="2000" b="0" i="0" u="none" strike="noStrike" cap="none">
                <a:solidFill>
                  <a:srgbClr val="3F3F3F"/>
                </a:solidFill>
                <a:latin typeface="Source Sans Pro"/>
                <a:ea typeface="Source Sans Pro"/>
                <a:cs typeface="Source Sans Pro"/>
                <a:sym typeface="Source Sans Pro"/>
              </a:defRPr>
            </a:lvl2pPr>
            <a:lvl3pPr marL="687256" marR="0" lvl="2" indent="-65074"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3pPr>
            <a:lvl4pPr marL="914225" marR="0" lvl="3" indent="-63488"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4pPr>
            <a:lvl5pPr marL="1144368" marR="0" lvl="4" indent="-65074" algn="l" rtl="0">
              <a:lnSpc>
                <a:spcPct val="90000"/>
              </a:lnSpc>
              <a:spcBef>
                <a:spcPts val="0"/>
              </a:spcBef>
              <a:spcAft>
                <a:spcPts val="600"/>
              </a:spcAft>
              <a:buClr>
                <a:srgbClr val="7F7F7F"/>
              </a:buClr>
              <a:buSzPct val="100000"/>
              <a:buFont typeface="Arial"/>
              <a:buChar char="•"/>
              <a:defRPr sz="1800" b="0" i="0" u="none" strike="noStrike" cap="none">
                <a:solidFill>
                  <a:srgbClr val="3F3F3F"/>
                </a:solidFill>
                <a:latin typeface="Source Sans Pro"/>
                <a:ea typeface="Source Sans Pro"/>
                <a:cs typeface="Source Sans Pro"/>
                <a:sym typeface="Source Sans Pro"/>
              </a:defRPr>
            </a:lvl5pPr>
            <a:lvl6pPr marL="709773" marR="0" lvl="5" indent="-74896" algn="l" rtl="0">
              <a:lnSpc>
                <a:spcPct val="90000"/>
              </a:lnSpc>
              <a:spcBef>
                <a:spcPts val="500"/>
              </a:spcBef>
              <a:buClr>
                <a:schemeClr val="dk1"/>
              </a:buClr>
              <a:buFont typeface="Arial"/>
              <a:buChar char="■"/>
              <a:defRPr sz="788" b="0" i="0" u="none" strike="noStrike" cap="none">
                <a:solidFill>
                  <a:schemeClr val="dk1"/>
                </a:solidFill>
                <a:latin typeface="Source Sans Pro"/>
                <a:ea typeface="Source Sans Pro"/>
                <a:cs typeface="Source Sans Pro"/>
                <a:sym typeface="Source Sans Pro"/>
              </a:defRPr>
            </a:lvl6pPr>
            <a:lvl7pPr marL="2971230" marR="0" lvl="6"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8341" marR="0" lvl="7"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5453" marR="0" lvl="8" indent="-114278" algn="l" rtl="0">
              <a:lnSpc>
                <a:spcPct val="90000"/>
              </a:lnSpc>
              <a:spcBef>
                <a:spcPts val="50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8" name="Shape 138"/>
          <p:cNvSpPr txBox="1">
            <a:spLocks noGrp="1"/>
          </p:cNvSpPr>
          <p:nvPr>
            <p:ph type="sldNum" idx="12"/>
          </p:nvPr>
        </p:nvSpPr>
        <p:spPr>
          <a:xfrm>
            <a:off x="11581968" y="6446442"/>
            <a:ext cx="342899" cy="29725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000" smtClean="0">
                <a:solidFill>
                  <a:srgbClr val="262626"/>
                </a:solidFill>
                <a:latin typeface="Source Sans Pro Light"/>
                <a:ea typeface="Source Sans Pro Light"/>
                <a:cs typeface="Source Sans Pro Light"/>
                <a:sym typeface="Source Sans Pro Light"/>
              </a:rPr>
              <a:pPr algn="r">
                <a:buSzPct val="25000"/>
              </a:pPr>
              <a:t>‹#›</a:t>
            </a:fld>
            <a:endParaRPr lang="en-US" sz="1000">
              <a:solidFill>
                <a:srgbClr val="262626"/>
              </a:solidFill>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388775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6" name="Text Placeholder 5"/>
          <p:cNvSpPr>
            <a:spLocks noGrp="1"/>
          </p:cNvSpPr>
          <p:nvPr>
            <p:ph type="body" sz="quarter" idx="10"/>
          </p:nvPr>
        </p:nvSpPr>
        <p:spPr>
          <a:xfrm>
            <a:off x="269240" y="1189177"/>
            <a:ext cx="11653523" cy="2012279"/>
          </a:xfrm>
        </p:spPr>
        <p:txBody>
          <a:bodyPr/>
          <a:lstStyle>
            <a:lvl1pPr marL="0" indent="0">
              <a:buNone/>
              <a:defRPr>
                <a:solidFill>
                  <a:schemeClr val="accent2"/>
                </a:solidFill>
              </a:defRPr>
            </a:lvl1pPr>
            <a:lvl2pPr marL="0" indent="0">
              <a:buFontTx/>
              <a:buNone/>
              <a:defRPr sz="1961"/>
            </a:lvl2pPr>
            <a:lvl3pPr marL="223988" indent="0">
              <a:buNone/>
              <a:defRPr/>
            </a:lvl3pPr>
            <a:lvl4pPr marL="447975" indent="0">
              <a:buNone/>
              <a:defRPr/>
            </a:lvl4pPr>
            <a:lvl5pPr marL="67196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11733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69240" y="-541796"/>
            <a:ext cx="11656060" cy="350865"/>
          </a:xfrm>
        </p:spPr>
        <p:txBody>
          <a:bodyPr/>
          <a:lstStyle>
            <a:lvl1pPr>
              <a:defRPr sz="1200" b="0" spc="300">
                <a:latin typeface="+mn-lt"/>
              </a:defRPr>
            </a:lvl1pPr>
          </a:lstStyle>
          <a:p>
            <a:pPr lvl="0"/>
            <a:r>
              <a:rPr lang="en-US" dirty="0"/>
              <a:t>SUBHEAD 16 PT</a:t>
            </a:r>
          </a:p>
        </p:txBody>
      </p:sp>
    </p:spTree>
    <p:extLst>
      <p:ext uri="{BB962C8B-B14F-4D97-AF65-F5344CB8AC3E}">
        <p14:creationId xmlns:p14="http://schemas.microsoft.com/office/powerpoint/2010/main" val="65196571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Section">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9231" y="3145041"/>
            <a:ext cx="3288506" cy="704445"/>
          </a:xfrm>
          <a:prstGeom prst="rect">
            <a:avLst/>
          </a:prstGeom>
        </p:spPr>
      </p:pic>
      <p:sp>
        <p:nvSpPr>
          <p:cNvPr id="4" name="TextBox 3"/>
          <p:cNvSpPr txBox="1">
            <a:spLocks noChangeArrowheads="1"/>
          </p:cNvSpPr>
          <p:nvPr userDrawn="1"/>
        </p:nvSpPr>
        <p:spPr bwMode="auto">
          <a:xfrm>
            <a:off x="266127" y="5819468"/>
            <a:ext cx="11659748" cy="888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9259" tIns="143409" rIns="179259" bIns="143409"/>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913330" fontAlgn="base">
              <a:lnSpc>
                <a:spcPts val="1175"/>
              </a:lnSpc>
              <a:spcBef>
                <a:spcPct val="0"/>
              </a:spcBef>
              <a:spcAft>
                <a:spcPct val="0"/>
              </a:spcAft>
            </a:pPr>
            <a:r>
              <a:rPr lang="en-US" sz="980" dirty="0">
                <a:solidFill>
                  <a:srgbClr val="FFFFFF"/>
                </a:solidFill>
              </a:rPr>
              <a:t>© 2017 Microsoft Corporation. All rights reserved. Microsoft, Windows, and other product names are or may be registered trademarks and/or trademarks in the U.S. and/or other countries.</a:t>
            </a:r>
          </a:p>
          <a:p>
            <a:pPr defTabSz="913330" fontAlgn="base">
              <a:lnSpc>
                <a:spcPts val="1175"/>
              </a:lnSpc>
              <a:spcBef>
                <a:spcPct val="0"/>
              </a:spcBef>
              <a:spcAft>
                <a:spcPct val="0"/>
              </a:spcAft>
            </a:pPr>
            <a:r>
              <a:rPr lang="en-US" sz="980" dirty="0">
                <a:solidFill>
                  <a:srgbClr val="FFFFFF"/>
                </a:solidFill>
              </a:rPr>
              <a:t>The information herein is for informational purposes only and represents the current view of Microsoft Corporation as of the date of this presentation. Because Microsoft must respond to changing market</a:t>
            </a:r>
          </a:p>
          <a:p>
            <a:pPr defTabSz="913330" fontAlgn="base">
              <a:lnSpc>
                <a:spcPts val="1175"/>
              </a:lnSpc>
              <a:spcBef>
                <a:spcPct val="0"/>
              </a:spcBef>
              <a:spcAft>
                <a:spcPct val="0"/>
              </a:spcAft>
            </a:pPr>
            <a:r>
              <a:rPr lang="en-US" sz="980" dirty="0">
                <a:solidFill>
                  <a:srgbClr val="FFFFFF"/>
                </a:solidFill>
              </a:rPr>
              <a:t>conditions, it should not be interpreted to be a commitment on the part of Microsoft, and Microsoft cannot guarantee the accuracy of any information provided after the date of this presentation.</a:t>
            </a:r>
          </a:p>
          <a:p>
            <a:pPr defTabSz="913330" fontAlgn="base">
              <a:lnSpc>
                <a:spcPts val="1175"/>
              </a:lnSpc>
              <a:spcBef>
                <a:spcPct val="0"/>
              </a:spcBef>
              <a:spcAft>
                <a:spcPct val="0"/>
              </a:spcAft>
            </a:pPr>
            <a:r>
              <a:rPr lang="en-US" sz="980" dirty="0">
                <a:solidFill>
                  <a:srgbClr val="FFFFFF"/>
                </a:solidFill>
              </a:rPr>
              <a:t>MICROSOFT MAKES NO WARRANTIES, EXPRESS, IMPLIED OR STATUTORY, AS TO THE INFORMATION IN THIS PRESENTATION.</a:t>
            </a:r>
          </a:p>
        </p:txBody>
      </p:sp>
    </p:spTree>
    <p:extLst>
      <p:ext uri="{BB962C8B-B14F-4D97-AF65-F5344CB8AC3E}">
        <p14:creationId xmlns:p14="http://schemas.microsoft.com/office/powerpoint/2010/main" val="3212501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769761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6E7D8A3-575E-46AE-AE2C-E3FA805CB784}"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A25A-664E-4CB3-8455-DC762378D21F}" type="slidenum">
              <a:rPr lang="en-US" smtClean="0"/>
              <a:t>‹#›</a:t>
            </a:fld>
            <a:endParaRPr lang="en-US"/>
          </a:p>
        </p:txBody>
      </p:sp>
    </p:spTree>
    <p:extLst>
      <p:ext uri="{BB962C8B-B14F-4D97-AF65-F5344CB8AC3E}">
        <p14:creationId xmlns:p14="http://schemas.microsoft.com/office/powerpoint/2010/main" val="3377532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397016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072D-156A-45DB-B808-CA9405604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C3CE18-A67C-4B2C-83AD-B0DFBC46A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593DF1-EF5C-482F-807D-3BB004207BB0}"/>
              </a:ext>
            </a:extLst>
          </p:cNvPr>
          <p:cNvSpPr>
            <a:spLocks noGrp="1"/>
          </p:cNvSpPr>
          <p:nvPr>
            <p:ph type="dt" sz="half" idx="10"/>
          </p:nvPr>
        </p:nvSpPr>
        <p:spPr/>
        <p:txBody>
          <a:bodyPr/>
          <a:lstStyle/>
          <a:p>
            <a:fld id="{90D7F77E-0C2E-4916-A7CA-DEDC529AE0CF}" type="datetimeFigureOut">
              <a:rPr lang="en-US" smtClean="0"/>
              <a:t>2/21/2019</a:t>
            </a:fld>
            <a:endParaRPr lang="en-US"/>
          </a:p>
        </p:txBody>
      </p:sp>
      <p:sp>
        <p:nvSpPr>
          <p:cNvPr id="5" name="Footer Placeholder 4">
            <a:extLst>
              <a:ext uri="{FF2B5EF4-FFF2-40B4-BE49-F238E27FC236}">
                <a16:creationId xmlns:a16="http://schemas.microsoft.com/office/drawing/2014/main" id="{0B5C1759-0278-4665-9D6E-EEA2A57F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0D3D1-B433-427F-9866-D66A9DF0A3E5}"/>
              </a:ext>
            </a:extLst>
          </p:cNvPr>
          <p:cNvSpPr>
            <a:spLocks noGrp="1"/>
          </p:cNvSpPr>
          <p:nvPr>
            <p:ph type="sldNum" sz="quarter" idx="12"/>
          </p:nvPr>
        </p:nvSpPr>
        <p:spPr/>
        <p:txBody>
          <a:bodyPr/>
          <a:lstStyle/>
          <a:p>
            <a:fld id="{8AD9E3A5-9EEE-4CA4-83F7-DD65D9114390}" type="slidenum">
              <a:rPr lang="en-US" smtClean="0"/>
              <a:t>‹#›</a:t>
            </a:fld>
            <a:endParaRPr lang="en-US"/>
          </a:p>
        </p:txBody>
      </p:sp>
    </p:spTree>
    <p:extLst>
      <p:ext uri="{BB962C8B-B14F-4D97-AF65-F5344CB8AC3E}">
        <p14:creationId xmlns:p14="http://schemas.microsoft.com/office/powerpoint/2010/main" val="2732440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bwMode="gray">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69302" y="2084187"/>
            <a:ext cx="8964185" cy="1793090"/>
          </a:xfrm>
          <a:noFill/>
        </p:spPr>
        <p:txBody>
          <a:bodyPr lIns="146304" tIns="91440" rIns="146304" bIns="91440" anchor="t" anchorCtr="0"/>
          <a:lstStyle>
            <a:lvl1pPr>
              <a:defRPr sz="5293" cap="none" spc="-98" baseline="0">
                <a:solidFill>
                  <a:schemeClr val="tx1"/>
                </a:solidFill>
                <a:latin typeface="+mj-lt"/>
              </a:defRPr>
            </a:lvl1pPr>
          </a:lstStyle>
          <a:p>
            <a:r>
              <a:rPr lang="en-US" dirty="0"/>
              <a:t>Presentation title</a:t>
            </a:r>
          </a:p>
        </p:txBody>
      </p:sp>
      <p:sp>
        <p:nvSpPr>
          <p:cNvPr id="5" name="Text Placeholder 4"/>
          <p:cNvSpPr>
            <a:spLocks noGrp="1"/>
          </p:cNvSpPr>
          <p:nvPr>
            <p:ph type="body" sz="quarter" idx="12" hasCustomPrompt="1"/>
          </p:nvPr>
        </p:nvSpPr>
        <p:spPr bwMode="gray">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2"/>
          <a:stretch>
            <a:fillRect/>
          </a:stretch>
        </p:blipFill>
        <p:spPr bwMode="black">
          <a:xfrm>
            <a:off x="451633" y="470067"/>
            <a:ext cx="1423303" cy="304828"/>
          </a:xfrm>
          <a:prstGeom prst="rect">
            <a:avLst/>
          </a:prstGeom>
        </p:spPr>
      </p:pic>
    </p:spTree>
    <p:extLst>
      <p:ext uri="{BB962C8B-B14F-4D97-AF65-F5344CB8AC3E}">
        <p14:creationId xmlns:p14="http://schemas.microsoft.com/office/powerpoint/2010/main" val="38449937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1655840" cy="619444"/>
          </a:xfrm>
        </p:spPr>
        <p:txBody>
          <a:bodyPr/>
          <a:lstStyle>
            <a:lvl1pPr algn="ctr">
              <a:defRPr lang="en-US" sz="2400" b="0" kern="1200" cap="all" spc="800" baseline="0" dirty="0">
                <a:ln w="3175">
                  <a:noFill/>
                </a:ln>
                <a:solidFill>
                  <a:schemeClr val="tx2"/>
                </a:solidFill>
                <a:effectLst/>
                <a:latin typeface="Segoe UI Light" charset="0"/>
                <a:ea typeface="+mn-ea"/>
                <a:cs typeface="Segoe UI Light" charset="0"/>
              </a:defRPr>
            </a:lvl1pPr>
          </a:lstStyle>
          <a:p>
            <a:r>
              <a:rPr lang="en-US" dirty="0"/>
              <a:t>Click to edit Master title style</a:t>
            </a:r>
          </a:p>
        </p:txBody>
      </p:sp>
    </p:spTree>
    <p:extLst>
      <p:ext uri="{BB962C8B-B14F-4D97-AF65-F5344CB8AC3E}">
        <p14:creationId xmlns:p14="http://schemas.microsoft.com/office/powerpoint/2010/main" val="30756451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5840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 gray,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211114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B650D8C5-8B94-42F7-99D2-EE6C08F638E0}"/>
              </a:ext>
            </a:extLst>
          </p:cNvPr>
          <p:cNvSpPr/>
          <p:nvPr userDrawn="1"/>
        </p:nvSpPr>
        <p:spPr bwMode="auto">
          <a:xfrm>
            <a:off x="0" y="1458686"/>
            <a:ext cx="12192000" cy="5399314"/>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3909231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87328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 Sub ">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2"/>
            <a:ext cx="11655840" cy="899665"/>
          </a:xfrm>
        </p:spPr>
        <p:txBody>
          <a:bodyPr/>
          <a:lstStyle/>
          <a:p>
            <a:r>
              <a:rPr lang="en-US"/>
              <a:t>Click to edit Master title style</a:t>
            </a:r>
          </a:p>
        </p:txBody>
      </p:sp>
      <p:sp>
        <p:nvSpPr>
          <p:cNvPr id="6" name="Text Placeholder 5"/>
          <p:cNvSpPr>
            <a:spLocks noGrp="1"/>
          </p:cNvSpPr>
          <p:nvPr>
            <p:ph type="body" sz="quarter" idx="11"/>
          </p:nvPr>
        </p:nvSpPr>
        <p:spPr>
          <a:xfrm>
            <a:off x="267684" y="963482"/>
            <a:ext cx="11655078" cy="561290"/>
          </a:xfrm>
        </p:spPr>
        <p:txBody>
          <a:bodyPr/>
          <a:lstStyle>
            <a:lvl1pPr marL="0" indent="0">
              <a:buFont typeface="Arial" panose="020B0604020202020204" pitchFamily="34" charset="0"/>
              <a:buNone/>
              <a:defRPr sz="2745">
                <a:solidFill>
                  <a:schemeClr val="tx2"/>
                </a:solidFill>
              </a:defRPr>
            </a:lvl1pPr>
            <a:lvl2pPr marL="336080" indent="0">
              <a:buNone/>
              <a:defRPr/>
            </a:lvl2pPr>
            <a:lvl3pPr marL="560134" indent="0">
              <a:buNone/>
              <a:defRPr/>
            </a:lvl3pPr>
            <a:lvl4pPr marL="784187" indent="0">
              <a:buNone/>
              <a:defRPr/>
            </a:lvl4pPr>
            <a:lvl5pPr marL="1008241" indent="0">
              <a:buNone/>
              <a:defRPr/>
            </a:lvl5pPr>
          </a:lstStyle>
          <a:p>
            <a:pPr lvl="0"/>
            <a:r>
              <a:rPr lang="en-US"/>
              <a:t>Edit Master text styles</a:t>
            </a:r>
          </a:p>
        </p:txBody>
      </p:sp>
    </p:spTree>
    <p:extLst>
      <p:ext uri="{BB962C8B-B14F-4D97-AF65-F5344CB8AC3E}">
        <p14:creationId xmlns:p14="http://schemas.microsoft.com/office/powerpoint/2010/main" val="17081033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887516-5404-4D65-815F-4D6F8F24CA8B}"/>
              </a:ext>
            </a:extLst>
          </p:cNvPr>
          <p:cNvSpPr/>
          <p:nvPr userDrawn="1"/>
        </p:nvSpPr>
        <p:spPr>
          <a:xfrm>
            <a:off x="6096000" y="0"/>
            <a:ext cx="6096000" cy="6858000"/>
          </a:xfrm>
          <a:prstGeom prst="rect">
            <a:avLst/>
          </a:prstGeom>
          <a:solidFill>
            <a:schemeClr val="tx2">
              <a:alpha val="7000"/>
            </a:schemeClr>
          </a:solidFill>
          <a:ln w="12700" cap="flat" cmpd="sng" algn="ctr">
            <a:noFill/>
            <a:prstDash val="solid"/>
            <a:miter lim="800000"/>
          </a:ln>
          <a:effectLst/>
        </p:spPr>
        <p:txBody>
          <a:bodyPr rtlCol="0" anchor="ctr"/>
          <a:lstStyle/>
          <a:p>
            <a:pPr algn="ctr" defTabSz="914225">
              <a:defRPr/>
            </a:pPr>
            <a:endParaRPr lang="en-US" sz="1800" kern="0" dirty="0">
              <a:solidFill>
                <a:prstClr val="white"/>
              </a:solidFill>
              <a:latin typeface="Segoe UI"/>
            </a:endParaRPr>
          </a:p>
        </p:txBody>
      </p:sp>
      <p:sp>
        <p:nvSpPr>
          <p:cNvPr id="4" name="Title 3">
            <a:extLst>
              <a:ext uri="{FF2B5EF4-FFF2-40B4-BE49-F238E27FC236}">
                <a16:creationId xmlns:a16="http://schemas.microsoft.com/office/drawing/2014/main" id="{5EAA577C-AA69-440E-93ED-785F0922E8D8}"/>
              </a:ext>
            </a:extLst>
          </p:cNvPr>
          <p:cNvSpPr>
            <a:spLocks noGrp="1"/>
          </p:cNvSpPr>
          <p:nvPr>
            <p:ph type="title"/>
          </p:nvPr>
        </p:nvSpPr>
        <p:spPr>
          <a:xfrm>
            <a:off x="6365241" y="289513"/>
            <a:ext cx="5294286" cy="899665"/>
          </a:xfrm>
        </p:spPr>
        <p:txBody>
          <a:bodyPr/>
          <a:lstStyle>
            <a:lvl1pPr>
              <a:defRPr sz="3921">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80E1E1A-D76F-4736-84AB-EA6B84743634}"/>
              </a:ext>
            </a:extLst>
          </p:cNvPr>
          <p:cNvSpPr>
            <a:spLocks noGrp="1"/>
          </p:cNvSpPr>
          <p:nvPr>
            <p:ph type="body" sz="quarter" idx="10"/>
          </p:nvPr>
        </p:nvSpPr>
        <p:spPr>
          <a:xfrm>
            <a:off x="6365241" y="1747838"/>
            <a:ext cx="5294285" cy="395814"/>
          </a:xfrm>
        </p:spPr>
        <p:txBody>
          <a:bodyPr/>
          <a:lstStyle>
            <a:lvl1pPr marL="0" marR="0" indent="0" algn="l" defTabSz="914225" rtl="0" eaLnBrk="1" fontAlgn="auto" latinLnBrk="0" hangingPunct="1">
              <a:lnSpc>
                <a:spcPct val="100000"/>
              </a:lnSpc>
              <a:spcBef>
                <a:spcPts val="1400"/>
              </a:spcBef>
              <a:spcAft>
                <a:spcPts val="2400"/>
              </a:spcAft>
              <a:buClrTx/>
              <a:buSzPct val="90000"/>
              <a:buFont typeface="Arial" pitchFamily="34" charset="0"/>
              <a:buNone/>
              <a:tabLst/>
              <a:defRPr lang="en-US" sz="1372" kern="1200" spc="98" baseline="0" dirty="0" smtClean="0">
                <a:solidFill>
                  <a:schemeClr val="tx1"/>
                </a:solidFill>
                <a:latin typeface="Segoe UI Semilight" charset="0"/>
                <a:ea typeface="Segoe UI Semilight" charset="0"/>
                <a:cs typeface="Segoe UI Semilight" charset="0"/>
              </a:defRPr>
            </a:lvl1pPr>
          </a:lstStyle>
          <a:p>
            <a:pPr lvl="0"/>
            <a:r>
              <a:rPr lang="en-US" dirty="0"/>
              <a:t>Edit Master text styles</a:t>
            </a:r>
          </a:p>
        </p:txBody>
      </p:sp>
    </p:spTree>
    <p:extLst>
      <p:ext uri="{BB962C8B-B14F-4D97-AF65-F5344CB8AC3E}">
        <p14:creationId xmlns:p14="http://schemas.microsoft.com/office/powerpoint/2010/main" val="408038871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E3F1-5A51-4B35-B9B4-F3830936881D}"/>
              </a:ext>
            </a:extLst>
          </p:cNvPr>
          <p:cNvSpPr>
            <a:spLocks noGrp="1"/>
          </p:cNvSpPr>
          <p:nvPr>
            <p:ph type="title"/>
          </p:nvPr>
        </p:nvSpPr>
        <p:spPr>
          <a:xfrm>
            <a:off x="5503216" y="289513"/>
            <a:ext cx="6421864" cy="899665"/>
          </a:xfrm>
        </p:spPr>
        <p:txBody>
          <a:bodyPr/>
          <a:lstStyle>
            <a:lvl1pPr>
              <a:defRPr lang="en-US" sz="3529" b="0" kern="1200" cap="none" spc="-100" baseline="0" dirty="0">
                <a:ln w="3175">
                  <a:noFill/>
                </a:ln>
                <a:solidFill>
                  <a:schemeClr val="tx2"/>
                </a:solidFill>
                <a:effectLst/>
                <a:latin typeface="+mj-lt"/>
                <a:ea typeface="+mn-ea"/>
                <a:cs typeface="Segoe UI" pitchFamily="34" charset="0"/>
              </a:defRPr>
            </a:lvl1pPr>
          </a:lstStyle>
          <a:p>
            <a:r>
              <a:rPr lang="en-US" dirty="0"/>
              <a:t>Click to edit Master title style</a:t>
            </a:r>
          </a:p>
        </p:txBody>
      </p:sp>
      <p:sp>
        <p:nvSpPr>
          <p:cNvPr id="11" name="Picture Placeholder 10">
            <a:extLst>
              <a:ext uri="{FF2B5EF4-FFF2-40B4-BE49-F238E27FC236}">
                <a16:creationId xmlns:a16="http://schemas.microsoft.com/office/drawing/2014/main" id="{602D8466-407C-4220-B6A8-8C189F42E00B}"/>
              </a:ext>
            </a:extLst>
          </p:cNvPr>
          <p:cNvSpPr>
            <a:spLocks noGrp="1"/>
          </p:cNvSpPr>
          <p:nvPr userDrawn="1">
            <p:ph type="pic" sz="quarter" idx="10"/>
          </p:nvPr>
        </p:nvSpPr>
        <p:spPr>
          <a:xfrm>
            <a:off x="1" y="0"/>
            <a:ext cx="5302440" cy="6858000"/>
          </a:xfrm>
        </p:spPr>
        <p:txBody>
          <a:bodyPr/>
          <a:lstStyle/>
          <a:p>
            <a:endParaRPr lang="en-US"/>
          </a:p>
        </p:txBody>
      </p:sp>
      <p:sp>
        <p:nvSpPr>
          <p:cNvPr id="13" name="Text Placeholder 12">
            <a:extLst>
              <a:ext uri="{FF2B5EF4-FFF2-40B4-BE49-F238E27FC236}">
                <a16:creationId xmlns:a16="http://schemas.microsoft.com/office/drawing/2014/main" id="{082284D3-DBDC-495E-984E-DA902FB7BBCA}"/>
              </a:ext>
            </a:extLst>
          </p:cNvPr>
          <p:cNvSpPr>
            <a:spLocks noGrp="1"/>
          </p:cNvSpPr>
          <p:nvPr>
            <p:ph type="body" sz="quarter" idx="11"/>
          </p:nvPr>
        </p:nvSpPr>
        <p:spPr>
          <a:xfrm>
            <a:off x="5503217" y="1661166"/>
            <a:ext cx="6421863" cy="817794"/>
          </a:xfrm>
        </p:spPr>
        <p:txBody>
          <a:bodyPr/>
          <a:lstStyle>
            <a:lvl1pPr marL="0" indent="0">
              <a:spcBef>
                <a:spcPts val="1765"/>
              </a:spcBef>
              <a:spcAft>
                <a:spcPts val="588"/>
              </a:spcAft>
              <a:buNone/>
              <a:defRPr sz="1961">
                <a:solidFill>
                  <a:schemeClr val="tx2"/>
                </a:solidFill>
              </a:defRPr>
            </a:lvl1pPr>
            <a:lvl2pPr marL="0" indent="0">
              <a:lnSpc>
                <a:spcPct val="100000"/>
              </a:lnSpc>
              <a:spcAft>
                <a:spcPts val="588"/>
              </a:spcAft>
              <a:buNone/>
              <a:defRPr lang="en-US" sz="1568" kern="1200" spc="88" baseline="0" dirty="0" smtClean="0">
                <a:solidFill>
                  <a:schemeClr val="tx1"/>
                </a:solidFill>
                <a:latin typeface="Segoe UI Semilight" charset="0"/>
                <a:ea typeface="Segoe UI Semilight" charset="0"/>
                <a:cs typeface="Segoe UI Semilight" charset="0"/>
              </a:defRPr>
            </a:lvl2pPr>
            <a:lvl3pPr>
              <a:defRPr sz="1176"/>
            </a:lvl3pPr>
            <a:lvl4pPr>
              <a:defRPr sz="1078"/>
            </a:lvl4pPr>
            <a:lvl5pPr>
              <a:defRPr sz="1078"/>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1300362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CD934D-D19B-459D-8517-C593E83402E3}"/>
              </a:ext>
            </a:extLst>
          </p:cNvPr>
          <p:cNvSpPr/>
          <p:nvPr userDrawn="1"/>
        </p:nvSpPr>
        <p:spPr bwMode="auto">
          <a:xfrm>
            <a:off x="-1" y="0"/>
            <a:ext cx="4944533" cy="68580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a:extLst>
              <a:ext uri="{FF2B5EF4-FFF2-40B4-BE49-F238E27FC236}">
                <a16:creationId xmlns:a16="http://schemas.microsoft.com/office/drawing/2014/main" id="{FABFFFD4-D3B4-4252-95D9-B98FB438461A}"/>
              </a:ext>
            </a:extLst>
          </p:cNvPr>
          <p:cNvSpPr>
            <a:spLocks noGrp="1"/>
          </p:cNvSpPr>
          <p:nvPr>
            <p:ph type="title"/>
          </p:nvPr>
        </p:nvSpPr>
        <p:spPr>
          <a:xfrm>
            <a:off x="162764" y="156952"/>
            <a:ext cx="4648722" cy="1592480"/>
          </a:xfrm>
          <a:noFill/>
        </p:spPr>
        <p:txBody>
          <a:bodyPr vert="horz" wrap="square" lIns="146304" tIns="91440" rIns="146304" bIns="91440" rtlCol="0" anchor="t">
            <a:noAutofit/>
          </a:bodyPr>
          <a:lstStyle>
            <a:lvl1pPr>
              <a:defRPr kumimoji="0" lang="en-US" sz="2200" i="0" u="none" strike="noStrike" cap="all" spc="300" normalizeH="0">
                <a:solidFill>
                  <a:srgbClr val="FFFFFF"/>
                </a:solidFill>
                <a:uLnTx/>
                <a:uFillTx/>
                <a:latin typeface="Segoe UI Semilight" charset="0"/>
                <a:ea typeface="Segoe UI Semilight" charset="0"/>
                <a:cs typeface="Segoe UI Semilight" charset="0"/>
              </a:defRPr>
            </a:lvl1pPr>
          </a:lstStyle>
          <a:p>
            <a:pPr marL="0" marR="0" lvl="0" indent="0" defTabSz="914367" fontAlgn="auto">
              <a:lnSpc>
                <a:spcPct val="100000"/>
              </a:lnSpc>
              <a:spcAft>
                <a:spcPts val="0"/>
              </a:spcAft>
              <a:buClrTx/>
              <a:buSzTx/>
              <a:buFontTx/>
              <a:tabLst/>
            </a:pPr>
            <a:r>
              <a:rPr lang="en-US" dirty="0"/>
              <a:t>Click to edit Master title style</a:t>
            </a:r>
          </a:p>
        </p:txBody>
      </p:sp>
      <p:sp>
        <p:nvSpPr>
          <p:cNvPr id="10" name="Text Placeholder 9">
            <a:extLst>
              <a:ext uri="{FF2B5EF4-FFF2-40B4-BE49-F238E27FC236}">
                <a16:creationId xmlns:a16="http://schemas.microsoft.com/office/drawing/2014/main" id="{E962C0FC-9202-4B12-A4AE-85A64FB92469}"/>
              </a:ext>
            </a:extLst>
          </p:cNvPr>
          <p:cNvSpPr>
            <a:spLocks noGrp="1"/>
          </p:cNvSpPr>
          <p:nvPr>
            <p:ph type="body" sz="quarter" idx="11"/>
          </p:nvPr>
        </p:nvSpPr>
        <p:spPr>
          <a:xfrm>
            <a:off x="162764" y="2060310"/>
            <a:ext cx="4648722" cy="4268132"/>
          </a:xfrm>
        </p:spPr>
        <p:txBody>
          <a:bodyPr lIns="91440" tIns="45720" rIns="91440" bIns="45720"/>
          <a:lstStyle>
            <a:lvl1pPr marL="0" indent="0">
              <a:spcBef>
                <a:spcPts val="1200"/>
              </a:spcBef>
              <a:buNone/>
              <a:defRPr sz="1200">
                <a:solidFill>
                  <a:schemeClr val="bg1"/>
                </a:solidFill>
                <a:latin typeface="Segoe UI Semibold" panose="020B0702040204020203" pitchFamily="34" charset="0"/>
                <a:cs typeface="Segoe UI Semibold" panose="020B0702040204020203" pitchFamily="34" charset="0"/>
              </a:defRPr>
            </a:lvl1pPr>
            <a:lvl2pPr marL="173038" indent="-115888">
              <a:defRPr sz="1200">
                <a:solidFill>
                  <a:schemeClr val="bg1"/>
                </a:solidFill>
              </a:defRPr>
            </a:lvl2pPr>
            <a:lvl3pPr marL="400050" indent="-115888">
              <a:defRPr sz="1100">
                <a:solidFill>
                  <a:schemeClr val="bg1"/>
                </a:solidFill>
              </a:defRPr>
            </a:lvl3pPr>
            <a:lvl4pPr marL="800100" indent="-223838">
              <a:defRPr sz="1050">
                <a:solidFill>
                  <a:schemeClr val="bg1"/>
                </a:solidFill>
              </a:defRPr>
            </a:lvl4pPr>
            <a:lvl5pPr marL="1028700" indent="-223838">
              <a:defRPr sz="10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717733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704911"/>
            <a:ext cx="11653523" cy="849463"/>
          </a:xfrm>
          <a:noFill/>
        </p:spPr>
        <p:txBody>
          <a:bodyPr tIns="91440" bIns="91440" anchor="ctr" anchorCtr="0">
            <a:spAutoFit/>
          </a:bodyPr>
          <a:lstStyle>
            <a:lvl1pPr>
              <a:defRPr sz="4800" cap="all" spc="8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04417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3211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slid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121EF-EC1D-4673-87A0-44E37FA2579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524" t="10319" r="5524" b="10319"/>
          <a:stretch/>
        </p:blipFill>
        <p:spPr>
          <a:xfrm>
            <a:off x="0" y="2656114"/>
            <a:ext cx="4206970" cy="1682300"/>
          </a:xfrm>
          <a:prstGeom prst="rect">
            <a:avLst/>
          </a:prstGeom>
        </p:spPr>
      </p:pic>
      <p:sp>
        <p:nvSpPr>
          <p:cNvPr id="4" name="TextBox 3"/>
          <p:cNvSpPr txBox="1">
            <a:spLocks noChangeArrowheads="1"/>
          </p:cNvSpPr>
          <p:nvPr userDrawn="1"/>
        </p:nvSpPr>
        <p:spPr bwMode="auto">
          <a:xfrm>
            <a:off x="266127" y="5819469"/>
            <a:ext cx="11659748" cy="8886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79234" tIns="143389" rIns="179234" bIns="143389"/>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913154" fontAlgn="base">
              <a:lnSpc>
                <a:spcPts val="1174"/>
              </a:lnSpc>
              <a:spcBef>
                <a:spcPct val="0"/>
              </a:spcBef>
              <a:spcAft>
                <a:spcPct val="0"/>
              </a:spcAft>
            </a:pPr>
            <a:r>
              <a:rPr lang="en-US" sz="980" dirty="0">
                <a:solidFill>
                  <a:srgbClr val="FFFFFF"/>
                </a:solidFill>
              </a:rPr>
              <a:t>© 2017 Microsoft Corporation. All rights reserved. Microsoft, Windows, and other product names are or may be registered trademarks and/or trademarks in the U.S. and/or other countries.</a:t>
            </a:r>
          </a:p>
          <a:p>
            <a:pPr defTabSz="913154" fontAlgn="base">
              <a:lnSpc>
                <a:spcPts val="1174"/>
              </a:lnSpc>
              <a:spcBef>
                <a:spcPct val="0"/>
              </a:spcBef>
              <a:spcAft>
                <a:spcPct val="0"/>
              </a:spcAft>
            </a:pPr>
            <a:r>
              <a:rPr lang="en-US" sz="980" dirty="0">
                <a:solidFill>
                  <a:srgbClr val="FFFFFF"/>
                </a:solidFill>
              </a:rPr>
              <a:t>The information herein is for informational purposes only and represents the current view of Microsoft Corporation as of the date of this presentation. Because Microsoft must respond to changing market</a:t>
            </a:r>
          </a:p>
          <a:p>
            <a:pPr defTabSz="913154" fontAlgn="base">
              <a:lnSpc>
                <a:spcPts val="1174"/>
              </a:lnSpc>
              <a:spcBef>
                <a:spcPct val="0"/>
              </a:spcBef>
              <a:spcAft>
                <a:spcPct val="0"/>
              </a:spcAft>
            </a:pPr>
            <a:r>
              <a:rPr lang="en-US" sz="980" dirty="0">
                <a:solidFill>
                  <a:srgbClr val="FFFFFF"/>
                </a:solidFill>
              </a:rPr>
              <a:t>conditions, it should not be interpreted to be a commitment on the part of Microsoft, and Microsoft cannot guarantee the accuracy of any information provided after the date of this presentation.</a:t>
            </a:r>
          </a:p>
          <a:p>
            <a:pPr defTabSz="913154" fontAlgn="base">
              <a:lnSpc>
                <a:spcPts val="1174"/>
              </a:lnSpc>
              <a:spcBef>
                <a:spcPct val="0"/>
              </a:spcBef>
              <a:spcAft>
                <a:spcPct val="0"/>
              </a:spcAft>
            </a:pPr>
            <a:r>
              <a:rPr lang="en-US" sz="980" dirty="0">
                <a:solidFill>
                  <a:srgbClr val="FFFFFF"/>
                </a:solidFill>
              </a:rPr>
              <a:t>MICROSOFT MAKES NO WARRANTIES, EXPRESS, IMPLIED OR STATUTORY, AS TO THE INFORMATION IN THIS PRESENTATION.</a:t>
            </a:r>
          </a:p>
        </p:txBody>
      </p:sp>
    </p:spTree>
    <p:extLst>
      <p:ext uri="{BB962C8B-B14F-4D97-AF65-F5344CB8AC3E}">
        <p14:creationId xmlns:p14="http://schemas.microsoft.com/office/powerpoint/2010/main" val="325409346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pSp>
        <p:nvGrpSpPr>
          <p:cNvPr id="1820" name="Group 1819">
            <a:extLst>
              <a:ext uri="{FF2B5EF4-FFF2-40B4-BE49-F238E27FC236}">
                <a16:creationId xmlns:a16="http://schemas.microsoft.com/office/drawing/2014/main" id="{869BE5D7-E829-4961-B1B7-41D71CE1884E}"/>
              </a:ext>
            </a:extLst>
          </p:cNvPr>
          <p:cNvGrpSpPr/>
          <p:nvPr userDrawn="1"/>
        </p:nvGrpSpPr>
        <p:grpSpPr>
          <a:xfrm>
            <a:off x="83663" y="2629143"/>
            <a:ext cx="12009863" cy="176637"/>
            <a:chOff x="83663" y="2532000"/>
            <a:chExt cx="12009863" cy="176637"/>
          </a:xfrm>
        </p:grpSpPr>
        <p:sp>
          <p:nvSpPr>
            <p:cNvPr id="95" name="Freeform 29">
              <a:extLst>
                <a:ext uri="{FF2B5EF4-FFF2-40B4-BE49-F238E27FC236}">
                  <a16:creationId xmlns:a16="http://schemas.microsoft.com/office/drawing/2014/main" id="{CCBD172E-16C3-403C-9368-0328FC2671A5}"/>
                </a:ext>
              </a:extLst>
            </p:cNvPr>
            <p:cNvSpPr>
              <a:spLocks/>
            </p:cNvSpPr>
            <p:nvPr/>
          </p:nvSpPr>
          <p:spPr bwMode="auto">
            <a:xfrm>
              <a:off x="30519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 name="Freeform 30">
              <a:extLst>
                <a:ext uri="{FF2B5EF4-FFF2-40B4-BE49-F238E27FC236}">
                  <a16:creationId xmlns:a16="http://schemas.microsoft.com/office/drawing/2014/main" id="{84166227-46D8-4126-BE4E-CF716C37373A}"/>
                </a:ext>
              </a:extLst>
            </p:cNvPr>
            <p:cNvSpPr>
              <a:spLocks/>
            </p:cNvSpPr>
            <p:nvPr/>
          </p:nvSpPr>
          <p:spPr bwMode="auto">
            <a:xfrm>
              <a:off x="63133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 name="Freeform 31">
              <a:extLst>
                <a:ext uri="{FF2B5EF4-FFF2-40B4-BE49-F238E27FC236}">
                  <a16:creationId xmlns:a16="http://schemas.microsoft.com/office/drawing/2014/main" id="{F496A010-B395-4C51-9623-DA6CD1623178}"/>
                </a:ext>
              </a:extLst>
            </p:cNvPr>
            <p:cNvSpPr>
              <a:spLocks/>
            </p:cNvSpPr>
            <p:nvPr/>
          </p:nvSpPr>
          <p:spPr bwMode="auto">
            <a:xfrm>
              <a:off x="83663"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 name="Freeform 32">
              <a:extLst>
                <a:ext uri="{FF2B5EF4-FFF2-40B4-BE49-F238E27FC236}">
                  <a16:creationId xmlns:a16="http://schemas.microsoft.com/office/drawing/2014/main" id="{5916D425-6CDB-41B5-8E77-75822A85FDCA}"/>
                </a:ext>
              </a:extLst>
            </p:cNvPr>
            <p:cNvSpPr>
              <a:spLocks/>
            </p:cNvSpPr>
            <p:nvPr/>
          </p:nvSpPr>
          <p:spPr bwMode="auto">
            <a:xfrm>
              <a:off x="41229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 name="Freeform 29">
              <a:extLst>
                <a:ext uri="{FF2B5EF4-FFF2-40B4-BE49-F238E27FC236}">
                  <a16:creationId xmlns:a16="http://schemas.microsoft.com/office/drawing/2014/main" id="{012D95EC-09AB-4721-B118-9BA4766A7456}"/>
                </a:ext>
              </a:extLst>
            </p:cNvPr>
            <p:cNvSpPr>
              <a:spLocks/>
            </p:cNvSpPr>
            <p:nvPr/>
          </p:nvSpPr>
          <p:spPr bwMode="auto">
            <a:xfrm>
              <a:off x="95996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 name="Freeform 30">
              <a:extLst>
                <a:ext uri="{FF2B5EF4-FFF2-40B4-BE49-F238E27FC236}">
                  <a16:creationId xmlns:a16="http://schemas.microsoft.com/office/drawing/2014/main" id="{60B0623A-5ABE-4597-85FE-45CE83A411E1}"/>
                </a:ext>
              </a:extLst>
            </p:cNvPr>
            <p:cNvSpPr>
              <a:spLocks/>
            </p:cNvSpPr>
            <p:nvPr/>
          </p:nvSpPr>
          <p:spPr bwMode="auto">
            <a:xfrm>
              <a:off x="128610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 name="Freeform 31">
              <a:extLst>
                <a:ext uri="{FF2B5EF4-FFF2-40B4-BE49-F238E27FC236}">
                  <a16:creationId xmlns:a16="http://schemas.microsoft.com/office/drawing/2014/main" id="{291EE3F5-F099-4209-940E-84AC8C171651}"/>
                </a:ext>
              </a:extLst>
            </p:cNvPr>
            <p:cNvSpPr>
              <a:spLocks/>
            </p:cNvSpPr>
            <p:nvPr/>
          </p:nvSpPr>
          <p:spPr bwMode="auto">
            <a:xfrm>
              <a:off x="738432"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 name="Freeform 32">
              <a:extLst>
                <a:ext uri="{FF2B5EF4-FFF2-40B4-BE49-F238E27FC236}">
                  <a16:creationId xmlns:a16="http://schemas.microsoft.com/office/drawing/2014/main" id="{18A93BB8-784F-40C4-939D-AFCAF7AD88E5}"/>
                </a:ext>
              </a:extLst>
            </p:cNvPr>
            <p:cNvSpPr>
              <a:spLocks/>
            </p:cNvSpPr>
            <p:nvPr/>
          </p:nvSpPr>
          <p:spPr bwMode="auto">
            <a:xfrm>
              <a:off x="106706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 name="Freeform 29">
              <a:extLst>
                <a:ext uri="{FF2B5EF4-FFF2-40B4-BE49-F238E27FC236}">
                  <a16:creationId xmlns:a16="http://schemas.microsoft.com/office/drawing/2014/main" id="{108DA4D1-7460-47F0-A30E-54A8DCEC1293}"/>
                </a:ext>
              </a:extLst>
            </p:cNvPr>
            <p:cNvSpPr>
              <a:spLocks/>
            </p:cNvSpPr>
            <p:nvPr/>
          </p:nvSpPr>
          <p:spPr bwMode="auto">
            <a:xfrm>
              <a:off x="1614734"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 name="Freeform 30">
              <a:extLst>
                <a:ext uri="{FF2B5EF4-FFF2-40B4-BE49-F238E27FC236}">
                  <a16:creationId xmlns:a16="http://schemas.microsoft.com/office/drawing/2014/main" id="{F522BDAA-9591-4786-94F5-82E3C052D0BC}"/>
                </a:ext>
              </a:extLst>
            </p:cNvPr>
            <p:cNvSpPr>
              <a:spLocks/>
            </p:cNvSpPr>
            <p:nvPr/>
          </p:nvSpPr>
          <p:spPr bwMode="auto">
            <a:xfrm>
              <a:off x="194087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 name="Freeform 31">
              <a:extLst>
                <a:ext uri="{FF2B5EF4-FFF2-40B4-BE49-F238E27FC236}">
                  <a16:creationId xmlns:a16="http://schemas.microsoft.com/office/drawing/2014/main" id="{5F9C50EC-F569-443B-85EF-7C5E1EA56ADE}"/>
                </a:ext>
              </a:extLst>
            </p:cNvPr>
            <p:cNvSpPr>
              <a:spLocks/>
            </p:cNvSpPr>
            <p:nvPr/>
          </p:nvSpPr>
          <p:spPr bwMode="auto">
            <a:xfrm>
              <a:off x="1393201"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 name="Freeform 32">
              <a:extLst>
                <a:ext uri="{FF2B5EF4-FFF2-40B4-BE49-F238E27FC236}">
                  <a16:creationId xmlns:a16="http://schemas.microsoft.com/office/drawing/2014/main" id="{11618BDE-C8F1-4FDF-BCF5-6A2DD760E0E4}"/>
                </a:ext>
              </a:extLst>
            </p:cNvPr>
            <p:cNvSpPr>
              <a:spLocks/>
            </p:cNvSpPr>
            <p:nvPr/>
          </p:nvSpPr>
          <p:spPr bwMode="auto">
            <a:xfrm>
              <a:off x="1721829"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 name="Freeform 29">
              <a:extLst>
                <a:ext uri="{FF2B5EF4-FFF2-40B4-BE49-F238E27FC236}">
                  <a16:creationId xmlns:a16="http://schemas.microsoft.com/office/drawing/2014/main" id="{0D88A09E-CACD-44DB-B6EB-EAB7D76C3722}"/>
                </a:ext>
              </a:extLst>
            </p:cNvPr>
            <p:cNvSpPr>
              <a:spLocks/>
            </p:cNvSpPr>
            <p:nvPr/>
          </p:nvSpPr>
          <p:spPr bwMode="auto">
            <a:xfrm>
              <a:off x="226950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 name="Freeform 30">
              <a:extLst>
                <a:ext uri="{FF2B5EF4-FFF2-40B4-BE49-F238E27FC236}">
                  <a16:creationId xmlns:a16="http://schemas.microsoft.com/office/drawing/2014/main" id="{7F6ACAEE-E6E1-44B7-B6F8-227B118F24B2}"/>
                </a:ext>
              </a:extLst>
            </p:cNvPr>
            <p:cNvSpPr>
              <a:spLocks/>
            </p:cNvSpPr>
            <p:nvPr/>
          </p:nvSpPr>
          <p:spPr bwMode="auto">
            <a:xfrm>
              <a:off x="2595644"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 name="Freeform 31">
              <a:extLst>
                <a:ext uri="{FF2B5EF4-FFF2-40B4-BE49-F238E27FC236}">
                  <a16:creationId xmlns:a16="http://schemas.microsoft.com/office/drawing/2014/main" id="{65A89059-0D60-4DEE-9B08-00CDB0C3E031}"/>
                </a:ext>
              </a:extLst>
            </p:cNvPr>
            <p:cNvSpPr>
              <a:spLocks/>
            </p:cNvSpPr>
            <p:nvPr/>
          </p:nvSpPr>
          <p:spPr bwMode="auto">
            <a:xfrm>
              <a:off x="2047969"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 name="Freeform 32">
              <a:extLst>
                <a:ext uri="{FF2B5EF4-FFF2-40B4-BE49-F238E27FC236}">
                  <a16:creationId xmlns:a16="http://schemas.microsoft.com/office/drawing/2014/main" id="{066CF743-D39B-4687-8FC2-DF849C855364}"/>
                </a:ext>
              </a:extLst>
            </p:cNvPr>
            <p:cNvSpPr>
              <a:spLocks/>
            </p:cNvSpPr>
            <p:nvPr/>
          </p:nvSpPr>
          <p:spPr bwMode="auto">
            <a:xfrm>
              <a:off x="2376598"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 name="Freeform 477">
              <a:extLst>
                <a:ext uri="{FF2B5EF4-FFF2-40B4-BE49-F238E27FC236}">
                  <a16:creationId xmlns:a16="http://schemas.microsoft.com/office/drawing/2014/main" id="{CBACD5E4-8FF3-4456-B84A-4E3D9628C59F}"/>
                </a:ext>
              </a:extLst>
            </p:cNvPr>
            <p:cNvSpPr>
              <a:spLocks/>
            </p:cNvSpPr>
            <p:nvPr/>
          </p:nvSpPr>
          <p:spPr bwMode="auto">
            <a:xfrm>
              <a:off x="292427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 name="Freeform 478">
              <a:extLst>
                <a:ext uri="{FF2B5EF4-FFF2-40B4-BE49-F238E27FC236}">
                  <a16:creationId xmlns:a16="http://schemas.microsoft.com/office/drawing/2014/main" id="{E44D2C0F-4D6E-4A3B-8922-E8FBDED993AD}"/>
                </a:ext>
              </a:extLst>
            </p:cNvPr>
            <p:cNvSpPr>
              <a:spLocks/>
            </p:cNvSpPr>
            <p:nvPr/>
          </p:nvSpPr>
          <p:spPr bwMode="auto">
            <a:xfrm>
              <a:off x="325041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 name="Freeform 479">
              <a:extLst>
                <a:ext uri="{FF2B5EF4-FFF2-40B4-BE49-F238E27FC236}">
                  <a16:creationId xmlns:a16="http://schemas.microsoft.com/office/drawing/2014/main" id="{93E94D2F-3E31-4530-B785-FE1E593A356F}"/>
                </a:ext>
              </a:extLst>
            </p:cNvPr>
            <p:cNvSpPr>
              <a:spLocks/>
            </p:cNvSpPr>
            <p:nvPr/>
          </p:nvSpPr>
          <p:spPr bwMode="auto">
            <a:xfrm>
              <a:off x="2702739"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 name="Freeform 480">
              <a:extLst>
                <a:ext uri="{FF2B5EF4-FFF2-40B4-BE49-F238E27FC236}">
                  <a16:creationId xmlns:a16="http://schemas.microsoft.com/office/drawing/2014/main" id="{E9FA8B68-98B1-4358-BBCA-6B19E7A11544}"/>
                </a:ext>
              </a:extLst>
            </p:cNvPr>
            <p:cNvSpPr>
              <a:spLocks/>
            </p:cNvSpPr>
            <p:nvPr/>
          </p:nvSpPr>
          <p:spPr bwMode="auto">
            <a:xfrm>
              <a:off x="3031366"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 name="Freeform 29">
              <a:extLst>
                <a:ext uri="{FF2B5EF4-FFF2-40B4-BE49-F238E27FC236}">
                  <a16:creationId xmlns:a16="http://schemas.microsoft.com/office/drawing/2014/main" id="{415C3169-48A8-4AC5-A000-A7127C39DD53}"/>
                </a:ext>
              </a:extLst>
            </p:cNvPr>
            <p:cNvSpPr>
              <a:spLocks/>
            </p:cNvSpPr>
            <p:nvPr/>
          </p:nvSpPr>
          <p:spPr bwMode="auto">
            <a:xfrm>
              <a:off x="357904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 name="Freeform 31">
              <a:extLst>
                <a:ext uri="{FF2B5EF4-FFF2-40B4-BE49-F238E27FC236}">
                  <a16:creationId xmlns:a16="http://schemas.microsoft.com/office/drawing/2014/main" id="{2A4F40AE-C31A-4D77-9C89-75874B35209C}"/>
                </a:ext>
              </a:extLst>
            </p:cNvPr>
            <p:cNvSpPr>
              <a:spLocks/>
            </p:cNvSpPr>
            <p:nvPr/>
          </p:nvSpPr>
          <p:spPr bwMode="auto">
            <a:xfrm>
              <a:off x="3357508"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 name="Freeform 29">
              <a:extLst>
                <a:ext uri="{FF2B5EF4-FFF2-40B4-BE49-F238E27FC236}">
                  <a16:creationId xmlns:a16="http://schemas.microsoft.com/office/drawing/2014/main" id="{5142232A-1C77-4605-965B-70AD28366523}"/>
                </a:ext>
              </a:extLst>
            </p:cNvPr>
            <p:cNvSpPr>
              <a:spLocks/>
            </p:cNvSpPr>
            <p:nvPr/>
          </p:nvSpPr>
          <p:spPr bwMode="auto">
            <a:xfrm>
              <a:off x="390767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 name="Freeform 30">
              <a:extLst>
                <a:ext uri="{FF2B5EF4-FFF2-40B4-BE49-F238E27FC236}">
                  <a16:creationId xmlns:a16="http://schemas.microsoft.com/office/drawing/2014/main" id="{D45B0B9A-BF71-4870-9246-CEECA898B64F}"/>
                </a:ext>
              </a:extLst>
            </p:cNvPr>
            <p:cNvSpPr>
              <a:spLocks/>
            </p:cNvSpPr>
            <p:nvPr/>
          </p:nvSpPr>
          <p:spPr bwMode="auto">
            <a:xfrm>
              <a:off x="423381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 name="Freeform 31">
              <a:extLst>
                <a:ext uri="{FF2B5EF4-FFF2-40B4-BE49-F238E27FC236}">
                  <a16:creationId xmlns:a16="http://schemas.microsoft.com/office/drawing/2014/main" id="{11B583FD-5FBE-4729-9126-00D9ADCBDCF2}"/>
                </a:ext>
              </a:extLst>
            </p:cNvPr>
            <p:cNvSpPr>
              <a:spLocks/>
            </p:cNvSpPr>
            <p:nvPr/>
          </p:nvSpPr>
          <p:spPr bwMode="auto">
            <a:xfrm>
              <a:off x="3686136"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 name="Freeform 32">
              <a:extLst>
                <a:ext uri="{FF2B5EF4-FFF2-40B4-BE49-F238E27FC236}">
                  <a16:creationId xmlns:a16="http://schemas.microsoft.com/office/drawing/2014/main" id="{024EF891-8DDC-4FA4-8A0E-75CBDF3BDEDA}"/>
                </a:ext>
              </a:extLst>
            </p:cNvPr>
            <p:cNvSpPr>
              <a:spLocks/>
            </p:cNvSpPr>
            <p:nvPr/>
          </p:nvSpPr>
          <p:spPr bwMode="auto">
            <a:xfrm>
              <a:off x="4014764"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 name="Freeform 29">
              <a:extLst>
                <a:ext uri="{FF2B5EF4-FFF2-40B4-BE49-F238E27FC236}">
                  <a16:creationId xmlns:a16="http://schemas.microsoft.com/office/drawing/2014/main" id="{ED799D22-D0AC-4014-AA84-E85E3C4A05B4}"/>
                </a:ext>
              </a:extLst>
            </p:cNvPr>
            <p:cNvSpPr>
              <a:spLocks/>
            </p:cNvSpPr>
            <p:nvPr/>
          </p:nvSpPr>
          <p:spPr bwMode="auto">
            <a:xfrm>
              <a:off x="4562439"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 name="Freeform 30">
              <a:extLst>
                <a:ext uri="{FF2B5EF4-FFF2-40B4-BE49-F238E27FC236}">
                  <a16:creationId xmlns:a16="http://schemas.microsoft.com/office/drawing/2014/main" id="{C97C26A2-4463-4835-9537-7D2159CF75B2}"/>
                </a:ext>
              </a:extLst>
            </p:cNvPr>
            <p:cNvSpPr>
              <a:spLocks/>
            </p:cNvSpPr>
            <p:nvPr/>
          </p:nvSpPr>
          <p:spPr bwMode="auto">
            <a:xfrm>
              <a:off x="488858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 name="Freeform 31">
              <a:extLst>
                <a:ext uri="{FF2B5EF4-FFF2-40B4-BE49-F238E27FC236}">
                  <a16:creationId xmlns:a16="http://schemas.microsoft.com/office/drawing/2014/main" id="{8E1EEBB4-DACF-49D9-BF85-8078CC861A97}"/>
                </a:ext>
              </a:extLst>
            </p:cNvPr>
            <p:cNvSpPr>
              <a:spLocks/>
            </p:cNvSpPr>
            <p:nvPr/>
          </p:nvSpPr>
          <p:spPr bwMode="auto">
            <a:xfrm>
              <a:off x="4340905"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 name="Freeform 32">
              <a:extLst>
                <a:ext uri="{FF2B5EF4-FFF2-40B4-BE49-F238E27FC236}">
                  <a16:creationId xmlns:a16="http://schemas.microsoft.com/office/drawing/2014/main" id="{06B51FDA-6279-43D8-A952-E0699AC46A39}"/>
                </a:ext>
              </a:extLst>
            </p:cNvPr>
            <p:cNvSpPr>
              <a:spLocks/>
            </p:cNvSpPr>
            <p:nvPr/>
          </p:nvSpPr>
          <p:spPr bwMode="auto">
            <a:xfrm>
              <a:off x="4669534"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 name="Freeform 29">
              <a:extLst>
                <a:ext uri="{FF2B5EF4-FFF2-40B4-BE49-F238E27FC236}">
                  <a16:creationId xmlns:a16="http://schemas.microsoft.com/office/drawing/2014/main" id="{518708C8-E6CE-4A36-AFCA-2C25AEA5D5D4}"/>
                </a:ext>
              </a:extLst>
            </p:cNvPr>
            <p:cNvSpPr>
              <a:spLocks/>
            </p:cNvSpPr>
            <p:nvPr/>
          </p:nvSpPr>
          <p:spPr bwMode="auto">
            <a:xfrm>
              <a:off x="521720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 name="Freeform 30">
              <a:extLst>
                <a:ext uri="{FF2B5EF4-FFF2-40B4-BE49-F238E27FC236}">
                  <a16:creationId xmlns:a16="http://schemas.microsoft.com/office/drawing/2014/main" id="{75492816-856E-43B2-ADF9-DC9B9E29BAE8}"/>
                </a:ext>
              </a:extLst>
            </p:cNvPr>
            <p:cNvSpPr>
              <a:spLocks/>
            </p:cNvSpPr>
            <p:nvPr/>
          </p:nvSpPr>
          <p:spPr bwMode="auto">
            <a:xfrm>
              <a:off x="554334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 name="Freeform 31">
              <a:extLst>
                <a:ext uri="{FF2B5EF4-FFF2-40B4-BE49-F238E27FC236}">
                  <a16:creationId xmlns:a16="http://schemas.microsoft.com/office/drawing/2014/main" id="{5BF10B53-E727-48B6-BD89-92DA47E252C2}"/>
                </a:ext>
              </a:extLst>
            </p:cNvPr>
            <p:cNvSpPr>
              <a:spLocks/>
            </p:cNvSpPr>
            <p:nvPr/>
          </p:nvSpPr>
          <p:spPr bwMode="auto">
            <a:xfrm>
              <a:off x="4995674"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 name="Freeform 32">
              <a:extLst>
                <a:ext uri="{FF2B5EF4-FFF2-40B4-BE49-F238E27FC236}">
                  <a16:creationId xmlns:a16="http://schemas.microsoft.com/office/drawing/2014/main" id="{F0D56552-E5A7-43CF-8DEA-2FCB0F10905A}"/>
                </a:ext>
              </a:extLst>
            </p:cNvPr>
            <p:cNvSpPr>
              <a:spLocks/>
            </p:cNvSpPr>
            <p:nvPr/>
          </p:nvSpPr>
          <p:spPr bwMode="auto">
            <a:xfrm>
              <a:off x="5324302"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 name="Freeform 29">
              <a:extLst>
                <a:ext uri="{FF2B5EF4-FFF2-40B4-BE49-F238E27FC236}">
                  <a16:creationId xmlns:a16="http://schemas.microsoft.com/office/drawing/2014/main" id="{2E108B6F-B79F-4BAC-9160-22525B59FBF5}"/>
                </a:ext>
              </a:extLst>
            </p:cNvPr>
            <p:cNvSpPr>
              <a:spLocks/>
            </p:cNvSpPr>
            <p:nvPr/>
          </p:nvSpPr>
          <p:spPr bwMode="auto">
            <a:xfrm>
              <a:off x="587197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 name="Freeform 30">
              <a:extLst>
                <a:ext uri="{FF2B5EF4-FFF2-40B4-BE49-F238E27FC236}">
                  <a16:creationId xmlns:a16="http://schemas.microsoft.com/office/drawing/2014/main" id="{4A741E74-F57F-438F-A7AA-9BF8056EDF29}"/>
                </a:ext>
              </a:extLst>
            </p:cNvPr>
            <p:cNvSpPr>
              <a:spLocks/>
            </p:cNvSpPr>
            <p:nvPr/>
          </p:nvSpPr>
          <p:spPr bwMode="auto">
            <a:xfrm>
              <a:off x="619811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 name="Freeform 31">
              <a:extLst>
                <a:ext uri="{FF2B5EF4-FFF2-40B4-BE49-F238E27FC236}">
                  <a16:creationId xmlns:a16="http://schemas.microsoft.com/office/drawing/2014/main" id="{AF9783B9-D24A-45A6-AB36-BE5F72179A39}"/>
                </a:ext>
              </a:extLst>
            </p:cNvPr>
            <p:cNvSpPr>
              <a:spLocks/>
            </p:cNvSpPr>
            <p:nvPr/>
          </p:nvSpPr>
          <p:spPr bwMode="auto">
            <a:xfrm>
              <a:off x="5650443"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 name="Freeform 32">
              <a:extLst>
                <a:ext uri="{FF2B5EF4-FFF2-40B4-BE49-F238E27FC236}">
                  <a16:creationId xmlns:a16="http://schemas.microsoft.com/office/drawing/2014/main" id="{4C5E6AEC-0A32-49D8-AEBD-BE7BBB734041}"/>
                </a:ext>
              </a:extLst>
            </p:cNvPr>
            <p:cNvSpPr>
              <a:spLocks/>
            </p:cNvSpPr>
            <p:nvPr/>
          </p:nvSpPr>
          <p:spPr bwMode="auto">
            <a:xfrm>
              <a:off x="5979071"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 name="Freeform 499">
              <a:extLst>
                <a:ext uri="{FF2B5EF4-FFF2-40B4-BE49-F238E27FC236}">
                  <a16:creationId xmlns:a16="http://schemas.microsoft.com/office/drawing/2014/main" id="{4F350EC0-231D-425B-83BC-083222A91D7A}"/>
                </a:ext>
              </a:extLst>
            </p:cNvPr>
            <p:cNvSpPr>
              <a:spLocks/>
            </p:cNvSpPr>
            <p:nvPr/>
          </p:nvSpPr>
          <p:spPr bwMode="auto">
            <a:xfrm>
              <a:off x="652674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 name="Freeform 500">
              <a:extLst>
                <a:ext uri="{FF2B5EF4-FFF2-40B4-BE49-F238E27FC236}">
                  <a16:creationId xmlns:a16="http://schemas.microsoft.com/office/drawing/2014/main" id="{3CBA4DBC-2AB8-4107-84AE-839424F13CB7}"/>
                </a:ext>
              </a:extLst>
            </p:cNvPr>
            <p:cNvSpPr>
              <a:spLocks/>
            </p:cNvSpPr>
            <p:nvPr/>
          </p:nvSpPr>
          <p:spPr bwMode="auto">
            <a:xfrm>
              <a:off x="685288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 name="Freeform 501">
              <a:extLst>
                <a:ext uri="{FF2B5EF4-FFF2-40B4-BE49-F238E27FC236}">
                  <a16:creationId xmlns:a16="http://schemas.microsoft.com/office/drawing/2014/main" id="{E53A1FBA-56C4-4BF2-B6DA-1216FFEF7505}"/>
                </a:ext>
              </a:extLst>
            </p:cNvPr>
            <p:cNvSpPr>
              <a:spLocks/>
            </p:cNvSpPr>
            <p:nvPr/>
          </p:nvSpPr>
          <p:spPr bwMode="auto">
            <a:xfrm>
              <a:off x="6305212"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 name="Freeform 502">
              <a:extLst>
                <a:ext uri="{FF2B5EF4-FFF2-40B4-BE49-F238E27FC236}">
                  <a16:creationId xmlns:a16="http://schemas.microsoft.com/office/drawing/2014/main" id="{4F211093-459C-48AC-B7BB-2D49045B8131}"/>
                </a:ext>
              </a:extLst>
            </p:cNvPr>
            <p:cNvSpPr>
              <a:spLocks/>
            </p:cNvSpPr>
            <p:nvPr/>
          </p:nvSpPr>
          <p:spPr bwMode="auto">
            <a:xfrm>
              <a:off x="6633840" y="253200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 name="Freeform 29">
              <a:extLst>
                <a:ext uri="{FF2B5EF4-FFF2-40B4-BE49-F238E27FC236}">
                  <a16:creationId xmlns:a16="http://schemas.microsoft.com/office/drawing/2014/main" id="{39B16233-3EBE-48D1-800E-BF3CB251974A}"/>
                </a:ext>
              </a:extLst>
            </p:cNvPr>
            <p:cNvSpPr>
              <a:spLocks/>
            </p:cNvSpPr>
            <p:nvPr/>
          </p:nvSpPr>
          <p:spPr bwMode="auto">
            <a:xfrm>
              <a:off x="718151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 name="Freeform 31">
              <a:extLst>
                <a:ext uri="{FF2B5EF4-FFF2-40B4-BE49-F238E27FC236}">
                  <a16:creationId xmlns:a16="http://schemas.microsoft.com/office/drawing/2014/main" id="{7CC94C21-6884-4456-B340-96114274BB06}"/>
                </a:ext>
              </a:extLst>
            </p:cNvPr>
            <p:cNvSpPr>
              <a:spLocks/>
            </p:cNvSpPr>
            <p:nvPr/>
          </p:nvSpPr>
          <p:spPr bwMode="auto">
            <a:xfrm>
              <a:off x="6959981" y="253200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 name="Freeform 29">
              <a:extLst>
                <a:ext uri="{FF2B5EF4-FFF2-40B4-BE49-F238E27FC236}">
                  <a16:creationId xmlns:a16="http://schemas.microsoft.com/office/drawing/2014/main" id="{7F725FE8-8769-4D43-8EC0-E75FD958954A}"/>
                </a:ext>
              </a:extLst>
            </p:cNvPr>
            <p:cNvSpPr>
              <a:spLocks/>
            </p:cNvSpPr>
            <p:nvPr/>
          </p:nvSpPr>
          <p:spPr bwMode="auto">
            <a:xfrm>
              <a:off x="751014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 name="Freeform 30">
              <a:extLst>
                <a:ext uri="{FF2B5EF4-FFF2-40B4-BE49-F238E27FC236}">
                  <a16:creationId xmlns:a16="http://schemas.microsoft.com/office/drawing/2014/main" id="{306A062D-B9AA-4B2F-808D-1E38DB11C512}"/>
                </a:ext>
              </a:extLst>
            </p:cNvPr>
            <p:cNvSpPr>
              <a:spLocks/>
            </p:cNvSpPr>
            <p:nvPr/>
          </p:nvSpPr>
          <p:spPr bwMode="auto">
            <a:xfrm>
              <a:off x="7836283"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 name="Freeform 31">
              <a:extLst>
                <a:ext uri="{FF2B5EF4-FFF2-40B4-BE49-F238E27FC236}">
                  <a16:creationId xmlns:a16="http://schemas.microsoft.com/office/drawing/2014/main" id="{9ED87787-11CD-4341-88DC-D372868B4065}"/>
                </a:ext>
              </a:extLst>
            </p:cNvPr>
            <p:cNvSpPr>
              <a:spLocks/>
            </p:cNvSpPr>
            <p:nvPr/>
          </p:nvSpPr>
          <p:spPr bwMode="auto">
            <a:xfrm>
              <a:off x="7288609"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 name="Freeform 32">
              <a:extLst>
                <a:ext uri="{FF2B5EF4-FFF2-40B4-BE49-F238E27FC236}">
                  <a16:creationId xmlns:a16="http://schemas.microsoft.com/office/drawing/2014/main" id="{60FE8B75-05EC-45DD-B240-F50477883FA7}"/>
                </a:ext>
              </a:extLst>
            </p:cNvPr>
            <p:cNvSpPr>
              <a:spLocks/>
            </p:cNvSpPr>
            <p:nvPr/>
          </p:nvSpPr>
          <p:spPr bwMode="auto">
            <a:xfrm>
              <a:off x="7617237"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 name="Freeform 29">
              <a:extLst>
                <a:ext uri="{FF2B5EF4-FFF2-40B4-BE49-F238E27FC236}">
                  <a16:creationId xmlns:a16="http://schemas.microsoft.com/office/drawing/2014/main" id="{B29EDD4B-995B-4A76-8F4F-EEFF8977D1F9}"/>
                </a:ext>
              </a:extLst>
            </p:cNvPr>
            <p:cNvSpPr>
              <a:spLocks/>
            </p:cNvSpPr>
            <p:nvPr/>
          </p:nvSpPr>
          <p:spPr bwMode="auto">
            <a:xfrm>
              <a:off x="816491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 name="Freeform 30">
              <a:extLst>
                <a:ext uri="{FF2B5EF4-FFF2-40B4-BE49-F238E27FC236}">
                  <a16:creationId xmlns:a16="http://schemas.microsoft.com/office/drawing/2014/main" id="{D0B7A114-1E0F-42C0-A06F-002FAECA8B3C}"/>
                </a:ext>
              </a:extLst>
            </p:cNvPr>
            <p:cNvSpPr>
              <a:spLocks/>
            </p:cNvSpPr>
            <p:nvPr/>
          </p:nvSpPr>
          <p:spPr bwMode="auto">
            <a:xfrm>
              <a:off x="8491052"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 name="Freeform 31">
              <a:extLst>
                <a:ext uri="{FF2B5EF4-FFF2-40B4-BE49-F238E27FC236}">
                  <a16:creationId xmlns:a16="http://schemas.microsoft.com/office/drawing/2014/main" id="{C7E21293-CF99-4DE4-BC50-8C88B221528E}"/>
                </a:ext>
              </a:extLst>
            </p:cNvPr>
            <p:cNvSpPr>
              <a:spLocks/>
            </p:cNvSpPr>
            <p:nvPr/>
          </p:nvSpPr>
          <p:spPr bwMode="auto">
            <a:xfrm>
              <a:off x="7943378"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 name="Freeform 32">
              <a:extLst>
                <a:ext uri="{FF2B5EF4-FFF2-40B4-BE49-F238E27FC236}">
                  <a16:creationId xmlns:a16="http://schemas.microsoft.com/office/drawing/2014/main" id="{63E2689F-1B2E-407A-94DF-BCC715398F41}"/>
                </a:ext>
              </a:extLst>
            </p:cNvPr>
            <p:cNvSpPr>
              <a:spLocks/>
            </p:cNvSpPr>
            <p:nvPr/>
          </p:nvSpPr>
          <p:spPr bwMode="auto">
            <a:xfrm>
              <a:off x="8272007"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 name="Freeform 29">
              <a:extLst>
                <a:ext uri="{FF2B5EF4-FFF2-40B4-BE49-F238E27FC236}">
                  <a16:creationId xmlns:a16="http://schemas.microsoft.com/office/drawing/2014/main" id="{ACF08AAD-25CD-4EAD-88D5-DDCA62AFB1A6}"/>
                </a:ext>
              </a:extLst>
            </p:cNvPr>
            <p:cNvSpPr>
              <a:spLocks/>
            </p:cNvSpPr>
            <p:nvPr/>
          </p:nvSpPr>
          <p:spPr bwMode="auto">
            <a:xfrm>
              <a:off x="881968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 name="Freeform 30">
              <a:extLst>
                <a:ext uri="{FF2B5EF4-FFF2-40B4-BE49-F238E27FC236}">
                  <a16:creationId xmlns:a16="http://schemas.microsoft.com/office/drawing/2014/main" id="{53D227F5-24F5-4133-B688-1CE3CE4DCD38}"/>
                </a:ext>
              </a:extLst>
            </p:cNvPr>
            <p:cNvSpPr>
              <a:spLocks/>
            </p:cNvSpPr>
            <p:nvPr/>
          </p:nvSpPr>
          <p:spPr bwMode="auto">
            <a:xfrm>
              <a:off x="914582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 name="Freeform 31">
              <a:extLst>
                <a:ext uri="{FF2B5EF4-FFF2-40B4-BE49-F238E27FC236}">
                  <a16:creationId xmlns:a16="http://schemas.microsoft.com/office/drawing/2014/main" id="{8C36492D-136D-4944-8295-90556935D604}"/>
                </a:ext>
              </a:extLst>
            </p:cNvPr>
            <p:cNvSpPr>
              <a:spLocks/>
            </p:cNvSpPr>
            <p:nvPr/>
          </p:nvSpPr>
          <p:spPr bwMode="auto">
            <a:xfrm>
              <a:off x="8598147"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 name="Freeform 32">
              <a:extLst>
                <a:ext uri="{FF2B5EF4-FFF2-40B4-BE49-F238E27FC236}">
                  <a16:creationId xmlns:a16="http://schemas.microsoft.com/office/drawing/2014/main" id="{24894DC3-ED0E-4D69-BC29-9C80D94B7BF2}"/>
                </a:ext>
              </a:extLst>
            </p:cNvPr>
            <p:cNvSpPr>
              <a:spLocks/>
            </p:cNvSpPr>
            <p:nvPr/>
          </p:nvSpPr>
          <p:spPr bwMode="auto">
            <a:xfrm>
              <a:off x="8926774"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 name="Freeform 29">
              <a:extLst>
                <a:ext uri="{FF2B5EF4-FFF2-40B4-BE49-F238E27FC236}">
                  <a16:creationId xmlns:a16="http://schemas.microsoft.com/office/drawing/2014/main" id="{E9822D78-886C-45DE-964C-ED98826D0895}"/>
                </a:ext>
              </a:extLst>
            </p:cNvPr>
            <p:cNvSpPr>
              <a:spLocks/>
            </p:cNvSpPr>
            <p:nvPr/>
          </p:nvSpPr>
          <p:spPr bwMode="auto">
            <a:xfrm>
              <a:off x="947445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 name="Freeform 30">
              <a:extLst>
                <a:ext uri="{FF2B5EF4-FFF2-40B4-BE49-F238E27FC236}">
                  <a16:creationId xmlns:a16="http://schemas.microsoft.com/office/drawing/2014/main" id="{EAFDE785-1593-4030-B8A3-E28F9B7925E3}"/>
                </a:ext>
              </a:extLst>
            </p:cNvPr>
            <p:cNvSpPr>
              <a:spLocks/>
            </p:cNvSpPr>
            <p:nvPr/>
          </p:nvSpPr>
          <p:spPr bwMode="auto">
            <a:xfrm>
              <a:off x="9800591"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 name="Freeform 31">
              <a:extLst>
                <a:ext uri="{FF2B5EF4-FFF2-40B4-BE49-F238E27FC236}">
                  <a16:creationId xmlns:a16="http://schemas.microsoft.com/office/drawing/2014/main" id="{7ADB6A5E-4343-4DE6-B32F-425A4D7C2C91}"/>
                </a:ext>
              </a:extLst>
            </p:cNvPr>
            <p:cNvSpPr>
              <a:spLocks/>
            </p:cNvSpPr>
            <p:nvPr/>
          </p:nvSpPr>
          <p:spPr bwMode="auto">
            <a:xfrm>
              <a:off x="9252915"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 name="Freeform 32">
              <a:extLst>
                <a:ext uri="{FF2B5EF4-FFF2-40B4-BE49-F238E27FC236}">
                  <a16:creationId xmlns:a16="http://schemas.microsoft.com/office/drawing/2014/main" id="{79349E14-3453-4AF4-91FF-41CBD0D17C93}"/>
                </a:ext>
              </a:extLst>
            </p:cNvPr>
            <p:cNvSpPr>
              <a:spLocks/>
            </p:cNvSpPr>
            <p:nvPr/>
          </p:nvSpPr>
          <p:spPr bwMode="auto">
            <a:xfrm>
              <a:off x="9581544"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 name="Freeform 387">
              <a:extLst>
                <a:ext uri="{FF2B5EF4-FFF2-40B4-BE49-F238E27FC236}">
                  <a16:creationId xmlns:a16="http://schemas.microsoft.com/office/drawing/2014/main" id="{921140D9-4822-45E9-A60E-AED9160970A6}"/>
                </a:ext>
              </a:extLst>
            </p:cNvPr>
            <p:cNvSpPr>
              <a:spLocks/>
            </p:cNvSpPr>
            <p:nvPr/>
          </p:nvSpPr>
          <p:spPr bwMode="auto">
            <a:xfrm>
              <a:off x="10129218"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 name="Freeform 388">
              <a:extLst>
                <a:ext uri="{FF2B5EF4-FFF2-40B4-BE49-F238E27FC236}">
                  <a16:creationId xmlns:a16="http://schemas.microsoft.com/office/drawing/2014/main" id="{FE3AD08C-AD3E-436B-BB97-FB7C33DE145E}"/>
                </a:ext>
              </a:extLst>
            </p:cNvPr>
            <p:cNvSpPr>
              <a:spLocks/>
            </p:cNvSpPr>
            <p:nvPr/>
          </p:nvSpPr>
          <p:spPr bwMode="auto">
            <a:xfrm>
              <a:off x="10455360"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 name="Freeform 389">
              <a:extLst>
                <a:ext uri="{FF2B5EF4-FFF2-40B4-BE49-F238E27FC236}">
                  <a16:creationId xmlns:a16="http://schemas.microsoft.com/office/drawing/2014/main" id="{39C0BAE7-EBBB-4CBF-BA1D-0D9A4A186FE6}"/>
                </a:ext>
              </a:extLst>
            </p:cNvPr>
            <p:cNvSpPr>
              <a:spLocks/>
            </p:cNvSpPr>
            <p:nvPr/>
          </p:nvSpPr>
          <p:spPr bwMode="auto">
            <a:xfrm>
              <a:off x="9907685"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 name="Freeform 390">
              <a:extLst>
                <a:ext uri="{FF2B5EF4-FFF2-40B4-BE49-F238E27FC236}">
                  <a16:creationId xmlns:a16="http://schemas.microsoft.com/office/drawing/2014/main" id="{41F162C2-D61F-4066-AC29-E526004EC68F}"/>
                </a:ext>
              </a:extLst>
            </p:cNvPr>
            <p:cNvSpPr>
              <a:spLocks/>
            </p:cNvSpPr>
            <p:nvPr/>
          </p:nvSpPr>
          <p:spPr bwMode="auto">
            <a:xfrm>
              <a:off x="10236312"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 name="Freeform 29">
              <a:extLst>
                <a:ext uri="{FF2B5EF4-FFF2-40B4-BE49-F238E27FC236}">
                  <a16:creationId xmlns:a16="http://schemas.microsoft.com/office/drawing/2014/main" id="{D3D8F3DE-DE89-4F1C-9EEA-BEC6A0837BCA}"/>
                </a:ext>
              </a:extLst>
            </p:cNvPr>
            <p:cNvSpPr>
              <a:spLocks/>
            </p:cNvSpPr>
            <p:nvPr/>
          </p:nvSpPr>
          <p:spPr bwMode="auto">
            <a:xfrm>
              <a:off x="1078398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 name="Freeform 31">
              <a:extLst>
                <a:ext uri="{FF2B5EF4-FFF2-40B4-BE49-F238E27FC236}">
                  <a16:creationId xmlns:a16="http://schemas.microsoft.com/office/drawing/2014/main" id="{4033DAC1-3D0E-4F6B-A5A1-4E94E4638C8B}"/>
                </a:ext>
              </a:extLst>
            </p:cNvPr>
            <p:cNvSpPr>
              <a:spLocks/>
            </p:cNvSpPr>
            <p:nvPr/>
          </p:nvSpPr>
          <p:spPr bwMode="auto">
            <a:xfrm>
              <a:off x="10562454"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 name="Freeform 29">
              <a:extLst>
                <a:ext uri="{FF2B5EF4-FFF2-40B4-BE49-F238E27FC236}">
                  <a16:creationId xmlns:a16="http://schemas.microsoft.com/office/drawing/2014/main" id="{75C22129-CB78-47BA-BAA6-293A233B6191}"/>
                </a:ext>
              </a:extLst>
            </p:cNvPr>
            <p:cNvSpPr>
              <a:spLocks/>
            </p:cNvSpPr>
            <p:nvPr/>
          </p:nvSpPr>
          <p:spPr bwMode="auto">
            <a:xfrm>
              <a:off x="1111261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 name="Freeform 30">
              <a:extLst>
                <a:ext uri="{FF2B5EF4-FFF2-40B4-BE49-F238E27FC236}">
                  <a16:creationId xmlns:a16="http://schemas.microsoft.com/office/drawing/2014/main" id="{1A009602-8130-4467-B236-C31E56EDB286}"/>
                </a:ext>
              </a:extLst>
            </p:cNvPr>
            <p:cNvSpPr>
              <a:spLocks/>
            </p:cNvSpPr>
            <p:nvPr/>
          </p:nvSpPr>
          <p:spPr bwMode="auto">
            <a:xfrm>
              <a:off x="11438757"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 name="Freeform 31">
              <a:extLst>
                <a:ext uri="{FF2B5EF4-FFF2-40B4-BE49-F238E27FC236}">
                  <a16:creationId xmlns:a16="http://schemas.microsoft.com/office/drawing/2014/main" id="{201C9EC7-5F39-4BCC-931A-C7091A16B867}"/>
                </a:ext>
              </a:extLst>
            </p:cNvPr>
            <p:cNvSpPr>
              <a:spLocks/>
            </p:cNvSpPr>
            <p:nvPr/>
          </p:nvSpPr>
          <p:spPr bwMode="auto">
            <a:xfrm>
              <a:off x="10891083"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 name="Freeform 32">
              <a:extLst>
                <a:ext uri="{FF2B5EF4-FFF2-40B4-BE49-F238E27FC236}">
                  <a16:creationId xmlns:a16="http://schemas.microsoft.com/office/drawing/2014/main" id="{9BEC48DA-611C-400E-908F-148AEBA749C1}"/>
                </a:ext>
              </a:extLst>
            </p:cNvPr>
            <p:cNvSpPr>
              <a:spLocks/>
            </p:cNvSpPr>
            <p:nvPr/>
          </p:nvSpPr>
          <p:spPr bwMode="auto">
            <a:xfrm>
              <a:off x="11219710"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 name="Freeform 397">
              <a:extLst>
                <a:ext uri="{FF2B5EF4-FFF2-40B4-BE49-F238E27FC236}">
                  <a16:creationId xmlns:a16="http://schemas.microsoft.com/office/drawing/2014/main" id="{B6F78119-9F59-4A0C-8FB7-BC39DF0619D1}"/>
                </a:ext>
              </a:extLst>
            </p:cNvPr>
            <p:cNvSpPr>
              <a:spLocks/>
            </p:cNvSpPr>
            <p:nvPr/>
          </p:nvSpPr>
          <p:spPr bwMode="auto">
            <a:xfrm>
              <a:off x="11767385"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 name="Freeform 398">
              <a:extLst>
                <a:ext uri="{FF2B5EF4-FFF2-40B4-BE49-F238E27FC236}">
                  <a16:creationId xmlns:a16="http://schemas.microsoft.com/office/drawing/2014/main" id="{AE8ED7F9-EF3A-4FB0-B8A9-72264EB1D114}"/>
                </a:ext>
              </a:extLst>
            </p:cNvPr>
            <p:cNvSpPr>
              <a:spLocks/>
            </p:cNvSpPr>
            <p:nvPr/>
          </p:nvSpPr>
          <p:spPr bwMode="auto">
            <a:xfrm>
              <a:off x="12093526" y="253573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 name="Freeform 399">
              <a:extLst>
                <a:ext uri="{FF2B5EF4-FFF2-40B4-BE49-F238E27FC236}">
                  <a16:creationId xmlns:a16="http://schemas.microsoft.com/office/drawing/2014/main" id="{4138168E-982E-4AFC-8C92-FF3DDB370B69}"/>
                </a:ext>
              </a:extLst>
            </p:cNvPr>
            <p:cNvSpPr>
              <a:spLocks/>
            </p:cNvSpPr>
            <p:nvPr/>
          </p:nvSpPr>
          <p:spPr bwMode="auto">
            <a:xfrm>
              <a:off x="11545852" y="253200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 name="Freeform 400">
              <a:extLst>
                <a:ext uri="{FF2B5EF4-FFF2-40B4-BE49-F238E27FC236}">
                  <a16:creationId xmlns:a16="http://schemas.microsoft.com/office/drawing/2014/main" id="{98E761A4-1830-473A-BF95-0212FD10E909}"/>
                </a:ext>
              </a:extLst>
            </p:cNvPr>
            <p:cNvSpPr>
              <a:spLocks/>
            </p:cNvSpPr>
            <p:nvPr/>
          </p:nvSpPr>
          <p:spPr bwMode="auto">
            <a:xfrm>
              <a:off x="11874480" y="253200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21" name="Group 1820">
            <a:extLst>
              <a:ext uri="{FF2B5EF4-FFF2-40B4-BE49-F238E27FC236}">
                <a16:creationId xmlns:a16="http://schemas.microsoft.com/office/drawing/2014/main" id="{541099ED-BB8B-4885-9A17-74E3BE69FE69}"/>
              </a:ext>
            </a:extLst>
          </p:cNvPr>
          <p:cNvGrpSpPr/>
          <p:nvPr userDrawn="1"/>
        </p:nvGrpSpPr>
        <p:grpSpPr>
          <a:xfrm>
            <a:off x="83663" y="2914177"/>
            <a:ext cx="12009864" cy="176637"/>
            <a:chOff x="83663" y="2829776"/>
            <a:chExt cx="12009864" cy="176637"/>
          </a:xfrm>
        </p:grpSpPr>
        <p:sp>
          <p:nvSpPr>
            <p:cNvPr id="139" name="Freeform 29">
              <a:extLst>
                <a:ext uri="{FF2B5EF4-FFF2-40B4-BE49-F238E27FC236}">
                  <a16:creationId xmlns:a16="http://schemas.microsoft.com/office/drawing/2014/main" id="{392D5171-716F-4E9C-BF22-4B7104D3B7CF}"/>
                </a:ext>
              </a:extLst>
            </p:cNvPr>
            <p:cNvSpPr>
              <a:spLocks/>
            </p:cNvSpPr>
            <p:nvPr/>
          </p:nvSpPr>
          <p:spPr bwMode="auto">
            <a:xfrm flipH="1">
              <a:off x="695998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 name="Freeform 30">
              <a:extLst>
                <a:ext uri="{FF2B5EF4-FFF2-40B4-BE49-F238E27FC236}">
                  <a16:creationId xmlns:a16="http://schemas.microsoft.com/office/drawing/2014/main" id="{DCEDB26D-2B2C-4A79-84E8-29D5180F45BC}"/>
                </a:ext>
              </a:extLst>
            </p:cNvPr>
            <p:cNvSpPr>
              <a:spLocks/>
            </p:cNvSpPr>
            <p:nvPr/>
          </p:nvSpPr>
          <p:spPr bwMode="auto">
            <a:xfrm flipH="1">
              <a:off x="663384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 name="Freeform 31">
              <a:extLst>
                <a:ext uri="{FF2B5EF4-FFF2-40B4-BE49-F238E27FC236}">
                  <a16:creationId xmlns:a16="http://schemas.microsoft.com/office/drawing/2014/main" id="{5FD3B6F3-7F10-4E81-8C9E-8260BAEAAEEB}"/>
                </a:ext>
              </a:extLst>
            </p:cNvPr>
            <p:cNvSpPr>
              <a:spLocks/>
            </p:cNvSpPr>
            <p:nvPr/>
          </p:nvSpPr>
          <p:spPr bwMode="auto">
            <a:xfrm flipH="1">
              <a:off x="706707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 name="Freeform 32">
              <a:extLst>
                <a:ext uri="{FF2B5EF4-FFF2-40B4-BE49-F238E27FC236}">
                  <a16:creationId xmlns:a16="http://schemas.microsoft.com/office/drawing/2014/main" id="{079B1FCE-2F35-45CA-AD93-576F409DE121}"/>
                </a:ext>
              </a:extLst>
            </p:cNvPr>
            <p:cNvSpPr>
              <a:spLocks/>
            </p:cNvSpPr>
            <p:nvPr/>
          </p:nvSpPr>
          <p:spPr bwMode="auto">
            <a:xfrm flipH="1">
              <a:off x="6740936"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 name="Freeform 29">
              <a:extLst>
                <a:ext uri="{FF2B5EF4-FFF2-40B4-BE49-F238E27FC236}">
                  <a16:creationId xmlns:a16="http://schemas.microsoft.com/office/drawing/2014/main" id="{8653C7C2-32D9-4ED5-9DAB-D5BB2263F48A}"/>
                </a:ext>
              </a:extLst>
            </p:cNvPr>
            <p:cNvSpPr>
              <a:spLocks/>
            </p:cNvSpPr>
            <p:nvPr/>
          </p:nvSpPr>
          <p:spPr bwMode="auto">
            <a:xfrm flipH="1">
              <a:off x="630521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 name="Freeform 30">
              <a:extLst>
                <a:ext uri="{FF2B5EF4-FFF2-40B4-BE49-F238E27FC236}">
                  <a16:creationId xmlns:a16="http://schemas.microsoft.com/office/drawing/2014/main" id="{D00E0DE5-59F4-4E4F-A7BC-057006E01A8F}"/>
                </a:ext>
              </a:extLst>
            </p:cNvPr>
            <p:cNvSpPr>
              <a:spLocks/>
            </p:cNvSpPr>
            <p:nvPr/>
          </p:nvSpPr>
          <p:spPr bwMode="auto">
            <a:xfrm flipH="1">
              <a:off x="5979072"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 name="Freeform 31">
              <a:extLst>
                <a:ext uri="{FF2B5EF4-FFF2-40B4-BE49-F238E27FC236}">
                  <a16:creationId xmlns:a16="http://schemas.microsoft.com/office/drawing/2014/main" id="{9C01E611-D666-425A-A43A-C43D23A9504C}"/>
                </a:ext>
              </a:extLst>
            </p:cNvPr>
            <p:cNvSpPr>
              <a:spLocks/>
            </p:cNvSpPr>
            <p:nvPr/>
          </p:nvSpPr>
          <p:spPr bwMode="auto">
            <a:xfrm flipH="1">
              <a:off x="6412307"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 name="Freeform 32">
              <a:extLst>
                <a:ext uri="{FF2B5EF4-FFF2-40B4-BE49-F238E27FC236}">
                  <a16:creationId xmlns:a16="http://schemas.microsoft.com/office/drawing/2014/main" id="{97953A47-D89F-495A-AFB5-79DE3894208D}"/>
                </a:ext>
              </a:extLst>
            </p:cNvPr>
            <p:cNvSpPr>
              <a:spLocks/>
            </p:cNvSpPr>
            <p:nvPr/>
          </p:nvSpPr>
          <p:spPr bwMode="auto">
            <a:xfrm flipH="1">
              <a:off x="6086166"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 name="Freeform 29">
              <a:extLst>
                <a:ext uri="{FF2B5EF4-FFF2-40B4-BE49-F238E27FC236}">
                  <a16:creationId xmlns:a16="http://schemas.microsoft.com/office/drawing/2014/main" id="{1CB10BF6-B594-4F75-B2B7-E7414DD119E9}"/>
                </a:ext>
              </a:extLst>
            </p:cNvPr>
            <p:cNvSpPr>
              <a:spLocks/>
            </p:cNvSpPr>
            <p:nvPr/>
          </p:nvSpPr>
          <p:spPr bwMode="auto">
            <a:xfrm flipH="1">
              <a:off x="5650444"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 name="Freeform 30">
              <a:extLst>
                <a:ext uri="{FF2B5EF4-FFF2-40B4-BE49-F238E27FC236}">
                  <a16:creationId xmlns:a16="http://schemas.microsoft.com/office/drawing/2014/main" id="{C2ACE534-4295-4F9E-A562-6021A82C91A7}"/>
                </a:ext>
              </a:extLst>
            </p:cNvPr>
            <p:cNvSpPr>
              <a:spLocks/>
            </p:cNvSpPr>
            <p:nvPr/>
          </p:nvSpPr>
          <p:spPr bwMode="auto">
            <a:xfrm flipH="1">
              <a:off x="532430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 name="Freeform 31">
              <a:extLst>
                <a:ext uri="{FF2B5EF4-FFF2-40B4-BE49-F238E27FC236}">
                  <a16:creationId xmlns:a16="http://schemas.microsoft.com/office/drawing/2014/main" id="{90A6E9B8-5D7F-43AE-899C-2365797E239C}"/>
                </a:ext>
              </a:extLst>
            </p:cNvPr>
            <p:cNvSpPr>
              <a:spLocks/>
            </p:cNvSpPr>
            <p:nvPr/>
          </p:nvSpPr>
          <p:spPr bwMode="auto">
            <a:xfrm flipH="1">
              <a:off x="5757538"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 name="Freeform 32">
              <a:extLst>
                <a:ext uri="{FF2B5EF4-FFF2-40B4-BE49-F238E27FC236}">
                  <a16:creationId xmlns:a16="http://schemas.microsoft.com/office/drawing/2014/main" id="{3BA98D26-8488-4CC9-84A8-F3985D4F249A}"/>
                </a:ext>
              </a:extLst>
            </p:cNvPr>
            <p:cNvSpPr>
              <a:spLocks/>
            </p:cNvSpPr>
            <p:nvPr/>
          </p:nvSpPr>
          <p:spPr bwMode="auto">
            <a:xfrm flipH="1">
              <a:off x="5431398"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 name="Freeform 29">
              <a:extLst>
                <a:ext uri="{FF2B5EF4-FFF2-40B4-BE49-F238E27FC236}">
                  <a16:creationId xmlns:a16="http://schemas.microsoft.com/office/drawing/2014/main" id="{FFA98111-E386-40D2-8E50-D76EDCD7025F}"/>
                </a:ext>
              </a:extLst>
            </p:cNvPr>
            <p:cNvSpPr>
              <a:spLocks/>
            </p:cNvSpPr>
            <p:nvPr/>
          </p:nvSpPr>
          <p:spPr bwMode="auto">
            <a:xfrm flipH="1">
              <a:off x="4995675"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 name="Freeform 30">
              <a:extLst>
                <a:ext uri="{FF2B5EF4-FFF2-40B4-BE49-F238E27FC236}">
                  <a16:creationId xmlns:a16="http://schemas.microsoft.com/office/drawing/2014/main" id="{912729D7-A693-410D-9E9E-46EE3FB71C96}"/>
                </a:ext>
              </a:extLst>
            </p:cNvPr>
            <p:cNvSpPr>
              <a:spLocks/>
            </p:cNvSpPr>
            <p:nvPr/>
          </p:nvSpPr>
          <p:spPr bwMode="auto">
            <a:xfrm flipH="1">
              <a:off x="4669534"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 name="Freeform 31">
              <a:extLst>
                <a:ext uri="{FF2B5EF4-FFF2-40B4-BE49-F238E27FC236}">
                  <a16:creationId xmlns:a16="http://schemas.microsoft.com/office/drawing/2014/main" id="{A4E052D0-5A95-4818-9A47-5D9961510823}"/>
                </a:ext>
              </a:extLst>
            </p:cNvPr>
            <p:cNvSpPr>
              <a:spLocks/>
            </p:cNvSpPr>
            <p:nvPr/>
          </p:nvSpPr>
          <p:spPr bwMode="auto">
            <a:xfrm flipH="1">
              <a:off x="5102769"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 name="Freeform 32">
              <a:extLst>
                <a:ext uri="{FF2B5EF4-FFF2-40B4-BE49-F238E27FC236}">
                  <a16:creationId xmlns:a16="http://schemas.microsoft.com/office/drawing/2014/main" id="{21D30B51-3DD1-4A0B-AB27-1ADD452BEFA8}"/>
                </a:ext>
              </a:extLst>
            </p:cNvPr>
            <p:cNvSpPr>
              <a:spLocks/>
            </p:cNvSpPr>
            <p:nvPr/>
          </p:nvSpPr>
          <p:spPr bwMode="auto">
            <a:xfrm flipH="1">
              <a:off x="4776629"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 name="Freeform 521">
              <a:extLst>
                <a:ext uri="{FF2B5EF4-FFF2-40B4-BE49-F238E27FC236}">
                  <a16:creationId xmlns:a16="http://schemas.microsoft.com/office/drawing/2014/main" id="{9E5973D7-880B-4444-8EF4-CBD4AE8F7D25}"/>
                </a:ext>
              </a:extLst>
            </p:cNvPr>
            <p:cNvSpPr>
              <a:spLocks/>
            </p:cNvSpPr>
            <p:nvPr/>
          </p:nvSpPr>
          <p:spPr bwMode="auto">
            <a:xfrm flipH="1">
              <a:off x="4340906"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 name="Freeform 522">
              <a:extLst>
                <a:ext uri="{FF2B5EF4-FFF2-40B4-BE49-F238E27FC236}">
                  <a16:creationId xmlns:a16="http://schemas.microsoft.com/office/drawing/2014/main" id="{D315560E-A118-4E8F-828D-4107FAF7A1E7}"/>
                </a:ext>
              </a:extLst>
            </p:cNvPr>
            <p:cNvSpPr>
              <a:spLocks/>
            </p:cNvSpPr>
            <p:nvPr/>
          </p:nvSpPr>
          <p:spPr bwMode="auto">
            <a:xfrm flipH="1">
              <a:off x="4014765"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 name="Freeform 523">
              <a:extLst>
                <a:ext uri="{FF2B5EF4-FFF2-40B4-BE49-F238E27FC236}">
                  <a16:creationId xmlns:a16="http://schemas.microsoft.com/office/drawing/2014/main" id="{00311F17-B541-4EFB-802A-4EA0D9EAD697}"/>
                </a:ext>
              </a:extLst>
            </p:cNvPr>
            <p:cNvSpPr>
              <a:spLocks/>
            </p:cNvSpPr>
            <p:nvPr/>
          </p:nvSpPr>
          <p:spPr bwMode="auto">
            <a:xfrm flipH="1">
              <a:off x="4447999"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 name="Freeform 524">
              <a:extLst>
                <a:ext uri="{FF2B5EF4-FFF2-40B4-BE49-F238E27FC236}">
                  <a16:creationId xmlns:a16="http://schemas.microsoft.com/office/drawing/2014/main" id="{8F69C512-5E5D-47B6-9217-03280343810B}"/>
                </a:ext>
              </a:extLst>
            </p:cNvPr>
            <p:cNvSpPr>
              <a:spLocks/>
            </p:cNvSpPr>
            <p:nvPr/>
          </p:nvSpPr>
          <p:spPr bwMode="auto">
            <a:xfrm flipH="1">
              <a:off x="4121860"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 name="Freeform 29">
              <a:extLst>
                <a:ext uri="{FF2B5EF4-FFF2-40B4-BE49-F238E27FC236}">
                  <a16:creationId xmlns:a16="http://schemas.microsoft.com/office/drawing/2014/main" id="{6FEA9CBB-0677-4F45-95EC-E422E354E83E}"/>
                </a:ext>
              </a:extLst>
            </p:cNvPr>
            <p:cNvSpPr>
              <a:spLocks/>
            </p:cNvSpPr>
            <p:nvPr/>
          </p:nvSpPr>
          <p:spPr bwMode="auto">
            <a:xfrm flipH="1">
              <a:off x="3686136"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 name="Freeform 31">
              <a:extLst>
                <a:ext uri="{FF2B5EF4-FFF2-40B4-BE49-F238E27FC236}">
                  <a16:creationId xmlns:a16="http://schemas.microsoft.com/office/drawing/2014/main" id="{15949574-D408-47D4-A07D-0867D9E08F98}"/>
                </a:ext>
              </a:extLst>
            </p:cNvPr>
            <p:cNvSpPr>
              <a:spLocks/>
            </p:cNvSpPr>
            <p:nvPr/>
          </p:nvSpPr>
          <p:spPr bwMode="auto">
            <a:xfrm flipH="1">
              <a:off x="3793231"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 name="Freeform 29">
              <a:extLst>
                <a:ext uri="{FF2B5EF4-FFF2-40B4-BE49-F238E27FC236}">
                  <a16:creationId xmlns:a16="http://schemas.microsoft.com/office/drawing/2014/main" id="{7446A109-2341-441F-84FD-248EF7A88717}"/>
                </a:ext>
              </a:extLst>
            </p:cNvPr>
            <p:cNvSpPr>
              <a:spLocks/>
            </p:cNvSpPr>
            <p:nvPr/>
          </p:nvSpPr>
          <p:spPr bwMode="auto">
            <a:xfrm flipH="1">
              <a:off x="3357508"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 name="Freeform 30">
              <a:extLst>
                <a:ext uri="{FF2B5EF4-FFF2-40B4-BE49-F238E27FC236}">
                  <a16:creationId xmlns:a16="http://schemas.microsoft.com/office/drawing/2014/main" id="{841ED32C-A397-44AE-9ABB-B53E7ABC1C27}"/>
                </a:ext>
              </a:extLst>
            </p:cNvPr>
            <p:cNvSpPr>
              <a:spLocks/>
            </p:cNvSpPr>
            <p:nvPr/>
          </p:nvSpPr>
          <p:spPr bwMode="auto">
            <a:xfrm flipH="1">
              <a:off x="3031367"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 name="Freeform 31">
              <a:extLst>
                <a:ext uri="{FF2B5EF4-FFF2-40B4-BE49-F238E27FC236}">
                  <a16:creationId xmlns:a16="http://schemas.microsoft.com/office/drawing/2014/main" id="{51B10CBE-0B0F-4B26-A807-436E08E06E98}"/>
                </a:ext>
              </a:extLst>
            </p:cNvPr>
            <p:cNvSpPr>
              <a:spLocks/>
            </p:cNvSpPr>
            <p:nvPr/>
          </p:nvSpPr>
          <p:spPr bwMode="auto">
            <a:xfrm flipH="1">
              <a:off x="3464602"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 name="Freeform 32">
              <a:extLst>
                <a:ext uri="{FF2B5EF4-FFF2-40B4-BE49-F238E27FC236}">
                  <a16:creationId xmlns:a16="http://schemas.microsoft.com/office/drawing/2014/main" id="{E5BCBA0D-52F0-4729-83A3-CE8AFBFA6C74}"/>
                </a:ext>
              </a:extLst>
            </p:cNvPr>
            <p:cNvSpPr>
              <a:spLocks/>
            </p:cNvSpPr>
            <p:nvPr/>
          </p:nvSpPr>
          <p:spPr bwMode="auto">
            <a:xfrm flipH="1">
              <a:off x="3138462"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 name="Freeform 29">
              <a:extLst>
                <a:ext uri="{FF2B5EF4-FFF2-40B4-BE49-F238E27FC236}">
                  <a16:creationId xmlns:a16="http://schemas.microsoft.com/office/drawing/2014/main" id="{9B13DDD3-0BB3-42C1-9BB0-CE1BE1BB3379}"/>
                </a:ext>
              </a:extLst>
            </p:cNvPr>
            <p:cNvSpPr>
              <a:spLocks/>
            </p:cNvSpPr>
            <p:nvPr/>
          </p:nvSpPr>
          <p:spPr bwMode="auto">
            <a:xfrm flipH="1">
              <a:off x="2702739"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 name="Freeform 30">
              <a:extLst>
                <a:ext uri="{FF2B5EF4-FFF2-40B4-BE49-F238E27FC236}">
                  <a16:creationId xmlns:a16="http://schemas.microsoft.com/office/drawing/2014/main" id="{FCF3C257-8A6C-453E-9854-C2A1726FCABF}"/>
                </a:ext>
              </a:extLst>
            </p:cNvPr>
            <p:cNvSpPr>
              <a:spLocks/>
            </p:cNvSpPr>
            <p:nvPr/>
          </p:nvSpPr>
          <p:spPr bwMode="auto">
            <a:xfrm flipH="1">
              <a:off x="2376598"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 name="Freeform 31">
              <a:extLst>
                <a:ext uri="{FF2B5EF4-FFF2-40B4-BE49-F238E27FC236}">
                  <a16:creationId xmlns:a16="http://schemas.microsoft.com/office/drawing/2014/main" id="{095C4FC6-0599-4414-B78A-D89325804530}"/>
                </a:ext>
              </a:extLst>
            </p:cNvPr>
            <p:cNvSpPr>
              <a:spLocks/>
            </p:cNvSpPr>
            <p:nvPr/>
          </p:nvSpPr>
          <p:spPr bwMode="auto">
            <a:xfrm flipH="1">
              <a:off x="2809833"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 name="Freeform 32">
              <a:extLst>
                <a:ext uri="{FF2B5EF4-FFF2-40B4-BE49-F238E27FC236}">
                  <a16:creationId xmlns:a16="http://schemas.microsoft.com/office/drawing/2014/main" id="{54BE86A6-25DD-4E30-A39E-6A6D17E12993}"/>
                </a:ext>
              </a:extLst>
            </p:cNvPr>
            <p:cNvSpPr>
              <a:spLocks/>
            </p:cNvSpPr>
            <p:nvPr/>
          </p:nvSpPr>
          <p:spPr bwMode="auto">
            <a:xfrm flipH="1">
              <a:off x="2483693"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 name="Freeform 29">
              <a:extLst>
                <a:ext uri="{FF2B5EF4-FFF2-40B4-BE49-F238E27FC236}">
                  <a16:creationId xmlns:a16="http://schemas.microsoft.com/office/drawing/2014/main" id="{D5159BF3-46CC-4873-B033-147D962CC72B}"/>
                </a:ext>
              </a:extLst>
            </p:cNvPr>
            <p:cNvSpPr>
              <a:spLocks/>
            </p:cNvSpPr>
            <p:nvPr/>
          </p:nvSpPr>
          <p:spPr bwMode="auto">
            <a:xfrm flipH="1">
              <a:off x="204797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 name="Freeform 30">
              <a:extLst>
                <a:ext uri="{FF2B5EF4-FFF2-40B4-BE49-F238E27FC236}">
                  <a16:creationId xmlns:a16="http://schemas.microsoft.com/office/drawing/2014/main" id="{38002703-9597-49E1-B0D0-88FDB381A957}"/>
                </a:ext>
              </a:extLst>
            </p:cNvPr>
            <p:cNvSpPr>
              <a:spLocks/>
            </p:cNvSpPr>
            <p:nvPr/>
          </p:nvSpPr>
          <p:spPr bwMode="auto">
            <a:xfrm flipH="1">
              <a:off x="172183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 name="Freeform 31">
              <a:extLst>
                <a:ext uri="{FF2B5EF4-FFF2-40B4-BE49-F238E27FC236}">
                  <a16:creationId xmlns:a16="http://schemas.microsoft.com/office/drawing/2014/main" id="{67909967-4B73-406F-BE30-678D64DD5441}"/>
                </a:ext>
              </a:extLst>
            </p:cNvPr>
            <p:cNvSpPr>
              <a:spLocks/>
            </p:cNvSpPr>
            <p:nvPr/>
          </p:nvSpPr>
          <p:spPr bwMode="auto">
            <a:xfrm flipH="1">
              <a:off x="2155065"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 name="Freeform 32">
              <a:extLst>
                <a:ext uri="{FF2B5EF4-FFF2-40B4-BE49-F238E27FC236}">
                  <a16:creationId xmlns:a16="http://schemas.microsoft.com/office/drawing/2014/main" id="{88C614BB-C047-40F9-85CF-0893A0FA2114}"/>
                </a:ext>
              </a:extLst>
            </p:cNvPr>
            <p:cNvSpPr>
              <a:spLocks/>
            </p:cNvSpPr>
            <p:nvPr/>
          </p:nvSpPr>
          <p:spPr bwMode="auto">
            <a:xfrm flipH="1">
              <a:off x="1828924"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 name="Freeform 29">
              <a:extLst>
                <a:ext uri="{FF2B5EF4-FFF2-40B4-BE49-F238E27FC236}">
                  <a16:creationId xmlns:a16="http://schemas.microsoft.com/office/drawing/2014/main" id="{7BF5FD84-9A4D-4DBC-A1FA-C3205A075E90}"/>
                </a:ext>
              </a:extLst>
            </p:cNvPr>
            <p:cNvSpPr>
              <a:spLocks/>
            </p:cNvSpPr>
            <p:nvPr/>
          </p:nvSpPr>
          <p:spPr bwMode="auto">
            <a:xfrm flipH="1">
              <a:off x="139320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 name="Freeform 30">
              <a:extLst>
                <a:ext uri="{FF2B5EF4-FFF2-40B4-BE49-F238E27FC236}">
                  <a16:creationId xmlns:a16="http://schemas.microsoft.com/office/drawing/2014/main" id="{407C8742-71A7-4E71-9A5D-D06BB9EEE181}"/>
                </a:ext>
              </a:extLst>
            </p:cNvPr>
            <p:cNvSpPr>
              <a:spLocks/>
            </p:cNvSpPr>
            <p:nvPr/>
          </p:nvSpPr>
          <p:spPr bwMode="auto">
            <a:xfrm flipH="1">
              <a:off x="1067060"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 name="Freeform 31">
              <a:extLst>
                <a:ext uri="{FF2B5EF4-FFF2-40B4-BE49-F238E27FC236}">
                  <a16:creationId xmlns:a16="http://schemas.microsoft.com/office/drawing/2014/main" id="{CBE2FDD1-B43A-41F8-9EDF-A30939285F6B}"/>
                </a:ext>
              </a:extLst>
            </p:cNvPr>
            <p:cNvSpPr>
              <a:spLocks/>
            </p:cNvSpPr>
            <p:nvPr/>
          </p:nvSpPr>
          <p:spPr bwMode="auto">
            <a:xfrm flipH="1">
              <a:off x="150029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 name="Freeform 32">
              <a:extLst>
                <a:ext uri="{FF2B5EF4-FFF2-40B4-BE49-F238E27FC236}">
                  <a16:creationId xmlns:a16="http://schemas.microsoft.com/office/drawing/2014/main" id="{41156166-9A63-4FBF-9D3D-3DD9ECEA7A0F}"/>
                </a:ext>
              </a:extLst>
            </p:cNvPr>
            <p:cNvSpPr>
              <a:spLocks/>
            </p:cNvSpPr>
            <p:nvPr/>
          </p:nvSpPr>
          <p:spPr bwMode="auto">
            <a:xfrm flipH="1">
              <a:off x="1174155"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 name="Freeform 543">
              <a:extLst>
                <a:ext uri="{FF2B5EF4-FFF2-40B4-BE49-F238E27FC236}">
                  <a16:creationId xmlns:a16="http://schemas.microsoft.com/office/drawing/2014/main" id="{0521FBB5-5E11-4227-9C46-7C05BC0540B7}"/>
                </a:ext>
              </a:extLst>
            </p:cNvPr>
            <p:cNvSpPr>
              <a:spLocks/>
            </p:cNvSpPr>
            <p:nvPr/>
          </p:nvSpPr>
          <p:spPr bwMode="auto">
            <a:xfrm flipH="1">
              <a:off x="73843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 name="Freeform 544">
              <a:extLst>
                <a:ext uri="{FF2B5EF4-FFF2-40B4-BE49-F238E27FC236}">
                  <a16:creationId xmlns:a16="http://schemas.microsoft.com/office/drawing/2014/main" id="{DD963703-A5E9-4193-B7AE-D716B7A45C66}"/>
                </a:ext>
              </a:extLst>
            </p:cNvPr>
            <p:cNvSpPr>
              <a:spLocks/>
            </p:cNvSpPr>
            <p:nvPr/>
          </p:nvSpPr>
          <p:spPr bwMode="auto">
            <a:xfrm flipH="1">
              <a:off x="412291"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 name="Freeform 545">
              <a:extLst>
                <a:ext uri="{FF2B5EF4-FFF2-40B4-BE49-F238E27FC236}">
                  <a16:creationId xmlns:a16="http://schemas.microsoft.com/office/drawing/2014/main" id="{B0E795AF-9183-4BFA-B235-C57F24C856A3}"/>
                </a:ext>
              </a:extLst>
            </p:cNvPr>
            <p:cNvSpPr>
              <a:spLocks/>
            </p:cNvSpPr>
            <p:nvPr/>
          </p:nvSpPr>
          <p:spPr bwMode="auto">
            <a:xfrm flipH="1">
              <a:off x="845526"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0" name="Freeform 546">
              <a:extLst>
                <a:ext uri="{FF2B5EF4-FFF2-40B4-BE49-F238E27FC236}">
                  <a16:creationId xmlns:a16="http://schemas.microsoft.com/office/drawing/2014/main" id="{296D1392-E439-4296-9778-4D770C79A2E8}"/>
                </a:ext>
              </a:extLst>
            </p:cNvPr>
            <p:cNvSpPr>
              <a:spLocks/>
            </p:cNvSpPr>
            <p:nvPr/>
          </p:nvSpPr>
          <p:spPr bwMode="auto">
            <a:xfrm flipH="1">
              <a:off x="519387" y="282977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1" name="Freeform 29">
              <a:extLst>
                <a:ext uri="{FF2B5EF4-FFF2-40B4-BE49-F238E27FC236}">
                  <a16:creationId xmlns:a16="http://schemas.microsoft.com/office/drawing/2014/main" id="{A7DE2403-60C7-4025-AC46-8669B87D922C}"/>
                </a:ext>
              </a:extLst>
            </p:cNvPr>
            <p:cNvSpPr>
              <a:spLocks/>
            </p:cNvSpPr>
            <p:nvPr/>
          </p:nvSpPr>
          <p:spPr bwMode="auto">
            <a:xfrm flipH="1">
              <a:off x="83663" y="283350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2" name="Freeform 31">
              <a:extLst>
                <a:ext uri="{FF2B5EF4-FFF2-40B4-BE49-F238E27FC236}">
                  <a16:creationId xmlns:a16="http://schemas.microsoft.com/office/drawing/2014/main" id="{10729E0B-C412-43C5-9E5B-8622F1E24BF3}"/>
                </a:ext>
              </a:extLst>
            </p:cNvPr>
            <p:cNvSpPr>
              <a:spLocks/>
            </p:cNvSpPr>
            <p:nvPr/>
          </p:nvSpPr>
          <p:spPr bwMode="auto">
            <a:xfrm flipH="1">
              <a:off x="190757" y="282977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 name="Freeform 30">
              <a:extLst>
                <a:ext uri="{FF2B5EF4-FFF2-40B4-BE49-F238E27FC236}">
                  <a16:creationId xmlns:a16="http://schemas.microsoft.com/office/drawing/2014/main" id="{EBC16467-A8FC-4767-B479-821C5AACEBC9}"/>
                </a:ext>
              </a:extLst>
            </p:cNvPr>
            <p:cNvSpPr>
              <a:spLocks/>
            </p:cNvSpPr>
            <p:nvPr/>
          </p:nvSpPr>
          <p:spPr bwMode="auto">
            <a:xfrm flipH="1">
              <a:off x="11874480"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 name="Freeform 32">
              <a:extLst>
                <a:ext uri="{FF2B5EF4-FFF2-40B4-BE49-F238E27FC236}">
                  <a16:creationId xmlns:a16="http://schemas.microsoft.com/office/drawing/2014/main" id="{8582C6D7-D089-4BD2-B086-3B28915FD22E}"/>
                </a:ext>
              </a:extLst>
            </p:cNvPr>
            <p:cNvSpPr>
              <a:spLocks/>
            </p:cNvSpPr>
            <p:nvPr/>
          </p:nvSpPr>
          <p:spPr bwMode="auto">
            <a:xfrm flipH="1">
              <a:off x="11981575"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 name="Freeform 403">
              <a:extLst>
                <a:ext uri="{FF2B5EF4-FFF2-40B4-BE49-F238E27FC236}">
                  <a16:creationId xmlns:a16="http://schemas.microsoft.com/office/drawing/2014/main" id="{606F5F8A-8CC4-440F-86B9-EA3776B2BA4C}"/>
                </a:ext>
              </a:extLst>
            </p:cNvPr>
            <p:cNvSpPr>
              <a:spLocks/>
            </p:cNvSpPr>
            <p:nvPr/>
          </p:nvSpPr>
          <p:spPr bwMode="auto">
            <a:xfrm flipH="1">
              <a:off x="1154585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 name="Freeform 404">
              <a:extLst>
                <a:ext uri="{FF2B5EF4-FFF2-40B4-BE49-F238E27FC236}">
                  <a16:creationId xmlns:a16="http://schemas.microsoft.com/office/drawing/2014/main" id="{1528F21E-EB99-4A5A-9E43-FD5D55A545C0}"/>
                </a:ext>
              </a:extLst>
            </p:cNvPr>
            <p:cNvSpPr>
              <a:spLocks/>
            </p:cNvSpPr>
            <p:nvPr/>
          </p:nvSpPr>
          <p:spPr bwMode="auto">
            <a:xfrm flipH="1">
              <a:off x="11219711"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 name="Freeform 405">
              <a:extLst>
                <a:ext uri="{FF2B5EF4-FFF2-40B4-BE49-F238E27FC236}">
                  <a16:creationId xmlns:a16="http://schemas.microsoft.com/office/drawing/2014/main" id="{4B0EAE85-0C97-4A97-9332-66097D717A63}"/>
                </a:ext>
              </a:extLst>
            </p:cNvPr>
            <p:cNvSpPr>
              <a:spLocks/>
            </p:cNvSpPr>
            <p:nvPr/>
          </p:nvSpPr>
          <p:spPr bwMode="auto">
            <a:xfrm flipH="1">
              <a:off x="11652945"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 name="Freeform 406">
              <a:extLst>
                <a:ext uri="{FF2B5EF4-FFF2-40B4-BE49-F238E27FC236}">
                  <a16:creationId xmlns:a16="http://schemas.microsoft.com/office/drawing/2014/main" id="{B2CF78D2-78D4-4FF0-A9CB-63AF612D3206}"/>
                </a:ext>
              </a:extLst>
            </p:cNvPr>
            <p:cNvSpPr>
              <a:spLocks/>
            </p:cNvSpPr>
            <p:nvPr/>
          </p:nvSpPr>
          <p:spPr bwMode="auto">
            <a:xfrm flipH="1">
              <a:off x="11326806"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 name="Freeform 29">
              <a:extLst>
                <a:ext uri="{FF2B5EF4-FFF2-40B4-BE49-F238E27FC236}">
                  <a16:creationId xmlns:a16="http://schemas.microsoft.com/office/drawing/2014/main" id="{381A07A5-4B99-4ABB-9659-2B16C60BD3DE}"/>
                </a:ext>
              </a:extLst>
            </p:cNvPr>
            <p:cNvSpPr>
              <a:spLocks/>
            </p:cNvSpPr>
            <p:nvPr/>
          </p:nvSpPr>
          <p:spPr bwMode="auto">
            <a:xfrm flipH="1">
              <a:off x="1089108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 name="Freeform 31">
              <a:extLst>
                <a:ext uri="{FF2B5EF4-FFF2-40B4-BE49-F238E27FC236}">
                  <a16:creationId xmlns:a16="http://schemas.microsoft.com/office/drawing/2014/main" id="{D54498B5-A780-4F4C-A49E-23D947DDD3D9}"/>
                </a:ext>
              </a:extLst>
            </p:cNvPr>
            <p:cNvSpPr>
              <a:spLocks/>
            </p:cNvSpPr>
            <p:nvPr/>
          </p:nvSpPr>
          <p:spPr bwMode="auto">
            <a:xfrm flipH="1">
              <a:off x="10998177"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 name="Freeform 29">
              <a:extLst>
                <a:ext uri="{FF2B5EF4-FFF2-40B4-BE49-F238E27FC236}">
                  <a16:creationId xmlns:a16="http://schemas.microsoft.com/office/drawing/2014/main" id="{816AC04F-87E4-4453-8955-4F5B6AC63B42}"/>
                </a:ext>
              </a:extLst>
            </p:cNvPr>
            <p:cNvSpPr>
              <a:spLocks/>
            </p:cNvSpPr>
            <p:nvPr/>
          </p:nvSpPr>
          <p:spPr bwMode="auto">
            <a:xfrm flipH="1">
              <a:off x="1056245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Freeform 30">
              <a:extLst>
                <a:ext uri="{FF2B5EF4-FFF2-40B4-BE49-F238E27FC236}">
                  <a16:creationId xmlns:a16="http://schemas.microsoft.com/office/drawing/2014/main" id="{D10180E1-5136-4852-A120-2FA6F99D68E7}"/>
                </a:ext>
              </a:extLst>
            </p:cNvPr>
            <p:cNvSpPr>
              <a:spLocks/>
            </p:cNvSpPr>
            <p:nvPr/>
          </p:nvSpPr>
          <p:spPr bwMode="auto">
            <a:xfrm flipH="1">
              <a:off x="10236313"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 name="Freeform 31">
              <a:extLst>
                <a:ext uri="{FF2B5EF4-FFF2-40B4-BE49-F238E27FC236}">
                  <a16:creationId xmlns:a16="http://schemas.microsoft.com/office/drawing/2014/main" id="{CBB855A4-1E9D-42A6-9F78-FC43E68A6305}"/>
                </a:ext>
              </a:extLst>
            </p:cNvPr>
            <p:cNvSpPr>
              <a:spLocks/>
            </p:cNvSpPr>
            <p:nvPr/>
          </p:nvSpPr>
          <p:spPr bwMode="auto">
            <a:xfrm flipH="1">
              <a:off x="10669548"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 name="Freeform 32">
              <a:extLst>
                <a:ext uri="{FF2B5EF4-FFF2-40B4-BE49-F238E27FC236}">
                  <a16:creationId xmlns:a16="http://schemas.microsoft.com/office/drawing/2014/main" id="{1B8A5A80-3541-497F-B6C5-D54C9B554334}"/>
                </a:ext>
              </a:extLst>
            </p:cNvPr>
            <p:cNvSpPr>
              <a:spLocks/>
            </p:cNvSpPr>
            <p:nvPr/>
          </p:nvSpPr>
          <p:spPr bwMode="auto">
            <a:xfrm flipH="1">
              <a:off x="10343408"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 name="Freeform 29">
              <a:extLst>
                <a:ext uri="{FF2B5EF4-FFF2-40B4-BE49-F238E27FC236}">
                  <a16:creationId xmlns:a16="http://schemas.microsoft.com/office/drawing/2014/main" id="{4A5DA074-0347-42CE-A3CC-05EDDB2F1B26}"/>
                </a:ext>
              </a:extLst>
            </p:cNvPr>
            <p:cNvSpPr>
              <a:spLocks/>
            </p:cNvSpPr>
            <p:nvPr/>
          </p:nvSpPr>
          <p:spPr bwMode="auto">
            <a:xfrm flipH="1">
              <a:off x="990768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 name="Freeform 30">
              <a:extLst>
                <a:ext uri="{FF2B5EF4-FFF2-40B4-BE49-F238E27FC236}">
                  <a16:creationId xmlns:a16="http://schemas.microsoft.com/office/drawing/2014/main" id="{0832DEEF-DDC8-4E3B-9E70-AED27E53E560}"/>
                </a:ext>
              </a:extLst>
            </p:cNvPr>
            <p:cNvSpPr>
              <a:spLocks/>
            </p:cNvSpPr>
            <p:nvPr/>
          </p:nvSpPr>
          <p:spPr bwMode="auto">
            <a:xfrm flipH="1">
              <a:off x="9581544"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 name="Freeform 31">
              <a:extLst>
                <a:ext uri="{FF2B5EF4-FFF2-40B4-BE49-F238E27FC236}">
                  <a16:creationId xmlns:a16="http://schemas.microsoft.com/office/drawing/2014/main" id="{B01C2F5E-6796-4EED-854B-917C31A51E71}"/>
                </a:ext>
              </a:extLst>
            </p:cNvPr>
            <p:cNvSpPr>
              <a:spLocks/>
            </p:cNvSpPr>
            <p:nvPr/>
          </p:nvSpPr>
          <p:spPr bwMode="auto">
            <a:xfrm flipH="1">
              <a:off x="10014780"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 name="Freeform 32">
              <a:extLst>
                <a:ext uri="{FF2B5EF4-FFF2-40B4-BE49-F238E27FC236}">
                  <a16:creationId xmlns:a16="http://schemas.microsoft.com/office/drawing/2014/main" id="{B3E0B317-DD1F-4BEF-874B-EFA24AB15402}"/>
                </a:ext>
              </a:extLst>
            </p:cNvPr>
            <p:cNvSpPr>
              <a:spLocks/>
            </p:cNvSpPr>
            <p:nvPr/>
          </p:nvSpPr>
          <p:spPr bwMode="auto">
            <a:xfrm flipH="1">
              <a:off x="9688639"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 name="Freeform 29">
              <a:extLst>
                <a:ext uri="{FF2B5EF4-FFF2-40B4-BE49-F238E27FC236}">
                  <a16:creationId xmlns:a16="http://schemas.microsoft.com/office/drawing/2014/main" id="{8384A136-FACA-4243-9386-CEE3B7FF2361}"/>
                </a:ext>
              </a:extLst>
            </p:cNvPr>
            <p:cNvSpPr>
              <a:spLocks/>
            </p:cNvSpPr>
            <p:nvPr/>
          </p:nvSpPr>
          <p:spPr bwMode="auto">
            <a:xfrm flipH="1">
              <a:off x="9252916"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 name="Freeform 30">
              <a:extLst>
                <a:ext uri="{FF2B5EF4-FFF2-40B4-BE49-F238E27FC236}">
                  <a16:creationId xmlns:a16="http://schemas.microsoft.com/office/drawing/2014/main" id="{30C7A2AD-148E-4F74-82FE-A20AA30DF11E}"/>
                </a:ext>
              </a:extLst>
            </p:cNvPr>
            <p:cNvSpPr>
              <a:spLocks/>
            </p:cNvSpPr>
            <p:nvPr/>
          </p:nvSpPr>
          <p:spPr bwMode="auto">
            <a:xfrm flipH="1">
              <a:off x="8926775"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 name="Freeform 31">
              <a:extLst>
                <a:ext uri="{FF2B5EF4-FFF2-40B4-BE49-F238E27FC236}">
                  <a16:creationId xmlns:a16="http://schemas.microsoft.com/office/drawing/2014/main" id="{867C3ECA-9BCB-41C1-81F3-13A7FBB3A620}"/>
                </a:ext>
              </a:extLst>
            </p:cNvPr>
            <p:cNvSpPr>
              <a:spLocks/>
            </p:cNvSpPr>
            <p:nvPr/>
          </p:nvSpPr>
          <p:spPr bwMode="auto">
            <a:xfrm flipH="1">
              <a:off x="9360011"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 name="Freeform 32">
              <a:extLst>
                <a:ext uri="{FF2B5EF4-FFF2-40B4-BE49-F238E27FC236}">
                  <a16:creationId xmlns:a16="http://schemas.microsoft.com/office/drawing/2014/main" id="{71AF6C65-04D1-44BE-B8F8-455F881F5EB4}"/>
                </a:ext>
              </a:extLst>
            </p:cNvPr>
            <p:cNvSpPr>
              <a:spLocks/>
            </p:cNvSpPr>
            <p:nvPr/>
          </p:nvSpPr>
          <p:spPr bwMode="auto">
            <a:xfrm flipH="1">
              <a:off x="9033870"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 name="Freeform 29">
              <a:extLst>
                <a:ext uri="{FF2B5EF4-FFF2-40B4-BE49-F238E27FC236}">
                  <a16:creationId xmlns:a16="http://schemas.microsoft.com/office/drawing/2014/main" id="{3F00F70B-8021-4B4F-A6CA-FB292957867B}"/>
                </a:ext>
              </a:extLst>
            </p:cNvPr>
            <p:cNvSpPr>
              <a:spLocks/>
            </p:cNvSpPr>
            <p:nvPr/>
          </p:nvSpPr>
          <p:spPr bwMode="auto">
            <a:xfrm flipH="1">
              <a:off x="8598148"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 name="Freeform 30">
              <a:extLst>
                <a:ext uri="{FF2B5EF4-FFF2-40B4-BE49-F238E27FC236}">
                  <a16:creationId xmlns:a16="http://schemas.microsoft.com/office/drawing/2014/main" id="{B4EBCF14-7DA3-4676-91BD-09C9739D4906}"/>
                </a:ext>
              </a:extLst>
            </p:cNvPr>
            <p:cNvSpPr>
              <a:spLocks/>
            </p:cNvSpPr>
            <p:nvPr/>
          </p:nvSpPr>
          <p:spPr bwMode="auto">
            <a:xfrm flipH="1">
              <a:off x="8272007"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 name="Freeform 31">
              <a:extLst>
                <a:ext uri="{FF2B5EF4-FFF2-40B4-BE49-F238E27FC236}">
                  <a16:creationId xmlns:a16="http://schemas.microsoft.com/office/drawing/2014/main" id="{3C8A097F-DD68-4725-A275-728839BB5548}"/>
                </a:ext>
              </a:extLst>
            </p:cNvPr>
            <p:cNvSpPr>
              <a:spLocks/>
            </p:cNvSpPr>
            <p:nvPr/>
          </p:nvSpPr>
          <p:spPr bwMode="auto">
            <a:xfrm flipH="1">
              <a:off x="8705242"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 name="Freeform 32">
              <a:extLst>
                <a:ext uri="{FF2B5EF4-FFF2-40B4-BE49-F238E27FC236}">
                  <a16:creationId xmlns:a16="http://schemas.microsoft.com/office/drawing/2014/main" id="{4B6A36A2-898B-4FC6-9109-1231547373C0}"/>
                </a:ext>
              </a:extLst>
            </p:cNvPr>
            <p:cNvSpPr>
              <a:spLocks/>
            </p:cNvSpPr>
            <p:nvPr/>
          </p:nvSpPr>
          <p:spPr bwMode="auto">
            <a:xfrm flipH="1">
              <a:off x="8379101"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 name="Freeform 425">
              <a:extLst>
                <a:ext uri="{FF2B5EF4-FFF2-40B4-BE49-F238E27FC236}">
                  <a16:creationId xmlns:a16="http://schemas.microsoft.com/office/drawing/2014/main" id="{021DA16D-21AD-463B-AB5E-98D37FC65AAC}"/>
                </a:ext>
              </a:extLst>
            </p:cNvPr>
            <p:cNvSpPr>
              <a:spLocks/>
            </p:cNvSpPr>
            <p:nvPr/>
          </p:nvSpPr>
          <p:spPr bwMode="auto">
            <a:xfrm flipH="1">
              <a:off x="7943379"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 name="Freeform 426">
              <a:extLst>
                <a:ext uri="{FF2B5EF4-FFF2-40B4-BE49-F238E27FC236}">
                  <a16:creationId xmlns:a16="http://schemas.microsoft.com/office/drawing/2014/main" id="{977918E1-3770-416B-A895-14206573EBA2}"/>
                </a:ext>
              </a:extLst>
            </p:cNvPr>
            <p:cNvSpPr>
              <a:spLocks/>
            </p:cNvSpPr>
            <p:nvPr/>
          </p:nvSpPr>
          <p:spPr bwMode="auto">
            <a:xfrm flipH="1">
              <a:off x="7617237"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 name="Freeform 427">
              <a:extLst>
                <a:ext uri="{FF2B5EF4-FFF2-40B4-BE49-F238E27FC236}">
                  <a16:creationId xmlns:a16="http://schemas.microsoft.com/office/drawing/2014/main" id="{7A3A3F32-DAF2-4810-A6F3-06D3D1FE82C9}"/>
                </a:ext>
              </a:extLst>
            </p:cNvPr>
            <p:cNvSpPr>
              <a:spLocks/>
            </p:cNvSpPr>
            <p:nvPr/>
          </p:nvSpPr>
          <p:spPr bwMode="auto">
            <a:xfrm flipH="1">
              <a:off x="8050472"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 name="Freeform 428">
              <a:extLst>
                <a:ext uri="{FF2B5EF4-FFF2-40B4-BE49-F238E27FC236}">
                  <a16:creationId xmlns:a16="http://schemas.microsoft.com/office/drawing/2014/main" id="{E3E01BC9-279B-4F0E-A33E-59F0C08DA4A5}"/>
                </a:ext>
              </a:extLst>
            </p:cNvPr>
            <p:cNvSpPr>
              <a:spLocks/>
            </p:cNvSpPr>
            <p:nvPr/>
          </p:nvSpPr>
          <p:spPr bwMode="auto">
            <a:xfrm flipH="1">
              <a:off x="7724332" y="282977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 name="Freeform 29">
              <a:extLst>
                <a:ext uri="{FF2B5EF4-FFF2-40B4-BE49-F238E27FC236}">
                  <a16:creationId xmlns:a16="http://schemas.microsoft.com/office/drawing/2014/main" id="{8D90933B-2F75-4EE8-871B-FD9DC0C82B58}"/>
                </a:ext>
              </a:extLst>
            </p:cNvPr>
            <p:cNvSpPr>
              <a:spLocks/>
            </p:cNvSpPr>
            <p:nvPr/>
          </p:nvSpPr>
          <p:spPr bwMode="auto">
            <a:xfrm flipH="1">
              <a:off x="7288609" y="2833506"/>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 name="Freeform 31">
              <a:extLst>
                <a:ext uri="{FF2B5EF4-FFF2-40B4-BE49-F238E27FC236}">
                  <a16:creationId xmlns:a16="http://schemas.microsoft.com/office/drawing/2014/main" id="{DB39CD11-82D9-44CD-9F8B-0B5D50B97544}"/>
                </a:ext>
              </a:extLst>
            </p:cNvPr>
            <p:cNvSpPr>
              <a:spLocks/>
            </p:cNvSpPr>
            <p:nvPr/>
          </p:nvSpPr>
          <p:spPr bwMode="auto">
            <a:xfrm flipH="1">
              <a:off x="7395703" y="282977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6" name="Group 1805">
            <a:extLst>
              <a:ext uri="{FF2B5EF4-FFF2-40B4-BE49-F238E27FC236}">
                <a16:creationId xmlns:a16="http://schemas.microsoft.com/office/drawing/2014/main" id="{BE72D951-75A4-4DA9-8903-264B4C8AD6CE}"/>
              </a:ext>
            </a:extLst>
          </p:cNvPr>
          <p:cNvGrpSpPr/>
          <p:nvPr userDrawn="1"/>
        </p:nvGrpSpPr>
        <p:grpSpPr>
          <a:xfrm>
            <a:off x="83663" y="3199211"/>
            <a:ext cx="12009863" cy="176637"/>
            <a:chOff x="83663" y="3120085"/>
            <a:chExt cx="12009863" cy="176637"/>
          </a:xfrm>
        </p:grpSpPr>
        <p:sp>
          <p:nvSpPr>
            <p:cNvPr id="183" name="Freeform 29">
              <a:extLst>
                <a:ext uri="{FF2B5EF4-FFF2-40B4-BE49-F238E27FC236}">
                  <a16:creationId xmlns:a16="http://schemas.microsoft.com/office/drawing/2014/main" id="{264AC6E7-01D5-40D8-8743-B48FAE547197}"/>
                </a:ext>
              </a:extLst>
            </p:cNvPr>
            <p:cNvSpPr>
              <a:spLocks/>
            </p:cNvSpPr>
            <p:nvPr/>
          </p:nvSpPr>
          <p:spPr bwMode="auto">
            <a:xfrm>
              <a:off x="30519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4" name="Freeform 30">
              <a:extLst>
                <a:ext uri="{FF2B5EF4-FFF2-40B4-BE49-F238E27FC236}">
                  <a16:creationId xmlns:a16="http://schemas.microsoft.com/office/drawing/2014/main" id="{AF1A290E-9D5C-4D3E-B58F-B8A8F93E7AEE}"/>
                </a:ext>
              </a:extLst>
            </p:cNvPr>
            <p:cNvSpPr>
              <a:spLocks/>
            </p:cNvSpPr>
            <p:nvPr/>
          </p:nvSpPr>
          <p:spPr bwMode="auto">
            <a:xfrm>
              <a:off x="63133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5" name="Freeform 31">
              <a:extLst>
                <a:ext uri="{FF2B5EF4-FFF2-40B4-BE49-F238E27FC236}">
                  <a16:creationId xmlns:a16="http://schemas.microsoft.com/office/drawing/2014/main" id="{A66BF2C9-ABEB-49A8-9D26-1799DD2BABDD}"/>
                </a:ext>
              </a:extLst>
            </p:cNvPr>
            <p:cNvSpPr>
              <a:spLocks/>
            </p:cNvSpPr>
            <p:nvPr/>
          </p:nvSpPr>
          <p:spPr bwMode="auto">
            <a:xfrm>
              <a:off x="83663"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6" name="Freeform 32">
              <a:extLst>
                <a:ext uri="{FF2B5EF4-FFF2-40B4-BE49-F238E27FC236}">
                  <a16:creationId xmlns:a16="http://schemas.microsoft.com/office/drawing/2014/main" id="{EFED73C6-3651-46CB-8675-80B071CA7A17}"/>
                </a:ext>
              </a:extLst>
            </p:cNvPr>
            <p:cNvSpPr>
              <a:spLocks/>
            </p:cNvSpPr>
            <p:nvPr/>
          </p:nvSpPr>
          <p:spPr bwMode="auto">
            <a:xfrm>
              <a:off x="41229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7" name="Freeform 29">
              <a:extLst>
                <a:ext uri="{FF2B5EF4-FFF2-40B4-BE49-F238E27FC236}">
                  <a16:creationId xmlns:a16="http://schemas.microsoft.com/office/drawing/2014/main" id="{42D6DE5F-4428-42A4-8443-3D7AEB80BF16}"/>
                </a:ext>
              </a:extLst>
            </p:cNvPr>
            <p:cNvSpPr>
              <a:spLocks/>
            </p:cNvSpPr>
            <p:nvPr/>
          </p:nvSpPr>
          <p:spPr bwMode="auto">
            <a:xfrm>
              <a:off x="95996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8" name="Freeform 30">
              <a:extLst>
                <a:ext uri="{FF2B5EF4-FFF2-40B4-BE49-F238E27FC236}">
                  <a16:creationId xmlns:a16="http://schemas.microsoft.com/office/drawing/2014/main" id="{77EAB4FC-86D4-4318-80A7-44794FA6B27F}"/>
                </a:ext>
              </a:extLst>
            </p:cNvPr>
            <p:cNvSpPr>
              <a:spLocks/>
            </p:cNvSpPr>
            <p:nvPr/>
          </p:nvSpPr>
          <p:spPr bwMode="auto">
            <a:xfrm>
              <a:off x="128610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89" name="Freeform 31">
              <a:extLst>
                <a:ext uri="{FF2B5EF4-FFF2-40B4-BE49-F238E27FC236}">
                  <a16:creationId xmlns:a16="http://schemas.microsoft.com/office/drawing/2014/main" id="{DB3DD124-1B6A-4866-BBFD-7F9A76EB767B}"/>
                </a:ext>
              </a:extLst>
            </p:cNvPr>
            <p:cNvSpPr>
              <a:spLocks/>
            </p:cNvSpPr>
            <p:nvPr/>
          </p:nvSpPr>
          <p:spPr bwMode="auto">
            <a:xfrm>
              <a:off x="738432"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0" name="Freeform 32">
              <a:extLst>
                <a:ext uri="{FF2B5EF4-FFF2-40B4-BE49-F238E27FC236}">
                  <a16:creationId xmlns:a16="http://schemas.microsoft.com/office/drawing/2014/main" id="{3D7A3F88-AAA4-4E6D-8BB1-79ECBB63C7E2}"/>
                </a:ext>
              </a:extLst>
            </p:cNvPr>
            <p:cNvSpPr>
              <a:spLocks/>
            </p:cNvSpPr>
            <p:nvPr/>
          </p:nvSpPr>
          <p:spPr bwMode="auto">
            <a:xfrm>
              <a:off x="106706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1" name="Freeform 29">
              <a:extLst>
                <a:ext uri="{FF2B5EF4-FFF2-40B4-BE49-F238E27FC236}">
                  <a16:creationId xmlns:a16="http://schemas.microsoft.com/office/drawing/2014/main" id="{C7F4F5A3-B635-40FF-90A9-D0FD41B4EF4C}"/>
                </a:ext>
              </a:extLst>
            </p:cNvPr>
            <p:cNvSpPr>
              <a:spLocks/>
            </p:cNvSpPr>
            <p:nvPr/>
          </p:nvSpPr>
          <p:spPr bwMode="auto">
            <a:xfrm>
              <a:off x="1614734"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2" name="Freeform 30">
              <a:extLst>
                <a:ext uri="{FF2B5EF4-FFF2-40B4-BE49-F238E27FC236}">
                  <a16:creationId xmlns:a16="http://schemas.microsoft.com/office/drawing/2014/main" id="{83F4EA44-920C-4715-B68B-64BF293BDB53}"/>
                </a:ext>
              </a:extLst>
            </p:cNvPr>
            <p:cNvSpPr>
              <a:spLocks/>
            </p:cNvSpPr>
            <p:nvPr/>
          </p:nvSpPr>
          <p:spPr bwMode="auto">
            <a:xfrm>
              <a:off x="194087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3" name="Freeform 31">
              <a:extLst>
                <a:ext uri="{FF2B5EF4-FFF2-40B4-BE49-F238E27FC236}">
                  <a16:creationId xmlns:a16="http://schemas.microsoft.com/office/drawing/2014/main" id="{ACA41A8C-96F8-44FF-9C1A-50DD1B02B65C}"/>
                </a:ext>
              </a:extLst>
            </p:cNvPr>
            <p:cNvSpPr>
              <a:spLocks/>
            </p:cNvSpPr>
            <p:nvPr/>
          </p:nvSpPr>
          <p:spPr bwMode="auto">
            <a:xfrm>
              <a:off x="1393201"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4" name="Freeform 32">
              <a:extLst>
                <a:ext uri="{FF2B5EF4-FFF2-40B4-BE49-F238E27FC236}">
                  <a16:creationId xmlns:a16="http://schemas.microsoft.com/office/drawing/2014/main" id="{9274AA7E-AF9E-4B39-BA51-CA52B0A105AA}"/>
                </a:ext>
              </a:extLst>
            </p:cNvPr>
            <p:cNvSpPr>
              <a:spLocks/>
            </p:cNvSpPr>
            <p:nvPr/>
          </p:nvSpPr>
          <p:spPr bwMode="auto">
            <a:xfrm>
              <a:off x="1721829"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5" name="Freeform 29">
              <a:extLst>
                <a:ext uri="{FF2B5EF4-FFF2-40B4-BE49-F238E27FC236}">
                  <a16:creationId xmlns:a16="http://schemas.microsoft.com/office/drawing/2014/main" id="{1D2111FD-9B98-4E66-B477-66949920875E}"/>
                </a:ext>
              </a:extLst>
            </p:cNvPr>
            <p:cNvSpPr>
              <a:spLocks/>
            </p:cNvSpPr>
            <p:nvPr/>
          </p:nvSpPr>
          <p:spPr bwMode="auto">
            <a:xfrm>
              <a:off x="226950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6" name="Freeform 30">
              <a:extLst>
                <a:ext uri="{FF2B5EF4-FFF2-40B4-BE49-F238E27FC236}">
                  <a16:creationId xmlns:a16="http://schemas.microsoft.com/office/drawing/2014/main" id="{6AA312F4-25D1-4D24-B568-08ED8ACA4CBE}"/>
                </a:ext>
              </a:extLst>
            </p:cNvPr>
            <p:cNvSpPr>
              <a:spLocks/>
            </p:cNvSpPr>
            <p:nvPr/>
          </p:nvSpPr>
          <p:spPr bwMode="auto">
            <a:xfrm>
              <a:off x="2595644"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7" name="Freeform 31">
              <a:extLst>
                <a:ext uri="{FF2B5EF4-FFF2-40B4-BE49-F238E27FC236}">
                  <a16:creationId xmlns:a16="http://schemas.microsoft.com/office/drawing/2014/main" id="{E87D0181-2200-42D3-8970-991B9930F40D}"/>
                </a:ext>
              </a:extLst>
            </p:cNvPr>
            <p:cNvSpPr>
              <a:spLocks/>
            </p:cNvSpPr>
            <p:nvPr/>
          </p:nvSpPr>
          <p:spPr bwMode="auto">
            <a:xfrm>
              <a:off x="2047969"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8" name="Freeform 32">
              <a:extLst>
                <a:ext uri="{FF2B5EF4-FFF2-40B4-BE49-F238E27FC236}">
                  <a16:creationId xmlns:a16="http://schemas.microsoft.com/office/drawing/2014/main" id="{09443674-B67D-46F8-BCC5-5ED0CA5F6D08}"/>
                </a:ext>
              </a:extLst>
            </p:cNvPr>
            <p:cNvSpPr>
              <a:spLocks/>
            </p:cNvSpPr>
            <p:nvPr/>
          </p:nvSpPr>
          <p:spPr bwMode="auto">
            <a:xfrm>
              <a:off x="2376598"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99" name="Freeform 565">
              <a:extLst>
                <a:ext uri="{FF2B5EF4-FFF2-40B4-BE49-F238E27FC236}">
                  <a16:creationId xmlns:a16="http://schemas.microsoft.com/office/drawing/2014/main" id="{10810694-117B-4425-868B-0E45A3DFC500}"/>
                </a:ext>
              </a:extLst>
            </p:cNvPr>
            <p:cNvSpPr>
              <a:spLocks/>
            </p:cNvSpPr>
            <p:nvPr/>
          </p:nvSpPr>
          <p:spPr bwMode="auto">
            <a:xfrm>
              <a:off x="292427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0" name="Freeform 566">
              <a:extLst>
                <a:ext uri="{FF2B5EF4-FFF2-40B4-BE49-F238E27FC236}">
                  <a16:creationId xmlns:a16="http://schemas.microsoft.com/office/drawing/2014/main" id="{AC606DA5-EC36-49E7-9FD5-59A03F72C6FD}"/>
                </a:ext>
              </a:extLst>
            </p:cNvPr>
            <p:cNvSpPr>
              <a:spLocks/>
            </p:cNvSpPr>
            <p:nvPr/>
          </p:nvSpPr>
          <p:spPr bwMode="auto">
            <a:xfrm>
              <a:off x="325041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1" name="Freeform 567">
              <a:extLst>
                <a:ext uri="{FF2B5EF4-FFF2-40B4-BE49-F238E27FC236}">
                  <a16:creationId xmlns:a16="http://schemas.microsoft.com/office/drawing/2014/main" id="{5640AFA6-64C6-41DF-B7CE-4EAAA7A39248}"/>
                </a:ext>
              </a:extLst>
            </p:cNvPr>
            <p:cNvSpPr>
              <a:spLocks/>
            </p:cNvSpPr>
            <p:nvPr/>
          </p:nvSpPr>
          <p:spPr bwMode="auto">
            <a:xfrm>
              <a:off x="2702739"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2" name="Freeform 568">
              <a:extLst>
                <a:ext uri="{FF2B5EF4-FFF2-40B4-BE49-F238E27FC236}">
                  <a16:creationId xmlns:a16="http://schemas.microsoft.com/office/drawing/2014/main" id="{36AAF8C4-4FBE-4DDD-B437-FB23809EF672}"/>
                </a:ext>
              </a:extLst>
            </p:cNvPr>
            <p:cNvSpPr>
              <a:spLocks/>
            </p:cNvSpPr>
            <p:nvPr/>
          </p:nvSpPr>
          <p:spPr bwMode="auto">
            <a:xfrm>
              <a:off x="3031366"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3" name="Freeform 29">
              <a:extLst>
                <a:ext uri="{FF2B5EF4-FFF2-40B4-BE49-F238E27FC236}">
                  <a16:creationId xmlns:a16="http://schemas.microsoft.com/office/drawing/2014/main" id="{7107F083-C1CA-46E9-AECD-5B7DFF24F925}"/>
                </a:ext>
              </a:extLst>
            </p:cNvPr>
            <p:cNvSpPr>
              <a:spLocks/>
            </p:cNvSpPr>
            <p:nvPr/>
          </p:nvSpPr>
          <p:spPr bwMode="auto">
            <a:xfrm>
              <a:off x="357904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4" name="Freeform 31">
              <a:extLst>
                <a:ext uri="{FF2B5EF4-FFF2-40B4-BE49-F238E27FC236}">
                  <a16:creationId xmlns:a16="http://schemas.microsoft.com/office/drawing/2014/main" id="{662C187E-86A1-4E26-943E-5B32AC16744E}"/>
                </a:ext>
              </a:extLst>
            </p:cNvPr>
            <p:cNvSpPr>
              <a:spLocks/>
            </p:cNvSpPr>
            <p:nvPr/>
          </p:nvSpPr>
          <p:spPr bwMode="auto">
            <a:xfrm>
              <a:off x="3357508"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5" name="Freeform 29">
              <a:extLst>
                <a:ext uri="{FF2B5EF4-FFF2-40B4-BE49-F238E27FC236}">
                  <a16:creationId xmlns:a16="http://schemas.microsoft.com/office/drawing/2014/main" id="{1B5A5D4F-0025-4488-9054-087EAF766490}"/>
                </a:ext>
              </a:extLst>
            </p:cNvPr>
            <p:cNvSpPr>
              <a:spLocks/>
            </p:cNvSpPr>
            <p:nvPr/>
          </p:nvSpPr>
          <p:spPr bwMode="auto">
            <a:xfrm>
              <a:off x="390767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6" name="Freeform 30">
              <a:extLst>
                <a:ext uri="{FF2B5EF4-FFF2-40B4-BE49-F238E27FC236}">
                  <a16:creationId xmlns:a16="http://schemas.microsoft.com/office/drawing/2014/main" id="{30157D0E-8DD5-49D3-B70F-B3C56EEE4F63}"/>
                </a:ext>
              </a:extLst>
            </p:cNvPr>
            <p:cNvSpPr>
              <a:spLocks/>
            </p:cNvSpPr>
            <p:nvPr/>
          </p:nvSpPr>
          <p:spPr bwMode="auto">
            <a:xfrm>
              <a:off x="423381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7" name="Freeform 31">
              <a:extLst>
                <a:ext uri="{FF2B5EF4-FFF2-40B4-BE49-F238E27FC236}">
                  <a16:creationId xmlns:a16="http://schemas.microsoft.com/office/drawing/2014/main" id="{BCE73DE1-9D13-42B1-B5A4-EE5D3CC536C1}"/>
                </a:ext>
              </a:extLst>
            </p:cNvPr>
            <p:cNvSpPr>
              <a:spLocks/>
            </p:cNvSpPr>
            <p:nvPr/>
          </p:nvSpPr>
          <p:spPr bwMode="auto">
            <a:xfrm>
              <a:off x="3686136"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8" name="Freeform 32">
              <a:extLst>
                <a:ext uri="{FF2B5EF4-FFF2-40B4-BE49-F238E27FC236}">
                  <a16:creationId xmlns:a16="http://schemas.microsoft.com/office/drawing/2014/main" id="{060FBDA3-C2AE-4610-91C3-35224DD7C2B4}"/>
                </a:ext>
              </a:extLst>
            </p:cNvPr>
            <p:cNvSpPr>
              <a:spLocks/>
            </p:cNvSpPr>
            <p:nvPr/>
          </p:nvSpPr>
          <p:spPr bwMode="auto">
            <a:xfrm>
              <a:off x="4014764"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09" name="Freeform 29">
              <a:extLst>
                <a:ext uri="{FF2B5EF4-FFF2-40B4-BE49-F238E27FC236}">
                  <a16:creationId xmlns:a16="http://schemas.microsoft.com/office/drawing/2014/main" id="{6AE82579-1DC0-49FB-9D06-FD9A2B3B7C20}"/>
                </a:ext>
              </a:extLst>
            </p:cNvPr>
            <p:cNvSpPr>
              <a:spLocks/>
            </p:cNvSpPr>
            <p:nvPr/>
          </p:nvSpPr>
          <p:spPr bwMode="auto">
            <a:xfrm>
              <a:off x="4562439"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0" name="Freeform 30">
              <a:extLst>
                <a:ext uri="{FF2B5EF4-FFF2-40B4-BE49-F238E27FC236}">
                  <a16:creationId xmlns:a16="http://schemas.microsoft.com/office/drawing/2014/main" id="{420E8154-BE21-4CDB-A231-44ABDB3F8107}"/>
                </a:ext>
              </a:extLst>
            </p:cNvPr>
            <p:cNvSpPr>
              <a:spLocks/>
            </p:cNvSpPr>
            <p:nvPr/>
          </p:nvSpPr>
          <p:spPr bwMode="auto">
            <a:xfrm>
              <a:off x="488858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1" name="Freeform 31">
              <a:extLst>
                <a:ext uri="{FF2B5EF4-FFF2-40B4-BE49-F238E27FC236}">
                  <a16:creationId xmlns:a16="http://schemas.microsoft.com/office/drawing/2014/main" id="{D0FE40C5-7CA9-4F36-A9E9-DA9E0272D631}"/>
                </a:ext>
              </a:extLst>
            </p:cNvPr>
            <p:cNvSpPr>
              <a:spLocks/>
            </p:cNvSpPr>
            <p:nvPr/>
          </p:nvSpPr>
          <p:spPr bwMode="auto">
            <a:xfrm>
              <a:off x="4340905"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2" name="Freeform 32">
              <a:extLst>
                <a:ext uri="{FF2B5EF4-FFF2-40B4-BE49-F238E27FC236}">
                  <a16:creationId xmlns:a16="http://schemas.microsoft.com/office/drawing/2014/main" id="{958440EA-219C-4DC4-9A0F-F2CAE4033EDC}"/>
                </a:ext>
              </a:extLst>
            </p:cNvPr>
            <p:cNvSpPr>
              <a:spLocks/>
            </p:cNvSpPr>
            <p:nvPr/>
          </p:nvSpPr>
          <p:spPr bwMode="auto">
            <a:xfrm>
              <a:off x="4669534"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3" name="Freeform 29">
              <a:extLst>
                <a:ext uri="{FF2B5EF4-FFF2-40B4-BE49-F238E27FC236}">
                  <a16:creationId xmlns:a16="http://schemas.microsoft.com/office/drawing/2014/main" id="{912864C7-C94E-4178-B058-7D9C60129C10}"/>
                </a:ext>
              </a:extLst>
            </p:cNvPr>
            <p:cNvSpPr>
              <a:spLocks/>
            </p:cNvSpPr>
            <p:nvPr/>
          </p:nvSpPr>
          <p:spPr bwMode="auto">
            <a:xfrm>
              <a:off x="521720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4" name="Freeform 30">
              <a:extLst>
                <a:ext uri="{FF2B5EF4-FFF2-40B4-BE49-F238E27FC236}">
                  <a16:creationId xmlns:a16="http://schemas.microsoft.com/office/drawing/2014/main" id="{B1D54496-C029-4D78-B5F8-49FC57F187CE}"/>
                </a:ext>
              </a:extLst>
            </p:cNvPr>
            <p:cNvSpPr>
              <a:spLocks/>
            </p:cNvSpPr>
            <p:nvPr/>
          </p:nvSpPr>
          <p:spPr bwMode="auto">
            <a:xfrm>
              <a:off x="554334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5" name="Freeform 31">
              <a:extLst>
                <a:ext uri="{FF2B5EF4-FFF2-40B4-BE49-F238E27FC236}">
                  <a16:creationId xmlns:a16="http://schemas.microsoft.com/office/drawing/2014/main" id="{2C4A7F03-9D2D-4B9A-9AFF-1546D3CE7C29}"/>
                </a:ext>
              </a:extLst>
            </p:cNvPr>
            <p:cNvSpPr>
              <a:spLocks/>
            </p:cNvSpPr>
            <p:nvPr/>
          </p:nvSpPr>
          <p:spPr bwMode="auto">
            <a:xfrm>
              <a:off x="4995674"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6" name="Freeform 32">
              <a:extLst>
                <a:ext uri="{FF2B5EF4-FFF2-40B4-BE49-F238E27FC236}">
                  <a16:creationId xmlns:a16="http://schemas.microsoft.com/office/drawing/2014/main" id="{54AEAF42-949E-47BF-A756-FFADFF645812}"/>
                </a:ext>
              </a:extLst>
            </p:cNvPr>
            <p:cNvSpPr>
              <a:spLocks/>
            </p:cNvSpPr>
            <p:nvPr/>
          </p:nvSpPr>
          <p:spPr bwMode="auto">
            <a:xfrm>
              <a:off x="5324302"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7" name="Freeform 29">
              <a:extLst>
                <a:ext uri="{FF2B5EF4-FFF2-40B4-BE49-F238E27FC236}">
                  <a16:creationId xmlns:a16="http://schemas.microsoft.com/office/drawing/2014/main" id="{EE9716AB-1338-4D35-BA91-5FC7764BAFF2}"/>
                </a:ext>
              </a:extLst>
            </p:cNvPr>
            <p:cNvSpPr>
              <a:spLocks/>
            </p:cNvSpPr>
            <p:nvPr/>
          </p:nvSpPr>
          <p:spPr bwMode="auto">
            <a:xfrm>
              <a:off x="587197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8" name="Freeform 30">
              <a:extLst>
                <a:ext uri="{FF2B5EF4-FFF2-40B4-BE49-F238E27FC236}">
                  <a16:creationId xmlns:a16="http://schemas.microsoft.com/office/drawing/2014/main" id="{C1254EB0-1701-4987-A194-B15335DBAB44}"/>
                </a:ext>
              </a:extLst>
            </p:cNvPr>
            <p:cNvSpPr>
              <a:spLocks/>
            </p:cNvSpPr>
            <p:nvPr/>
          </p:nvSpPr>
          <p:spPr bwMode="auto">
            <a:xfrm>
              <a:off x="619811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19" name="Freeform 31">
              <a:extLst>
                <a:ext uri="{FF2B5EF4-FFF2-40B4-BE49-F238E27FC236}">
                  <a16:creationId xmlns:a16="http://schemas.microsoft.com/office/drawing/2014/main" id="{3219967A-953E-478C-B3A7-5AA1ABDB7D59}"/>
                </a:ext>
              </a:extLst>
            </p:cNvPr>
            <p:cNvSpPr>
              <a:spLocks/>
            </p:cNvSpPr>
            <p:nvPr/>
          </p:nvSpPr>
          <p:spPr bwMode="auto">
            <a:xfrm>
              <a:off x="5650443"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0" name="Freeform 32">
              <a:extLst>
                <a:ext uri="{FF2B5EF4-FFF2-40B4-BE49-F238E27FC236}">
                  <a16:creationId xmlns:a16="http://schemas.microsoft.com/office/drawing/2014/main" id="{06751FEE-A520-4794-AAA3-43FAFBDF0D2E}"/>
                </a:ext>
              </a:extLst>
            </p:cNvPr>
            <p:cNvSpPr>
              <a:spLocks/>
            </p:cNvSpPr>
            <p:nvPr/>
          </p:nvSpPr>
          <p:spPr bwMode="auto">
            <a:xfrm>
              <a:off x="5979071"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1" name="Freeform 587">
              <a:extLst>
                <a:ext uri="{FF2B5EF4-FFF2-40B4-BE49-F238E27FC236}">
                  <a16:creationId xmlns:a16="http://schemas.microsoft.com/office/drawing/2014/main" id="{B803B876-53D6-47EF-8EDB-C8BF4AC573D3}"/>
                </a:ext>
              </a:extLst>
            </p:cNvPr>
            <p:cNvSpPr>
              <a:spLocks/>
            </p:cNvSpPr>
            <p:nvPr/>
          </p:nvSpPr>
          <p:spPr bwMode="auto">
            <a:xfrm>
              <a:off x="652674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2" name="Freeform 588">
              <a:extLst>
                <a:ext uri="{FF2B5EF4-FFF2-40B4-BE49-F238E27FC236}">
                  <a16:creationId xmlns:a16="http://schemas.microsoft.com/office/drawing/2014/main" id="{3377FCAE-9DC2-4C31-8681-215EAEB2D668}"/>
                </a:ext>
              </a:extLst>
            </p:cNvPr>
            <p:cNvSpPr>
              <a:spLocks/>
            </p:cNvSpPr>
            <p:nvPr/>
          </p:nvSpPr>
          <p:spPr bwMode="auto">
            <a:xfrm>
              <a:off x="685288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3" name="Freeform 589">
              <a:extLst>
                <a:ext uri="{FF2B5EF4-FFF2-40B4-BE49-F238E27FC236}">
                  <a16:creationId xmlns:a16="http://schemas.microsoft.com/office/drawing/2014/main" id="{35FD5FA9-B190-4369-BAD8-37DE419FDEC9}"/>
                </a:ext>
              </a:extLst>
            </p:cNvPr>
            <p:cNvSpPr>
              <a:spLocks/>
            </p:cNvSpPr>
            <p:nvPr/>
          </p:nvSpPr>
          <p:spPr bwMode="auto">
            <a:xfrm>
              <a:off x="6305212"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4" name="Freeform 590">
              <a:extLst>
                <a:ext uri="{FF2B5EF4-FFF2-40B4-BE49-F238E27FC236}">
                  <a16:creationId xmlns:a16="http://schemas.microsoft.com/office/drawing/2014/main" id="{50659306-72E2-4BFC-AA1F-9BE293913135}"/>
                </a:ext>
              </a:extLst>
            </p:cNvPr>
            <p:cNvSpPr>
              <a:spLocks/>
            </p:cNvSpPr>
            <p:nvPr/>
          </p:nvSpPr>
          <p:spPr bwMode="auto">
            <a:xfrm>
              <a:off x="6633840" y="312008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5" name="Freeform 29">
              <a:extLst>
                <a:ext uri="{FF2B5EF4-FFF2-40B4-BE49-F238E27FC236}">
                  <a16:creationId xmlns:a16="http://schemas.microsoft.com/office/drawing/2014/main" id="{10FBB27E-3BF1-4B8D-A95A-27CDC99A96D4}"/>
                </a:ext>
              </a:extLst>
            </p:cNvPr>
            <p:cNvSpPr>
              <a:spLocks/>
            </p:cNvSpPr>
            <p:nvPr/>
          </p:nvSpPr>
          <p:spPr bwMode="auto">
            <a:xfrm>
              <a:off x="718151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6" name="Freeform 31">
              <a:extLst>
                <a:ext uri="{FF2B5EF4-FFF2-40B4-BE49-F238E27FC236}">
                  <a16:creationId xmlns:a16="http://schemas.microsoft.com/office/drawing/2014/main" id="{EAB0B7C8-1754-44D3-882E-BCE44C4EED4E}"/>
                </a:ext>
              </a:extLst>
            </p:cNvPr>
            <p:cNvSpPr>
              <a:spLocks/>
            </p:cNvSpPr>
            <p:nvPr/>
          </p:nvSpPr>
          <p:spPr bwMode="auto">
            <a:xfrm>
              <a:off x="6959981" y="312008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 name="Freeform 29">
              <a:extLst>
                <a:ext uri="{FF2B5EF4-FFF2-40B4-BE49-F238E27FC236}">
                  <a16:creationId xmlns:a16="http://schemas.microsoft.com/office/drawing/2014/main" id="{0AD6B4A6-A022-4041-A253-C2627DDB983D}"/>
                </a:ext>
              </a:extLst>
            </p:cNvPr>
            <p:cNvSpPr>
              <a:spLocks/>
            </p:cNvSpPr>
            <p:nvPr/>
          </p:nvSpPr>
          <p:spPr bwMode="auto">
            <a:xfrm>
              <a:off x="751014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 name="Freeform 30">
              <a:extLst>
                <a:ext uri="{FF2B5EF4-FFF2-40B4-BE49-F238E27FC236}">
                  <a16:creationId xmlns:a16="http://schemas.microsoft.com/office/drawing/2014/main" id="{E726031E-1FDB-4B06-9342-3DB20D51AF6F}"/>
                </a:ext>
              </a:extLst>
            </p:cNvPr>
            <p:cNvSpPr>
              <a:spLocks/>
            </p:cNvSpPr>
            <p:nvPr/>
          </p:nvSpPr>
          <p:spPr bwMode="auto">
            <a:xfrm>
              <a:off x="7836283"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 name="Freeform 31">
              <a:extLst>
                <a:ext uri="{FF2B5EF4-FFF2-40B4-BE49-F238E27FC236}">
                  <a16:creationId xmlns:a16="http://schemas.microsoft.com/office/drawing/2014/main" id="{5DD153F4-03E1-4492-B4FF-B57D2A351FFA}"/>
                </a:ext>
              </a:extLst>
            </p:cNvPr>
            <p:cNvSpPr>
              <a:spLocks/>
            </p:cNvSpPr>
            <p:nvPr/>
          </p:nvSpPr>
          <p:spPr bwMode="auto">
            <a:xfrm>
              <a:off x="7288609"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 name="Freeform 32">
              <a:extLst>
                <a:ext uri="{FF2B5EF4-FFF2-40B4-BE49-F238E27FC236}">
                  <a16:creationId xmlns:a16="http://schemas.microsoft.com/office/drawing/2014/main" id="{A97A57AF-D73C-4BAB-9043-D4B24F7CE532}"/>
                </a:ext>
              </a:extLst>
            </p:cNvPr>
            <p:cNvSpPr>
              <a:spLocks/>
            </p:cNvSpPr>
            <p:nvPr/>
          </p:nvSpPr>
          <p:spPr bwMode="auto">
            <a:xfrm>
              <a:off x="7617237"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 name="Freeform 29">
              <a:extLst>
                <a:ext uri="{FF2B5EF4-FFF2-40B4-BE49-F238E27FC236}">
                  <a16:creationId xmlns:a16="http://schemas.microsoft.com/office/drawing/2014/main" id="{98C0FBE8-7B60-48B1-AEBB-00CADC8D85C1}"/>
                </a:ext>
              </a:extLst>
            </p:cNvPr>
            <p:cNvSpPr>
              <a:spLocks/>
            </p:cNvSpPr>
            <p:nvPr/>
          </p:nvSpPr>
          <p:spPr bwMode="auto">
            <a:xfrm>
              <a:off x="816491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 name="Freeform 30">
              <a:extLst>
                <a:ext uri="{FF2B5EF4-FFF2-40B4-BE49-F238E27FC236}">
                  <a16:creationId xmlns:a16="http://schemas.microsoft.com/office/drawing/2014/main" id="{BAB26855-72E4-4045-A04B-89CE4592DC61}"/>
                </a:ext>
              </a:extLst>
            </p:cNvPr>
            <p:cNvSpPr>
              <a:spLocks/>
            </p:cNvSpPr>
            <p:nvPr/>
          </p:nvSpPr>
          <p:spPr bwMode="auto">
            <a:xfrm>
              <a:off x="8491052"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 name="Freeform 31">
              <a:extLst>
                <a:ext uri="{FF2B5EF4-FFF2-40B4-BE49-F238E27FC236}">
                  <a16:creationId xmlns:a16="http://schemas.microsoft.com/office/drawing/2014/main" id="{37F28AE2-76CE-46D3-87C8-0A828CB84AED}"/>
                </a:ext>
              </a:extLst>
            </p:cNvPr>
            <p:cNvSpPr>
              <a:spLocks/>
            </p:cNvSpPr>
            <p:nvPr/>
          </p:nvSpPr>
          <p:spPr bwMode="auto">
            <a:xfrm>
              <a:off x="7943378"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 name="Freeform 32">
              <a:extLst>
                <a:ext uri="{FF2B5EF4-FFF2-40B4-BE49-F238E27FC236}">
                  <a16:creationId xmlns:a16="http://schemas.microsoft.com/office/drawing/2014/main" id="{0032E565-2EAF-46C5-8D3A-FA351AD9423F}"/>
                </a:ext>
              </a:extLst>
            </p:cNvPr>
            <p:cNvSpPr>
              <a:spLocks/>
            </p:cNvSpPr>
            <p:nvPr/>
          </p:nvSpPr>
          <p:spPr bwMode="auto">
            <a:xfrm>
              <a:off x="8272007"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 name="Freeform 29">
              <a:extLst>
                <a:ext uri="{FF2B5EF4-FFF2-40B4-BE49-F238E27FC236}">
                  <a16:creationId xmlns:a16="http://schemas.microsoft.com/office/drawing/2014/main" id="{ABF213DD-D002-4A5B-8BE9-33377A66A2C1}"/>
                </a:ext>
              </a:extLst>
            </p:cNvPr>
            <p:cNvSpPr>
              <a:spLocks/>
            </p:cNvSpPr>
            <p:nvPr/>
          </p:nvSpPr>
          <p:spPr bwMode="auto">
            <a:xfrm>
              <a:off x="881968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 name="Freeform 30">
              <a:extLst>
                <a:ext uri="{FF2B5EF4-FFF2-40B4-BE49-F238E27FC236}">
                  <a16:creationId xmlns:a16="http://schemas.microsoft.com/office/drawing/2014/main" id="{FF34AD78-195F-4EE6-BCD6-E29D8075611B}"/>
                </a:ext>
              </a:extLst>
            </p:cNvPr>
            <p:cNvSpPr>
              <a:spLocks/>
            </p:cNvSpPr>
            <p:nvPr/>
          </p:nvSpPr>
          <p:spPr bwMode="auto">
            <a:xfrm>
              <a:off x="914582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 name="Freeform 31">
              <a:extLst>
                <a:ext uri="{FF2B5EF4-FFF2-40B4-BE49-F238E27FC236}">
                  <a16:creationId xmlns:a16="http://schemas.microsoft.com/office/drawing/2014/main" id="{510FD556-9E82-43BD-98BF-6FD72578075E}"/>
                </a:ext>
              </a:extLst>
            </p:cNvPr>
            <p:cNvSpPr>
              <a:spLocks/>
            </p:cNvSpPr>
            <p:nvPr/>
          </p:nvSpPr>
          <p:spPr bwMode="auto">
            <a:xfrm>
              <a:off x="8598147"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 name="Freeform 32">
              <a:extLst>
                <a:ext uri="{FF2B5EF4-FFF2-40B4-BE49-F238E27FC236}">
                  <a16:creationId xmlns:a16="http://schemas.microsoft.com/office/drawing/2014/main" id="{88FF55CB-8A40-4125-8509-3940A2CFED3D}"/>
                </a:ext>
              </a:extLst>
            </p:cNvPr>
            <p:cNvSpPr>
              <a:spLocks/>
            </p:cNvSpPr>
            <p:nvPr/>
          </p:nvSpPr>
          <p:spPr bwMode="auto">
            <a:xfrm>
              <a:off x="8926774"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 name="Freeform 29">
              <a:extLst>
                <a:ext uri="{FF2B5EF4-FFF2-40B4-BE49-F238E27FC236}">
                  <a16:creationId xmlns:a16="http://schemas.microsoft.com/office/drawing/2014/main" id="{0B2EA9E0-6B38-4CCA-8FEC-DDB2DFC5BDAD}"/>
                </a:ext>
              </a:extLst>
            </p:cNvPr>
            <p:cNvSpPr>
              <a:spLocks/>
            </p:cNvSpPr>
            <p:nvPr/>
          </p:nvSpPr>
          <p:spPr bwMode="auto">
            <a:xfrm>
              <a:off x="947445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 name="Freeform 30">
              <a:extLst>
                <a:ext uri="{FF2B5EF4-FFF2-40B4-BE49-F238E27FC236}">
                  <a16:creationId xmlns:a16="http://schemas.microsoft.com/office/drawing/2014/main" id="{6590C83B-81BE-4F45-9071-4B356A51D648}"/>
                </a:ext>
              </a:extLst>
            </p:cNvPr>
            <p:cNvSpPr>
              <a:spLocks/>
            </p:cNvSpPr>
            <p:nvPr/>
          </p:nvSpPr>
          <p:spPr bwMode="auto">
            <a:xfrm>
              <a:off x="9800591"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 name="Freeform 31">
              <a:extLst>
                <a:ext uri="{FF2B5EF4-FFF2-40B4-BE49-F238E27FC236}">
                  <a16:creationId xmlns:a16="http://schemas.microsoft.com/office/drawing/2014/main" id="{7D25CFE3-F8F8-4324-B6D1-0D8A095566DE}"/>
                </a:ext>
              </a:extLst>
            </p:cNvPr>
            <p:cNvSpPr>
              <a:spLocks/>
            </p:cNvSpPr>
            <p:nvPr/>
          </p:nvSpPr>
          <p:spPr bwMode="auto">
            <a:xfrm>
              <a:off x="9252915"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 name="Freeform 32">
              <a:extLst>
                <a:ext uri="{FF2B5EF4-FFF2-40B4-BE49-F238E27FC236}">
                  <a16:creationId xmlns:a16="http://schemas.microsoft.com/office/drawing/2014/main" id="{FDD53A37-0841-4263-9A35-8EAAE340D43B}"/>
                </a:ext>
              </a:extLst>
            </p:cNvPr>
            <p:cNvSpPr>
              <a:spLocks/>
            </p:cNvSpPr>
            <p:nvPr/>
          </p:nvSpPr>
          <p:spPr bwMode="auto">
            <a:xfrm>
              <a:off x="9581544"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 name="Freeform 447">
              <a:extLst>
                <a:ext uri="{FF2B5EF4-FFF2-40B4-BE49-F238E27FC236}">
                  <a16:creationId xmlns:a16="http://schemas.microsoft.com/office/drawing/2014/main" id="{B7EED427-4F31-4F93-9A9C-BC12C2A6DDAD}"/>
                </a:ext>
              </a:extLst>
            </p:cNvPr>
            <p:cNvSpPr>
              <a:spLocks/>
            </p:cNvSpPr>
            <p:nvPr/>
          </p:nvSpPr>
          <p:spPr bwMode="auto">
            <a:xfrm>
              <a:off x="10129218"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 name="Freeform 448">
              <a:extLst>
                <a:ext uri="{FF2B5EF4-FFF2-40B4-BE49-F238E27FC236}">
                  <a16:creationId xmlns:a16="http://schemas.microsoft.com/office/drawing/2014/main" id="{E4F8E918-F1EC-4F0E-9C84-89A22F563CCB}"/>
                </a:ext>
              </a:extLst>
            </p:cNvPr>
            <p:cNvSpPr>
              <a:spLocks/>
            </p:cNvSpPr>
            <p:nvPr/>
          </p:nvSpPr>
          <p:spPr bwMode="auto">
            <a:xfrm>
              <a:off x="10455360"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 name="Freeform 449">
              <a:extLst>
                <a:ext uri="{FF2B5EF4-FFF2-40B4-BE49-F238E27FC236}">
                  <a16:creationId xmlns:a16="http://schemas.microsoft.com/office/drawing/2014/main" id="{AB2BD2ED-0180-429D-BB39-EDB70D8EAE32}"/>
                </a:ext>
              </a:extLst>
            </p:cNvPr>
            <p:cNvSpPr>
              <a:spLocks/>
            </p:cNvSpPr>
            <p:nvPr/>
          </p:nvSpPr>
          <p:spPr bwMode="auto">
            <a:xfrm>
              <a:off x="9907685"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 name="Freeform 450">
              <a:extLst>
                <a:ext uri="{FF2B5EF4-FFF2-40B4-BE49-F238E27FC236}">
                  <a16:creationId xmlns:a16="http://schemas.microsoft.com/office/drawing/2014/main" id="{53C041EC-3C93-4E73-97D5-E87F5F36554E}"/>
                </a:ext>
              </a:extLst>
            </p:cNvPr>
            <p:cNvSpPr>
              <a:spLocks/>
            </p:cNvSpPr>
            <p:nvPr/>
          </p:nvSpPr>
          <p:spPr bwMode="auto">
            <a:xfrm>
              <a:off x="10236312"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 name="Freeform 29">
              <a:extLst>
                <a:ext uri="{FF2B5EF4-FFF2-40B4-BE49-F238E27FC236}">
                  <a16:creationId xmlns:a16="http://schemas.microsoft.com/office/drawing/2014/main" id="{9915E8AC-529E-40C2-A835-572C41FCC7A5}"/>
                </a:ext>
              </a:extLst>
            </p:cNvPr>
            <p:cNvSpPr>
              <a:spLocks/>
            </p:cNvSpPr>
            <p:nvPr/>
          </p:nvSpPr>
          <p:spPr bwMode="auto">
            <a:xfrm>
              <a:off x="1078398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 name="Freeform 31">
              <a:extLst>
                <a:ext uri="{FF2B5EF4-FFF2-40B4-BE49-F238E27FC236}">
                  <a16:creationId xmlns:a16="http://schemas.microsoft.com/office/drawing/2014/main" id="{B6E49029-E29C-4351-A323-6ADA8C61F1C6}"/>
                </a:ext>
              </a:extLst>
            </p:cNvPr>
            <p:cNvSpPr>
              <a:spLocks/>
            </p:cNvSpPr>
            <p:nvPr/>
          </p:nvSpPr>
          <p:spPr bwMode="auto">
            <a:xfrm>
              <a:off x="10562454"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 name="Freeform 29">
              <a:extLst>
                <a:ext uri="{FF2B5EF4-FFF2-40B4-BE49-F238E27FC236}">
                  <a16:creationId xmlns:a16="http://schemas.microsoft.com/office/drawing/2014/main" id="{78C37C65-A53C-4CFE-AE9A-670B395F015F}"/>
                </a:ext>
              </a:extLst>
            </p:cNvPr>
            <p:cNvSpPr>
              <a:spLocks/>
            </p:cNvSpPr>
            <p:nvPr/>
          </p:nvSpPr>
          <p:spPr bwMode="auto">
            <a:xfrm>
              <a:off x="1111261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 name="Freeform 30">
              <a:extLst>
                <a:ext uri="{FF2B5EF4-FFF2-40B4-BE49-F238E27FC236}">
                  <a16:creationId xmlns:a16="http://schemas.microsoft.com/office/drawing/2014/main" id="{E81C5765-632E-4790-B5E3-B12F3C13A82C}"/>
                </a:ext>
              </a:extLst>
            </p:cNvPr>
            <p:cNvSpPr>
              <a:spLocks/>
            </p:cNvSpPr>
            <p:nvPr/>
          </p:nvSpPr>
          <p:spPr bwMode="auto">
            <a:xfrm>
              <a:off x="11438757"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 name="Freeform 31">
              <a:extLst>
                <a:ext uri="{FF2B5EF4-FFF2-40B4-BE49-F238E27FC236}">
                  <a16:creationId xmlns:a16="http://schemas.microsoft.com/office/drawing/2014/main" id="{33266C91-BE44-495A-B2DE-C01555E89666}"/>
                </a:ext>
              </a:extLst>
            </p:cNvPr>
            <p:cNvSpPr>
              <a:spLocks/>
            </p:cNvSpPr>
            <p:nvPr/>
          </p:nvSpPr>
          <p:spPr bwMode="auto">
            <a:xfrm>
              <a:off x="10891083"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 name="Freeform 32">
              <a:extLst>
                <a:ext uri="{FF2B5EF4-FFF2-40B4-BE49-F238E27FC236}">
                  <a16:creationId xmlns:a16="http://schemas.microsoft.com/office/drawing/2014/main" id="{2EBFC1DA-E5F9-4849-856D-130B497368EF}"/>
                </a:ext>
              </a:extLst>
            </p:cNvPr>
            <p:cNvSpPr>
              <a:spLocks/>
            </p:cNvSpPr>
            <p:nvPr/>
          </p:nvSpPr>
          <p:spPr bwMode="auto">
            <a:xfrm>
              <a:off x="11219710"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 name="Freeform 29">
              <a:extLst>
                <a:ext uri="{FF2B5EF4-FFF2-40B4-BE49-F238E27FC236}">
                  <a16:creationId xmlns:a16="http://schemas.microsoft.com/office/drawing/2014/main" id="{5DFE573A-8316-435B-AF08-76701ABB0C82}"/>
                </a:ext>
              </a:extLst>
            </p:cNvPr>
            <p:cNvSpPr>
              <a:spLocks/>
            </p:cNvSpPr>
            <p:nvPr/>
          </p:nvSpPr>
          <p:spPr bwMode="auto">
            <a:xfrm>
              <a:off x="11767385"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 name="Freeform 30">
              <a:extLst>
                <a:ext uri="{FF2B5EF4-FFF2-40B4-BE49-F238E27FC236}">
                  <a16:creationId xmlns:a16="http://schemas.microsoft.com/office/drawing/2014/main" id="{19E0B935-74E8-4408-9D05-D3E37D09301A}"/>
                </a:ext>
              </a:extLst>
            </p:cNvPr>
            <p:cNvSpPr>
              <a:spLocks/>
            </p:cNvSpPr>
            <p:nvPr/>
          </p:nvSpPr>
          <p:spPr bwMode="auto">
            <a:xfrm>
              <a:off x="12093526" y="3123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 name="Freeform 31">
              <a:extLst>
                <a:ext uri="{FF2B5EF4-FFF2-40B4-BE49-F238E27FC236}">
                  <a16:creationId xmlns:a16="http://schemas.microsoft.com/office/drawing/2014/main" id="{9EFBB459-365A-4566-B129-395F6CCAEB9C}"/>
                </a:ext>
              </a:extLst>
            </p:cNvPr>
            <p:cNvSpPr>
              <a:spLocks/>
            </p:cNvSpPr>
            <p:nvPr/>
          </p:nvSpPr>
          <p:spPr bwMode="auto">
            <a:xfrm>
              <a:off x="11545852" y="3120085"/>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 name="Freeform 32">
              <a:extLst>
                <a:ext uri="{FF2B5EF4-FFF2-40B4-BE49-F238E27FC236}">
                  <a16:creationId xmlns:a16="http://schemas.microsoft.com/office/drawing/2014/main" id="{80E07E11-BBDF-46B3-84A2-2F40AF03F12D}"/>
                </a:ext>
              </a:extLst>
            </p:cNvPr>
            <p:cNvSpPr>
              <a:spLocks/>
            </p:cNvSpPr>
            <p:nvPr/>
          </p:nvSpPr>
          <p:spPr bwMode="auto">
            <a:xfrm>
              <a:off x="11874480" y="3120085"/>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4" name="Group 1803">
            <a:extLst>
              <a:ext uri="{FF2B5EF4-FFF2-40B4-BE49-F238E27FC236}">
                <a16:creationId xmlns:a16="http://schemas.microsoft.com/office/drawing/2014/main" id="{2FFD6C10-FC4C-4F41-B7FF-62886559664D}"/>
              </a:ext>
            </a:extLst>
          </p:cNvPr>
          <p:cNvGrpSpPr/>
          <p:nvPr userDrawn="1"/>
        </p:nvGrpSpPr>
        <p:grpSpPr>
          <a:xfrm>
            <a:off x="83664" y="1774041"/>
            <a:ext cx="12009863" cy="176637"/>
            <a:chOff x="83664" y="1663922"/>
            <a:chExt cx="12009863" cy="176637"/>
          </a:xfrm>
        </p:grpSpPr>
        <p:sp>
          <p:nvSpPr>
            <p:cNvPr id="319" name="Freeform 29">
              <a:extLst>
                <a:ext uri="{FF2B5EF4-FFF2-40B4-BE49-F238E27FC236}">
                  <a16:creationId xmlns:a16="http://schemas.microsoft.com/office/drawing/2014/main" id="{A1FF5F7A-8C3F-4A83-9768-8CB244306837}"/>
                </a:ext>
              </a:extLst>
            </p:cNvPr>
            <p:cNvSpPr>
              <a:spLocks/>
            </p:cNvSpPr>
            <p:nvPr/>
          </p:nvSpPr>
          <p:spPr bwMode="auto">
            <a:xfrm flipH="1">
              <a:off x="1187199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0" name="Freeform 30">
              <a:extLst>
                <a:ext uri="{FF2B5EF4-FFF2-40B4-BE49-F238E27FC236}">
                  <a16:creationId xmlns:a16="http://schemas.microsoft.com/office/drawing/2014/main" id="{CDE63646-4BE1-445A-853E-1CCC62FDDD5E}"/>
                </a:ext>
              </a:extLst>
            </p:cNvPr>
            <p:cNvSpPr>
              <a:spLocks/>
            </p:cNvSpPr>
            <p:nvPr/>
          </p:nvSpPr>
          <p:spPr bwMode="auto">
            <a:xfrm flipH="1">
              <a:off x="1154585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1" name="Freeform 31">
              <a:extLst>
                <a:ext uri="{FF2B5EF4-FFF2-40B4-BE49-F238E27FC236}">
                  <a16:creationId xmlns:a16="http://schemas.microsoft.com/office/drawing/2014/main" id="{841BDC01-2683-4555-898B-32B6E2C82A4C}"/>
                </a:ext>
              </a:extLst>
            </p:cNvPr>
            <p:cNvSpPr>
              <a:spLocks/>
            </p:cNvSpPr>
            <p:nvPr/>
          </p:nvSpPr>
          <p:spPr bwMode="auto">
            <a:xfrm flipH="1">
              <a:off x="11979088"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2" name="Freeform 32">
              <a:extLst>
                <a:ext uri="{FF2B5EF4-FFF2-40B4-BE49-F238E27FC236}">
                  <a16:creationId xmlns:a16="http://schemas.microsoft.com/office/drawing/2014/main" id="{6FFE5B64-24C7-4D9A-BB64-4C41F7E4D061}"/>
                </a:ext>
              </a:extLst>
            </p:cNvPr>
            <p:cNvSpPr>
              <a:spLocks/>
            </p:cNvSpPr>
            <p:nvPr/>
          </p:nvSpPr>
          <p:spPr bwMode="auto">
            <a:xfrm flipH="1">
              <a:off x="11652948"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3" name="Freeform 29">
              <a:extLst>
                <a:ext uri="{FF2B5EF4-FFF2-40B4-BE49-F238E27FC236}">
                  <a16:creationId xmlns:a16="http://schemas.microsoft.com/office/drawing/2014/main" id="{AEAC90F6-0D91-4EF2-8AEF-C6D2F58C547E}"/>
                </a:ext>
              </a:extLst>
            </p:cNvPr>
            <p:cNvSpPr>
              <a:spLocks/>
            </p:cNvSpPr>
            <p:nvPr/>
          </p:nvSpPr>
          <p:spPr bwMode="auto">
            <a:xfrm flipH="1">
              <a:off x="1121722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4" name="Freeform 30">
              <a:extLst>
                <a:ext uri="{FF2B5EF4-FFF2-40B4-BE49-F238E27FC236}">
                  <a16:creationId xmlns:a16="http://schemas.microsoft.com/office/drawing/2014/main" id="{FDB19BD2-BB72-4304-9ADA-D846D162AC90}"/>
                </a:ext>
              </a:extLst>
            </p:cNvPr>
            <p:cNvSpPr>
              <a:spLocks/>
            </p:cNvSpPr>
            <p:nvPr/>
          </p:nvSpPr>
          <p:spPr bwMode="auto">
            <a:xfrm flipH="1">
              <a:off x="1089108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5" name="Freeform 31">
              <a:extLst>
                <a:ext uri="{FF2B5EF4-FFF2-40B4-BE49-F238E27FC236}">
                  <a16:creationId xmlns:a16="http://schemas.microsoft.com/office/drawing/2014/main" id="{2081742D-10AB-4F41-BB2C-E6ED079A8316}"/>
                </a:ext>
              </a:extLst>
            </p:cNvPr>
            <p:cNvSpPr>
              <a:spLocks/>
            </p:cNvSpPr>
            <p:nvPr/>
          </p:nvSpPr>
          <p:spPr bwMode="auto">
            <a:xfrm flipH="1">
              <a:off x="1132431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6" name="Freeform 32">
              <a:extLst>
                <a:ext uri="{FF2B5EF4-FFF2-40B4-BE49-F238E27FC236}">
                  <a16:creationId xmlns:a16="http://schemas.microsoft.com/office/drawing/2014/main" id="{6F7424D8-E38A-44A6-92FB-1F915121F4DA}"/>
                </a:ext>
              </a:extLst>
            </p:cNvPr>
            <p:cNvSpPr>
              <a:spLocks/>
            </p:cNvSpPr>
            <p:nvPr/>
          </p:nvSpPr>
          <p:spPr bwMode="auto">
            <a:xfrm flipH="1">
              <a:off x="10998178"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7" name="Freeform 29">
              <a:extLst>
                <a:ext uri="{FF2B5EF4-FFF2-40B4-BE49-F238E27FC236}">
                  <a16:creationId xmlns:a16="http://schemas.microsoft.com/office/drawing/2014/main" id="{EC2B0569-BF87-4448-8F49-9B156BE05269}"/>
                </a:ext>
              </a:extLst>
            </p:cNvPr>
            <p:cNvSpPr>
              <a:spLocks/>
            </p:cNvSpPr>
            <p:nvPr/>
          </p:nvSpPr>
          <p:spPr bwMode="auto">
            <a:xfrm flipH="1">
              <a:off x="10562456"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8" name="Freeform 30">
              <a:extLst>
                <a:ext uri="{FF2B5EF4-FFF2-40B4-BE49-F238E27FC236}">
                  <a16:creationId xmlns:a16="http://schemas.microsoft.com/office/drawing/2014/main" id="{44766838-FC45-443E-B58B-B535CC20E6AE}"/>
                </a:ext>
              </a:extLst>
            </p:cNvPr>
            <p:cNvSpPr>
              <a:spLocks/>
            </p:cNvSpPr>
            <p:nvPr/>
          </p:nvSpPr>
          <p:spPr bwMode="auto">
            <a:xfrm flipH="1">
              <a:off x="1023631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29" name="Freeform 31">
              <a:extLst>
                <a:ext uri="{FF2B5EF4-FFF2-40B4-BE49-F238E27FC236}">
                  <a16:creationId xmlns:a16="http://schemas.microsoft.com/office/drawing/2014/main" id="{6DA4BF52-653C-41FB-BE9F-F96C7606CE61}"/>
                </a:ext>
              </a:extLst>
            </p:cNvPr>
            <p:cNvSpPr>
              <a:spLocks/>
            </p:cNvSpPr>
            <p:nvPr/>
          </p:nvSpPr>
          <p:spPr bwMode="auto">
            <a:xfrm flipH="1">
              <a:off x="10669550"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0" name="Freeform 32">
              <a:extLst>
                <a:ext uri="{FF2B5EF4-FFF2-40B4-BE49-F238E27FC236}">
                  <a16:creationId xmlns:a16="http://schemas.microsoft.com/office/drawing/2014/main" id="{0F036587-61CF-4602-B41D-A6AAB5938C1B}"/>
                </a:ext>
              </a:extLst>
            </p:cNvPr>
            <p:cNvSpPr>
              <a:spLocks/>
            </p:cNvSpPr>
            <p:nvPr/>
          </p:nvSpPr>
          <p:spPr bwMode="auto">
            <a:xfrm flipH="1">
              <a:off x="10343410"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1" name="Freeform 29">
              <a:extLst>
                <a:ext uri="{FF2B5EF4-FFF2-40B4-BE49-F238E27FC236}">
                  <a16:creationId xmlns:a16="http://schemas.microsoft.com/office/drawing/2014/main" id="{EA7C30F3-78F4-4BFE-8EAA-F3DA4B319BCA}"/>
                </a:ext>
              </a:extLst>
            </p:cNvPr>
            <p:cNvSpPr>
              <a:spLocks/>
            </p:cNvSpPr>
            <p:nvPr/>
          </p:nvSpPr>
          <p:spPr bwMode="auto">
            <a:xfrm flipH="1">
              <a:off x="990768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2" name="Freeform 30">
              <a:extLst>
                <a:ext uri="{FF2B5EF4-FFF2-40B4-BE49-F238E27FC236}">
                  <a16:creationId xmlns:a16="http://schemas.microsoft.com/office/drawing/2014/main" id="{342E3715-3D9A-4944-9423-0B03669A4CB9}"/>
                </a:ext>
              </a:extLst>
            </p:cNvPr>
            <p:cNvSpPr>
              <a:spLocks/>
            </p:cNvSpPr>
            <p:nvPr/>
          </p:nvSpPr>
          <p:spPr bwMode="auto">
            <a:xfrm flipH="1">
              <a:off x="9581546"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3" name="Freeform 31">
              <a:extLst>
                <a:ext uri="{FF2B5EF4-FFF2-40B4-BE49-F238E27FC236}">
                  <a16:creationId xmlns:a16="http://schemas.microsoft.com/office/drawing/2014/main" id="{45F6F329-3D55-4F1F-B4DF-31394C4C7684}"/>
                </a:ext>
              </a:extLst>
            </p:cNvPr>
            <p:cNvSpPr>
              <a:spLocks/>
            </p:cNvSpPr>
            <p:nvPr/>
          </p:nvSpPr>
          <p:spPr bwMode="auto">
            <a:xfrm flipH="1">
              <a:off x="10014782"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4" name="Freeform 32">
              <a:extLst>
                <a:ext uri="{FF2B5EF4-FFF2-40B4-BE49-F238E27FC236}">
                  <a16:creationId xmlns:a16="http://schemas.microsoft.com/office/drawing/2014/main" id="{1659BEF7-8541-41AE-AFCC-8944287FB89D}"/>
                </a:ext>
              </a:extLst>
            </p:cNvPr>
            <p:cNvSpPr>
              <a:spLocks/>
            </p:cNvSpPr>
            <p:nvPr/>
          </p:nvSpPr>
          <p:spPr bwMode="auto">
            <a:xfrm flipH="1">
              <a:off x="9688641"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5" name="Freeform 477">
              <a:extLst>
                <a:ext uri="{FF2B5EF4-FFF2-40B4-BE49-F238E27FC236}">
                  <a16:creationId xmlns:a16="http://schemas.microsoft.com/office/drawing/2014/main" id="{0DCFA3D4-9ED4-496F-A899-1B1F5375DC40}"/>
                </a:ext>
              </a:extLst>
            </p:cNvPr>
            <p:cNvSpPr>
              <a:spLocks/>
            </p:cNvSpPr>
            <p:nvPr/>
          </p:nvSpPr>
          <p:spPr bwMode="auto">
            <a:xfrm flipH="1">
              <a:off x="925291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6" name="Freeform 478">
              <a:extLst>
                <a:ext uri="{FF2B5EF4-FFF2-40B4-BE49-F238E27FC236}">
                  <a16:creationId xmlns:a16="http://schemas.microsoft.com/office/drawing/2014/main" id="{0905BE28-EC14-4542-9B0E-3AF5D62D2297}"/>
                </a:ext>
              </a:extLst>
            </p:cNvPr>
            <p:cNvSpPr>
              <a:spLocks/>
            </p:cNvSpPr>
            <p:nvPr/>
          </p:nvSpPr>
          <p:spPr bwMode="auto">
            <a:xfrm flipH="1">
              <a:off x="892677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7" name="Freeform 479">
              <a:extLst>
                <a:ext uri="{FF2B5EF4-FFF2-40B4-BE49-F238E27FC236}">
                  <a16:creationId xmlns:a16="http://schemas.microsoft.com/office/drawing/2014/main" id="{FD1307AA-13C2-4EC1-A12F-227BE61E503C}"/>
                </a:ext>
              </a:extLst>
            </p:cNvPr>
            <p:cNvSpPr>
              <a:spLocks/>
            </p:cNvSpPr>
            <p:nvPr/>
          </p:nvSpPr>
          <p:spPr bwMode="auto">
            <a:xfrm flipH="1">
              <a:off x="9360012"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8" name="Freeform 480">
              <a:extLst>
                <a:ext uri="{FF2B5EF4-FFF2-40B4-BE49-F238E27FC236}">
                  <a16:creationId xmlns:a16="http://schemas.microsoft.com/office/drawing/2014/main" id="{10F5362D-A5D0-4703-AA2A-204A04FF0D25}"/>
                </a:ext>
              </a:extLst>
            </p:cNvPr>
            <p:cNvSpPr>
              <a:spLocks/>
            </p:cNvSpPr>
            <p:nvPr/>
          </p:nvSpPr>
          <p:spPr bwMode="auto">
            <a:xfrm flipH="1">
              <a:off x="9033872"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39" name="Freeform 29">
              <a:extLst>
                <a:ext uri="{FF2B5EF4-FFF2-40B4-BE49-F238E27FC236}">
                  <a16:creationId xmlns:a16="http://schemas.microsoft.com/office/drawing/2014/main" id="{68334580-81FA-48C5-B0D2-8A78F79BB3B8}"/>
                </a:ext>
              </a:extLst>
            </p:cNvPr>
            <p:cNvSpPr>
              <a:spLocks/>
            </p:cNvSpPr>
            <p:nvPr/>
          </p:nvSpPr>
          <p:spPr bwMode="auto">
            <a:xfrm flipH="1">
              <a:off x="859814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0" name="Freeform 31">
              <a:extLst>
                <a:ext uri="{FF2B5EF4-FFF2-40B4-BE49-F238E27FC236}">
                  <a16:creationId xmlns:a16="http://schemas.microsoft.com/office/drawing/2014/main" id="{3549D2BD-CB3B-4332-B394-3118785ED299}"/>
                </a:ext>
              </a:extLst>
            </p:cNvPr>
            <p:cNvSpPr>
              <a:spLocks/>
            </p:cNvSpPr>
            <p:nvPr/>
          </p:nvSpPr>
          <p:spPr bwMode="auto">
            <a:xfrm flipH="1">
              <a:off x="8705243"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1" name="Freeform 29">
              <a:extLst>
                <a:ext uri="{FF2B5EF4-FFF2-40B4-BE49-F238E27FC236}">
                  <a16:creationId xmlns:a16="http://schemas.microsoft.com/office/drawing/2014/main" id="{502327BD-77CB-4FE5-9AF0-1119286362B6}"/>
                </a:ext>
              </a:extLst>
            </p:cNvPr>
            <p:cNvSpPr>
              <a:spLocks/>
            </p:cNvSpPr>
            <p:nvPr/>
          </p:nvSpPr>
          <p:spPr bwMode="auto">
            <a:xfrm flipH="1">
              <a:off x="826952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2" name="Freeform 30">
              <a:extLst>
                <a:ext uri="{FF2B5EF4-FFF2-40B4-BE49-F238E27FC236}">
                  <a16:creationId xmlns:a16="http://schemas.microsoft.com/office/drawing/2014/main" id="{C2476F8F-93FA-4A9B-953C-2E13A906A3CD}"/>
                </a:ext>
              </a:extLst>
            </p:cNvPr>
            <p:cNvSpPr>
              <a:spLocks/>
            </p:cNvSpPr>
            <p:nvPr/>
          </p:nvSpPr>
          <p:spPr bwMode="auto">
            <a:xfrm flipH="1">
              <a:off x="794337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3" name="Freeform 31">
              <a:extLst>
                <a:ext uri="{FF2B5EF4-FFF2-40B4-BE49-F238E27FC236}">
                  <a16:creationId xmlns:a16="http://schemas.microsoft.com/office/drawing/2014/main" id="{75A34BDE-D4E1-4BC0-956C-9C659829408F}"/>
                </a:ext>
              </a:extLst>
            </p:cNvPr>
            <p:cNvSpPr>
              <a:spLocks/>
            </p:cNvSpPr>
            <p:nvPr/>
          </p:nvSpPr>
          <p:spPr bwMode="auto">
            <a:xfrm flipH="1">
              <a:off x="8376614"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4" name="Freeform 32">
              <a:extLst>
                <a:ext uri="{FF2B5EF4-FFF2-40B4-BE49-F238E27FC236}">
                  <a16:creationId xmlns:a16="http://schemas.microsoft.com/office/drawing/2014/main" id="{43B05AED-2EA1-4CB7-9103-93FA99D69E75}"/>
                </a:ext>
              </a:extLst>
            </p:cNvPr>
            <p:cNvSpPr>
              <a:spLocks/>
            </p:cNvSpPr>
            <p:nvPr/>
          </p:nvSpPr>
          <p:spPr bwMode="auto">
            <a:xfrm flipH="1">
              <a:off x="8050474"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5" name="Freeform 29">
              <a:extLst>
                <a:ext uri="{FF2B5EF4-FFF2-40B4-BE49-F238E27FC236}">
                  <a16:creationId xmlns:a16="http://schemas.microsoft.com/office/drawing/2014/main" id="{09CC8A84-607A-4144-8398-2C5386C2F488}"/>
                </a:ext>
              </a:extLst>
            </p:cNvPr>
            <p:cNvSpPr>
              <a:spLocks/>
            </p:cNvSpPr>
            <p:nvPr/>
          </p:nvSpPr>
          <p:spPr bwMode="auto">
            <a:xfrm flipH="1">
              <a:off x="7614751"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6" name="Freeform 30">
              <a:extLst>
                <a:ext uri="{FF2B5EF4-FFF2-40B4-BE49-F238E27FC236}">
                  <a16:creationId xmlns:a16="http://schemas.microsoft.com/office/drawing/2014/main" id="{87155829-EDBE-4F63-8502-09657BD6236B}"/>
                </a:ext>
              </a:extLst>
            </p:cNvPr>
            <p:cNvSpPr>
              <a:spLocks/>
            </p:cNvSpPr>
            <p:nvPr/>
          </p:nvSpPr>
          <p:spPr bwMode="auto">
            <a:xfrm flipH="1">
              <a:off x="728861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7" name="Freeform 31">
              <a:extLst>
                <a:ext uri="{FF2B5EF4-FFF2-40B4-BE49-F238E27FC236}">
                  <a16:creationId xmlns:a16="http://schemas.microsoft.com/office/drawing/2014/main" id="{425EF920-E2AB-4F7C-8C6C-62AF4A250AE9}"/>
                </a:ext>
              </a:extLst>
            </p:cNvPr>
            <p:cNvSpPr>
              <a:spLocks/>
            </p:cNvSpPr>
            <p:nvPr/>
          </p:nvSpPr>
          <p:spPr bwMode="auto">
            <a:xfrm flipH="1">
              <a:off x="7721846"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8" name="Freeform 32">
              <a:extLst>
                <a:ext uri="{FF2B5EF4-FFF2-40B4-BE49-F238E27FC236}">
                  <a16:creationId xmlns:a16="http://schemas.microsoft.com/office/drawing/2014/main" id="{9571A7A8-F372-425F-BD0B-59A1E09D3DEC}"/>
                </a:ext>
              </a:extLst>
            </p:cNvPr>
            <p:cNvSpPr>
              <a:spLocks/>
            </p:cNvSpPr>
            <p:nvPr/>
          </p:nvSpPr>
          <p:spPr bwMode="auto">
            <a:xfrm flipH="1">
              <a:off x="7395705"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49" name="Freeform 29">
              <a:extLst>
                <a:ext uri="{FF2B5EF4-FFF2-40B4-BE49-F238E27FC236}">
                  <a16:creationId xmlns:a16="http://schemas.microsoft.com/office/drawing/2014/main" id="{1FCD8FCF-6471-4230-B7B8-4978EB62CEF2}"/>
                </a:ext>
              </a:extLst>
            </p:cNvPr>
            <p:cNvSpPr>
              <a:spLocks/>
            </p:cNvSpPr>
            <p:nvPr/>
          </p:nvSpPr>
          <p:spPr bwMode="auto">
            <a:xfrm flipH="1">
              <a:off x="695998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0" name="Freeform 30">
              <a:extLst>
                <a:ext uri="{FF2B5EF4-FFF2-40B4-BE49-F238E27FC236}">
                  <a16:creationId xmlns:a16="http://schemas.microsoft.com/office/drawing/2014/main" id="{45362D78-19AB-48B7-A84D-16D6CD4CDA86}"/>
                </a:ext>
              </a:extLst>
            </p:cNvPr>
            <p:cNvSpPr>
              <a:spLocks/>
            </p:cNvSpPr>
            <p:nvPr/>
          </p:nvSpPr>
          <p:spPr bwMode="auto">
            <a:xfrm flipH="1">
              <a:off x="663384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1" name="Freeform 31">
              <a:extLst>
                <a:ext uri="{FF2B5EF4-FFF2-40B4-BE49-F238E27FC236}">
                  <a16:creationId xmlns:a16="http://schemas.microsoft.com/office/drawing/2014/main" id="{272E49C9-4DDD-4D81-9CA4-0EE03FB0F642}"/>
                </a:ext>
              </a:extLst>
            </p:cNvPr>
            <p:cNvSpPr>
              <a:spLocks/>
            </p:cNvSpPr>
            <p:nvPr/>
          </p:nvSpPr>
          <p:spPr bwMode="auto">
            <a:xfrm flipH="1">
              <a:off x="7067077"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2" name="Freeform 32">
              <a:extLst>
                <a:ext uri="{FF2B5EF4-FFF2-40B4-BE49-F238E27FC236}">
                  <a16:creationId xmlns:a16="http://schemas.microsoft.com/office/drawing/2014/main" id="{F22645B0-6477-4DB6-950C-A4B4F93E13AB}"/>
                </a:ext>
              </a:extLst>
            </p:cNvPr>
            <p:cNvSpPr>
              <a:spLocks/>
            </p:cNvSpPr>
            <p:nvPr/>
          </p:nvSpPr>
          <p:spPr bwMode="auto">
            <a:xfrm flipH="1">
              <a:off x="6740936"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3" name="Freeform 29">
              <a:extLst>
                <a:ext uri="{FF2B5EF4-FFF2-40B4-BE49-F238E27FC236}">
                  <a16:creationId xmlns:a16="http://schemas.microsoft.com/office/drawing/2014/main" id="{09B994B1-7A8B-46BB-9C64-B3AD463971FF}"/>
                </a:ext>
              </a:extLst>
            </p:cNvPr>
            <p:cNvSpPr>
              <a:spLocks/>
            </p:cNvSpPr>
            <p:nvPr/>
          </p:nvSpPr>
          <p:spPr bwMode="auto">
            <a:xfrm flipH="1">
              <a:off x="630521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4" name="Freeform 30">
              <a:extLst>
                <a:ext uri="{FF2B5EF4-FFF2-40B4-BE49-F238E27FC236}">
                  <a16:creationId xmlns:a16="http://schemas.microsoft.com/office/drawing/2014/main" id="{7972DAD1-31C4-48BA-A462-D1FD8DA3C3AE}"/>
                </a:ext>
              </a:extLst>
            </p:cNvPr>
            <p:cNvSpPr>
              <a:spLocks/>
            </p:cNvSpPr>
            <p:nvPr/>
          </p:nvSpPr>
          <p:spPr bwMode="auto">
            <a:xfrm flipH="1">
              <a:off x="597907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5" name="Freeform 31">
              <a:extLst>
                <a:ext uri="{FF2B5EF4-FFF2-40B4-BE49-F238E27FC236}">
                  <a16:creationId xmlns:a16="http://schemas.microsoft.com/office/drawing/2014/main" id="{64CC8350-60C8-49B3-9488-67DAF380545E}"/>
                </a:ext>
              </a:extLst>
            </p:cNvPr>
            <p:cNvSpPr>
              <a:spLocks/>
            </p:cNvSpPr>
            <p:nvPr/>
          </p:nvSpPr>
          <p:spPr bwMode="auto">
            <a:xfrm flipH="1">
              <a:off x="6412308"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6" name="Freeform 32">
              <a:extLst>
                <a:ext uri="{FF2B5EF4-FFF2-40B4-BE49-F238E27FC236}">
                  <a16:creationId xmlns:a16="http://schemas.microsoft.com/office/drawing/2014/main" id="{725F749E-C060-4467-AFCB-F01D8E6B3FE8}"/>
                </a:ext>
              </a:extLst>
            </p:cNvPr>
            <p:cNvSpPr>
              <a:spLocks/>
            </p:cNvSpPr>
            <p:nvPr/>
          </p:nvSpPr>
          <p:spPr bwMode="auto">
            <a:xfrm flipH="1">
              <a:off x="6086167"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7" name="Freeform 499">
              <a:extLst>
                <a:ext uri="{FF2B5EF4-FFF2-40B4-BE49-F238E27FC236}">
                  <a16:creationId xmlns:a16="http://schemas.microsoft.com/office/drawing/2014/main" id="{A5929FEF-2958-4E24-A181-9366FF366991}"/>
                </a:ext>
              </a:extLst>
            </p:cNvPr>
            <p:cNvSpPr>
              <a:spLocks/>
            </p:cNvSpPr>
            <p:nvPr/>
          </p:nvSpPr>
          <p:spPr bwMode="auto">
            <a:xfrm flipH="1">
              <a:off x="565044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8" name="Freeform 500">
              <a:extLst>
                <a:ext uri="{FF2B5EF4-FFF2-40B4-BE49-F238E27FC236}">
                  <a16:creationId xmlns:a16="http://schemas.microsoft.com/office/drawing/2014/main" id="{94A8D840-28B0-49AA-A1EF-55A8030AD878}"/>
                </a:ext>
              </a:extLst>
            </p:cNvPr>
            <p:cNvSpPr>
              <a:spLocks/>
            </p:cNvSpPr>
            <p:nvPr/>
          </p:nvSpPr>
          <p:spPr bwMode="auto">
            <a:xfrm flipH="1">
              <a:off x="532430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59" name="Freeform 501">
              <a:extLst>
                <a:ext uri="{FF2B5EF4-FFF2-40B4-BE49-F238E27FC236}">
                  <a16:creationId xmlns:a16="http://schemas.microsoft.com/office/drawing/2014/main" id="{410F1B08-1AE0-42A2-9C2B-A2542A82EE77}"/>
                </a:ext>
              </a:extLst>
            </p:cNvPr>
            <p:cNvSpPr>
              <a:spLocks/>
            </p:cNvSpPr>
            <p:nvPr/>
          </p:nvSpPr>
          <p:spPr bwMode="auto">
            <a:xfrm flipH="1">
              <a:off x="575753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0" name="Freeform 502">
              <a:extLst>
                <a:ext uri="{FF2B5EF4-FFF2-40B4-BE49-F238E27FC236}">
                  <a16:creationId xmlns:a16="http://schemas.microsoft.com/office/drawing/2014/main" id="{20E66824-37C1-43D0-AA34-FDE99F19BE66}"/>
                </a:ext>
              </a:extLst>
            </p:cNvPr>
            <p:cNvSpPr>
              <a:spLocks/>
            </p:cNvSpPr>
            <p:nvPr/>
          </p:nvSpPr>
          <p:spPr bwMode="auto">
            <a:xfrm flipH="1">
              <a:off x="5431399" y="166392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1" name="Freeform 29">
              <a:extLst>
                <a:ext uri="{FF2B5EF4-FFF2-40B4-BE49-F238E27FC236}">
                  <a16:creationId xmlns:a16="http://schemas.microsoft.com/office/drawing/2014/main" id="{189EC206-8EFB-4C2B-807C-BBDE78828ABC}"/>
                </a:ext>
              </a:extLst>
            </p:cNvPr>
            <p:cNvSpPr>
              <a:spLocks/>
            </p:cNvSpPr>
            <p:nvPr/>
          </p:nvSpPr>
          <p:spPr bwMode="auto">
            <a:xfrm flipH="1">
              <a:off x="499567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2" name="Freeform 31">
              <a:extLst>
                <a:ext uri="{FF2B5EF4-FFF2-40B4-BE49-F238E27FC236}">
                  <a16:creationId xmlns:a16="http://schemas.microsoft.com/office/drawing/2014/main" id="{551BEA87-303C-4C90-9B82-763E98AF250E}"/>
                </a:ext>
              </a:extLst>
            </p:cNvPr>
            <p:cNvSpPr>
              <a:spLocks/>
            </p:cNvSpPr>
            <p:nvPr/>
          </p:nvSpPr>
          <p:spPr bwMode="auto">
            <a:xfrm flipH="1">
              <a:off x="5102769" y="166392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9" name="Freeform 29">
              <a:extLst>
                <a:ext uri="{FF2B5EF4-FFF2-40B4-BE49-F238E27FC236}">
                  <a16:creationId xmlns:a16="http://schemas.microsoft.com/office/drawing/2014/main" id="{6333BBC6-F1E1-497C-AB64-9D4DB667CF5A}"/>
                </a:ext>
              </a:extLst>
            </p:cNvPr>
            <p:cNvSpPr>
              <a:spLocks/>
            </p:cNvSpPr>
            <p:nvPr/>
          </p:nvSpPr>
          <p:spPr bwMode="auto">
            <a:xfrm flipH="1">
              <a:off x="466704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0" name="Freeform 30">
              <a:extLst>
                <a:ext uri="{FF2B5EF4-FFF2-40B4-BE49-F238E27FC236}">
                  <a16:creationId xmlns:a16="http://schemas.microsoft.com/office/drawing/2014/main" id="{6C4018FE-3A89-4961-90B2-649DD278FAC9}"/>
                </a:ext>
              </a:extLst>
            </p:cNvPr>
            <p:cNvSpPr>
              <a:spLocks/>
            </p:cNvSpPr>
            <p:nvPr/>
          </p:nvSpPr>
          <p:spPr bwMode="auto">
            <a:xfrm flipH="1">
              <a:off x="4340907"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1" name="Freeform 31">
              <a:extLst>
                <a:ext uri="{FF2B5EF4-FFF2-40B4-BE49-F238E27FC236}">
                  <a16:creationId xmlns:a16="http://schemas.microsoft.com/office/drawing/2014/main" id="{C9CFAEF6-A908-4704-886C-4A068C982C1B}"/>
                </a:ext>
              </a:extLst>
            </p:cNvPr>
            <p:cNvSpPr>
              <a:spLocks/>
            </p:cNvSpPr>
            <p:nvPr/>
          </p:nvSpPr>
          <p:spPr bwMode="auto">
            <a:xfrm flipH="1">
              <a:off x="4774142"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2" name="Freeform 32">
              <a:extLst>
                <a:ext uri="{FF2B5EF4-FFF2-40B4-BE49-F238E27FC236}">
                  <a16:creationId xmlns:a16="http://schemas.microsoft.com/office/drawing/2014/main" id="{73B083C5-25A1-43B2-B0A7-3CD495E2E88F}"/>
                </a:ext>
              </a:extLst>
            </p:cNvPr>
            <p:cNvSpPr>
              <a:spLocks/>
            </p:cNvSpPr>
            <p:nvPr/>
          </p:nvSpPr>
          <p:spPr bwMode="auto">
            <a:xfrm flipH="1">
              <a:off x="4448001"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3" name="Freeform 29">
              <a:extLst>
                <a:ext uri="{FF2B5EF4-FFF2-40B4-BE49-F238E27FC236}">
                  <a16:creationId xmlns:a16="http://schemas.microsoft.com/office/drawing/2014/main" id="{DAB884E2-CE71-4DDE-A735-E37DCC5A53EE}"/>
                </a:ext>
              </a:extLst>
            </p:cNvPr>
            <p:cNvSpPr>
              <a:spLocks/>
            </p:cNvSpPr>
            <p:nvPr/>
          </p:nvSpPr>
          <p:spPr bwMode="auto">
            <a:xfrm flipH="1">
              <a:off x="401227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4" name="Freeform 30">
              <a:extLst>
                <a:ext uri="{FF2B5EF4-FFF2-40B4-BE49-F238E27FC236}">
                  <a16:creationId xmlns:a16="http://schemas.microsoft.com/office/drawing/2014/main" id="{EF568FE2-3565-47CD-ADC4-B04DAA7488B1}"/>
                </a:ext>
              </a:extLst>
            </p:cNvPr>
            <p:cNvSpPr>
              <a:spLocks/>
            </p:cNvSpPr>
            <p:nvPr/>
          </p:nvSpPr>
          <p:spPr bwMode="auto">
            <a:xfrm flipH="1">
              <a:off x="3686138"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5" name="Freeform 31">
              <a:extLst>
                <a:ext uri="{FF2B5EF4-FFF2-40B4-BE49-F238E27FC236}">
                  <a16:creationId xmlns:a16="http://schemas.microsoft.com/office/drawing/2014/main" id="{3F475107-6FC4-4179-B06A-8BF6B5F902F1}"/>
                </a:ext>
              </a:extLst>
            </p:cNvPr>
            <p:cNvSpPr>
              <a:spLocks/>
            </p:cNvSpPr>
            <p:nvPr/>
          </p:nvSpPr>
          <p:spPr bwMode="auto">
            <a:xfrm flipH="1">
              <a:off x="4119373"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6" name="Freeform 32">
              <a:extLst>
                <a:ext uri="{FF2B5EF4-FFF2-40B4-BE49-F238E27FC236}">
                  <a16:creationId xmlns:a16="http://schemas.microsoft.com/office/drawing/2014/main" id="{3C96DC24-7E5F-4906-830F-6227C033421C}"/>
                </a:ext>
              </a:extLst>
            </p:cNvPr>
            <p:cNvSpPr>
              <a:spLocks/>
            </p:cNvSpPr>
            <p:nvPr/>
          </p:nvSpPr>
          <p:spPr bwMode="auto">
            <a:xfrm flipH="1">
              <a:off x="3793231"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7" name="Freeform 29">
              <a:extLst>
                <a:ext uri="{FF2B5EF4-FFF2-40B4-BE49-F238E27FC236}">
                  <a16:creationId xmlns:a16="http://schemas.microsoft.com/office/drawing/2014/main" id="{2DB41DF8-8259-4627-838C-DEAF6FCA5285}"/>
                </a:ext>
              </a:extLst>
            </p:cNvPr>
            <p:cNvSpPr>
              <a:spLocks/>
            </p:cNvSpPr>
            <p:nvPr/>
          </p:nvSpPr>
          <p:spPr bwMode="auto">
            <a:xfrm flipH="1">
              <a:off x="335751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8" name="Freeform 30">
              <a:extLst>
                <a:ext uri="{FF2B5EF4-FFF2-40B4-BE49-F238E27FC236}">
                  <a16:creationId xmlns:a16="http://schemas.microsoft.com/office/drawing/2014/main" id="{3098C31F-8477-481C-B1B1-A82DACCA32C6}"/>
                </a:ext>
              </a:extLst>
            </p:cNvPr>
            <p:cNvSpPr>
              <a:spLocks/>
            </p:cNvSpPr>
            <p:nvPr/>
          </p:nvSpPr>
          <p:spPr bwMode="auto">
            <a:xfrm flipH="1">
              <a:off x="303136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9" name="Freeform 31">
              <a:extLst>
                <a:ext uri="{FF2B5EF4-FFF2-40B4-BE49-F238E27FC236}">
                  <a16:creationId xmlns:a16="http://schemas.microsoft.com/office/drawing/2014/main" id="{D983920F-5530-4960-BADE-CAF034760A52}"/>
                </a:ext>
              </a:extLst>
            </p:cNvPr>
            <p:cNvSpPr>
              <a:spLocks/>
            </p:cNvSpPr>
            <p:nvPr/>
          </p:nvSpPr>
          <p:spPr bwMode="auto">
            <a:xfrm flipH="1">
              <a:off x="3464604"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0" name="Freeform 32">
              <a:extLst>
                <a:ext uri="{FF2B5EF4-FFF2-40B4-BE49-F238E27FC236}">
                  <a16:creationId xmlns:a16="http://schemas.microsoft.com/office/drawing/2014/main" id="{D9F4251F-E860-4F45-9E51-D20B1B8D50F9}"/>
                </a:ext>
              </a:extLst>
            </p:cNvPr>
            <p:cNvSpPr>
              <a:spLocks/>
            </p:cNvSpPr>
            <p:nvPr/>
          </p:nvSpPr>
          <p:spPr bwMode="auto">
            <a:xfrm flipH="1">
              <a:off x="3138464"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1" name="Freeform 29">
              <a:extLst>
                <a:ext uri="{FF2B5EF4-FFF2-40B4-BE49-F238E27FC236}">
                  <a16:creationId xmlns:a16="http://schemas.microsoft.com/office/drawing/2014/main" id="{37FC472F-3180-4603-8DAD-6764456D2BC0}"/>
                </a:ext>
              </a:extLst>
            </p:cNvPr>
            <p:cNvSpPr>
              <a:spLocks/>
            </p:cNvSpPr>
            <p:nvPr/>
          </p:nvSpPr>
          <p:spPr bwMode="auto">
            <a:xfrm flipH="1">
              <a:off x="270274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2" name="Freeform 30">
              <a:extLst>
                <a:ext uri="{FF2B5EF4-FFF2-40B4-BE49-F238E27FC236}">
                  <a16:creationId xmlns:a16="http://schemas.microsoft.com/office/drawing/2014/main" id="{C531C4E4-297D-4124-84BC-25B9E439FAB6}"/>
                </a:ext>
              </a:extLst>
            </p:cNvPr>
            <p:cNvSpPr>
              <a:spLocks/>
            </p:cNvSpPr>
            <p:nvPr/>
          </p:nvSpPr>
          <p:spPr bwMode="auto">
            <a:xfrm flipH="1">
              <a:off x="2376599"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3" name="Freeform 31">
              <a:extLst>
                <a:ext uri="{FF2B5EF4-FFF2-40B4-BE49-F238E27FC236}">
                  <a16:creationId xmlns:a16="http://schemas.microsoft.com/office/drawing/2014/main" id="{02DAF02D-D608-4F3F-A2B1-381E5462E606}"/>
                </a:ext>
              </a:extLst>
            </p:cNvPr>
            <p:cNvSpPr>
              <a:spLocks/>
            </p:cNvSpPr>
            <p:nvPr/>
          </p:nvSpPr>
          <p:spPr bwMode="auto">
            <a:xfrm flipH="1">
              <a:off x="2809836"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4" name="Freeform 32">
              <a:extLst>
                <a:ext uri="{FF2B5EF4-FFF2-40B4-BE49-F238E27FC236}">
                  <a16:creationId xmlns:a16="http://schemas.microsoft.com/office/drawing/2014/main" id="{8C7D28A3-C382-45FC-B132-AC3CB6D5D1A4}"/>
                </a:ext>
              </a:extLst>
            </p:cNvPr>
            <p:cNvSpPr>
              <a:spLocks/>
            </p:cNvSpPr>
            <p:nvPr/>
          </p:nvSpPr>
          <p:spPr bwMode="auto">
            <a:xfrm flipH="1">
              <a:off x="2483694"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5" name="Freeform 387">
              <a:extLst>
                <a:ext uri="{FF2B5EF4-FFF2-40B4-BE49-F238E27FC236}">
                  <a16:creationId xmlns:a16="http://schemas.microsoft.com/office/drawing/2014/main" id="{C16632E5-2CA3-4E7D-A11E-9A529C40A4EC}"/>
                </a:ext>
              </a:extLst>
            </p:cNvPr>
            <p:cNvSpPr>
              <a:spLocks/>
            </p:cNvSpPr>
            <p:nvPr/>
          </p:nvSpPr>
          <p:spPr bwMode="auto">
            <a:xfrm flipH="1">
              <a:off x="2047972"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6" name="Freeform 388">
              <a:extLst>
                <a:ext uri="{FF2B5EF4-FFF2-40B4-BE49-F238E27FC236}">
                  <a16:creationId xmlns:a16="http://schemas.microsoft.com/office/drawing/2014/main" id="{B647CA16-4512-4A8A-8CD0-DBD07891ED15}"/>
                </a:ext>
              </a:extLst>
            </p:cNvPr>
            <p:cNvSpPr>
              <a:spLocks/>
            </p:cNvSpPr>
            <p:nvPr/>
          </p:nvSpPr>
          <p:spPr bwMode="auto">
            <a:xfrm flipH="1">
              <a:off x="1721830"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7" name="Freeform 389">
              <a:extLst>
                <a:ext uri="{FF2B5EF4-FFF2-40B4-BE49-F238E27FC236}">
                  <a16:creationId xmlns:a16="http://schemas.microsoft.com/office/drawing/2014/main" id="{577326F0-060E-4758-9639-9DBDB1B8C43B}"/>
                </a:ext>
              </a:extLst>
            </p:cNvPr>
            <p:cNvSpPr>
              <a:spLocks/>
            </p:cNvSpPr>
            <p:nvPr/>
          </p:nvSpPr>
          <p:spPr bwMode="auto">
            <a:xfrm flipH="1">
              <a:off x="2155066"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8" name="Freeform 390">
              <a:extLst>
                <a:ext uri="{FF2B5EF4-FFF2-40B4-BE49-F238E27FC236}">
                  <a16:creationId xmlns:a16="http://schemas.microsoft.com/office/drawing/2014/main" id="{8631742D-93A8-43E6-8CBA-66BCEE1AB90E}"/>
                </a:ext>
              </a:extLst>
            </p:cNvPr>
            <p:cNvSpPr>
              <a:spLocks/>
            </p:cNvSpPr>
            <p:nvPr/>
          </p:nvSpPr>
          <p:spPr bwMode="auto">
            <a:xfrm flipH="1">
              <a:off x="1828926"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49" name="Freeform 29">
              <a:extLst>
                <a:ext uri="{FF2B5EF4-FFF2-40B4-BE49-F238E27FC236}">
                  <a16:creationId xmlns:a16="http://schemas.microsoft.com/office/drawing/2014/main" id="{E0DD1B22-EC27-454E-96AA-1162EECA0EC2}"/>
                </a:ext>
              </a:extLst>
            </p:cNvPr>
            <p:cNvSpPr>
              <a:spLocks/>
            </p:cNvSpPr>
            <p:nvPr/>
          </p:nvSpPr>
          <p:spPr bwMode="auto">
            <a:xfrm flipH="1">
              <a:off x="139320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0" name="Freeform 31">
              <a:extLst>
                <a:ext uri="{FF2B5EF4-FFF2-40B4-BE49-F238E27FC236}">
                  <a16:creationId xmlns:a16="http://schemas.microsoft.com/office/drawing/2014/main" id="{3FC7C8BE-C066-4AA2-869D-B678A04D0AAE}"/>
                </a:ext>
              </a:extLst>
            </p:cNvPr>
            <p:cNvSpPr>
              <a:spLocks/>
            </p:cNvSpPr>
            <p:nvPr/>
          </p:nvSpPr>
          <p:spPr bwMode="auto">
            <a:xfrm flipH="1">
              <a:off x="1500297"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1" name="Freeform 29">
              <a:extLst>
                <a:ext uri="{FF2B5EF4-FFF2-40B4-BE49-F238E27FC236}">
                  <a16:creationId xmlns:a16="http://schemas.microsoft.com/office/drawing/2014/main" id="{EDD192E1-3D1F-4DA4-A720-2F4E239C0C3D}"/>
                </a:ext>
              </a:extLst>
            </p:cNvPr>
            <p:cNvSpPr>
              <a:spLocks/>
            </p:cNvSpPr>
            <p:nvPr/>
          </p:nvSpPr>
          <p:spPr bwMode="auto">
            <a:xfrm flipH="1">
              <a:off x="106457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2" name="Freeform 30">
              <a:extLst>
                <a:ext uri="{FF2B5EF4-FFF2-40B4-BE49-F238E27FC236}">
                  <a16:creationId xmlns:a16="http://schemas.microsoft.com/office/drawing/2014/main" id="{23BAE904-AA11-4B82-9E9B-E6ADC474C46D}"/>
                </a:ext>
              </a:extLst>
            </p:cNvPr>
            <p:cNvSpPr>
              <a:spLocks/>
            </p:cNvSpPr>
            <p:nvPr/>
          </p:nvSpPr>
          <p:spPr bwMode="auto">
            <a:xfrm flipH="1">
              <a:off x="738433"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3" name="Freeform 31">
              <a:extLst>
                <a:ext uri="{FF2B5EF4-FFF2-40B4-BE49-F238E27FC236}">
                  <a16:creationId xmlns:a16="http://schemas.microsoft.com/office/drawing/2014/main" id="{7585F738-7F93-4052-9702-2D558ACE3B8C}"/>
                </a:ext>
              </a:extLst>
            </p:cNvPr>
            <p:cNvSpPr>
              <a:spLocks/>
            </p:cNvSpPr>
            <p:nvPr/>
          </p:nvSpPr>
          <p:spPr bwMode="auto">
            <a:xfrm flipH="1">
              <a:off x="1171668"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4" name="Freeform 32">
              <a:extLst>
                <a:ext uri="{FF2B5EF4-FFF2-40B4-BE49-F238E27FC236}">
                  <a16:creationId xmlns:a16="http://schemas.microsoft.com/office/drawing/2014/main" id="{A3ABF0FF-013C-48E6-B6E9-70CBF62533EF}"/>
                </a:ext>
              </a:extLst>
            </p:cNvPr>
            <p:cNvSpPr>
              <a:spLocks/>
            </p:cNvSpPr>
            <p:nvPr/>
          </p:nvSpPr>
          <p:spPr bwMode="auto">
            <a:xfrm flipH="1">
              <a:off x="845528"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5" name="Freeform 397">
              <a:extLst>
                <a:ext uri="{FF2B5EF4-FFF2-40B4-BE49-F238E27FC236}">
                  <a16:creationId xmlns:a16="http://schemas.microsoft.com/office/drawing/2014/main" id="{636DD28C-CEE0-4B23-B6DA-9B6AE2C43C0F}"/>
                </a:ext>
              </a:extLst>
            </p:cNvPr>
            <p:cNvSpPr>
              <a:spLocks/>
            </p:cNvSpPr>
            <p:nvPr/>
          </p:nvSpPr>
          <p:spPr bwMode="auto">
            <a:xfrm flipH="1">
              <a:off x="409805"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6" name="Freeform 398">
              <a:extLst>
                <a:ext uri="{FF2B5EF4-FFF2-40B4-BE49-F238E27FC236}">
                  <a16:creationId xmlns:a16="http://schemas.microsoft.com/office/drawing/2014/main" id="{79DA7F26-9507-44CF-A6F0-D6EC5B5B4586}"/>
                </a:ext>
              </a:extLst>
            </p:cNvPr>
            <p:cNvSpPr>
              <a:spLocks/>
            </p:cNvSpPr>
            <p:nvPr/>
          </p:nvSpPr>
          <p:spPr bwMode="auto">
            <a:xfrm flipH="1">
              <a:off x="83664" y="166765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7" name="Freeform 399">
              <a:extLst>
                <a:ext uri="{FF2B5EF4-FFF2-40B4-BE49-F238E27FC236}">
                  <a16:creationId xmlns:a16="http://schemas.microsoft.com/office/drawing/2014/main" id="{D495619C-D13F-4826-98C1-9C0FC1CFC91F}"/>
                </a:ext>
              </a:extLst>
            </p:cNvPr>
            <p:cNvSpPr>
              <a:spLocks/>
            </p:cNvSpPr>
            <p:nvPr/>
          </p:nvSpPr>
          <p:spPr bwMode="auto">
            <a:xfrm flipH="1">
              <a:off x="516899" y="166392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8" name="Freeform 400">
              <a:extLst>
                <a:ext uri="{FF2B5EF4-FFF2-40B4-BE49-F238E27FC236}">
                  <a16:creationId xmlns:a16="http://schemas.microsoft.com/office/drawing/2014/main" id="{85903CF0-FCCB-42A3-B0C2-497B3066DF9E}"/>
                </a:ext>
              </a:extLst>
            </p:cNvPr>
            <p:cNvSpPr>
              <a:spLocks/>
            </p:cNvSpPr>
            <p:nvPr/>
          </p:nvSpPr>
          <p:spPr bwMode="auto">
            <a:xfrm flipH="1">
              <a:off x="190758" y="166392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5" name="Group 1804">
            <a:extLst>
              <a:ext uri="{FF2B5EF4-FFF2-40B4-BE49-F238E27FC236}">
                <a16:creationId xmlns:a16="http://schemas.microsoft.com/office/drawing/2014/main" id="{175F517F-E574-43AC-BCC9-20114D6375CB}"/>
              </a:ext>
            </a:extLst>
          </p:cNvPr>
          <p:cNvGrpSpPr/>
          <p:nvPr userDrawn="1"/>
        </p:nvGrpSpPr>
        <p:grpSpPr>
          <a:xfrm>
            <a:off x="83663" y="2059075"/>
            <a:ext cx="12009864" cy="176637"/>
            <a:chOff x="83663" y="1961698"/>
            <a:chExt cx="12009864" cy="176637"/>
          </a:xfrm>
        </p:grpSpPr>
        <p:sp>
          <p:nvSpPr>
            <p:cNvPr id="363" name="Freeform 29">
              <a:extLst>
                <a:ext uri="{FF2B5EF4-FFF2-40B4-BE49-F238E27FC236}">
                  <a16:creationId xmlns:a16="http://schemas.microsoft.com/office/drawing/2014/main" id="{EC7DB8EF-FBB0-4C0A-8DC8-E07F9A78ACC9}"/>
                </a:ext>
              </a:extLst>
            </p:cNvPr>
            <p:cNvSpPr>
              <a:spLocks/>
            </p:cNvSpPr>
            <p:nvPr/>
          </p:nvSpPr>
          <p:spPr bwMode="auto">
            <a:xfrm>
              <a:off x="521720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4" name="Freeform 30">
              <a:extLst>
                <a:ext uri="{FF2B5EF4-FFF2-40B4-BE49-F238E27FC236}">
                  <a16:creationId xmlns:a16="http://schemas.microsoft.com/office/drawing/2014/main" id="{F4037115-A375-4861-B05A-B088C53D4799}"/>
                </a:ext>
              </a:extLst>
            </p:cNvPr>
            <p:cNvSpPr>
              <a:spLocks/>
            </p:cNvSpPr>
            <p:nvPr/>
          </p:nvSpPr>
          <p:spPr bwMode="auto">
            <a:xfrm>
              <a:off x="554334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5" name="Freeform 31">
              <a:extLst>
                <a:ext uri="{FF2B5EF4-FFF2-40B4-BE49-F238E27FC236}">
                  <a16:creationId xmlns:a16="http://schemas.microsoft.com/office/drawing/2014/main" id="{F71B764F-BBC1-4903-82BF-E8F6BEEC09FD}"/>
                </a:ext>
              </a:extLst>
            </p:cNvPr>
            <p:cNvSpPr>
              <a:spLocks/>
            </p:cNvSpPr>
            <p:nvPr/>
          </p:nvSpPr>
          <p:spPr bwMode="auto">
            <a:xfrm>
              <a:off x="499567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6" name="Freeform 32">
              <a:extLst>
                <a:ext uri="{FF2B5EF4-FFF2-40B4-BE49-F238E27FC236}">
                  <a16:creationId xmlns:a16="http://schemas.microsoft.com/office/drawing/2014/main" id="{5B4D083D-0E63-46C1-8BD1-B68FB7974DAE}"/>
                </a:ext>
              </a:extLst>
            </p:cNvPr>
            <p:cNvSpPr>
              <a:spLocks/>
            </p:cNvSpPr>
            <p:nvPr/>
          </p:nvSpPr>
          <p:spPr bwMode="auto">
            <a:xfrm>
              <a:off x="532430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7" name="Freeform 29">
              <a:extLst>
                <a:ext uri="{FF2B5EF4-FFF2-40B4-BE49-F238E27FC236}">
                  <a16:creationId xmlns:a16="http://schemas.microsoft.com/office/drawing/2014/main" id="{07F263A1-1052-42EF-BE2E-CBEC0776F00F}"/>
                </a:ext>
              </a:extLst>
            </p:cNvPr>
            <p:cNvSpPr>
              <a:spLocks/>
            </p:cNvSpPr>
            <p:nvPr/>
          </p:nvSpPr>
          <p:spPr bwMode="auto">
            <a:xfrm>
              <a:off x="587197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8" name="Freeform 30">
              <a:extLst>
                <a:ext uri="{FF2B5EF4-FFF2-40B4-BE49-F238E27FC236}">
                  <a16:creationId xmlns:a16="http://schemas.microsoft.com/office/drawing/2014/main" id="{0AF9870C-099E-4FC4-B9F3-04E82B06BAD5}"/>
                </a:ext>
              </a:extLst>
            </p:cNvPr>
            <p:cNvSpPr>
              <a:spLocks/>
            </p:cNvSpPr>
            <p:nvPr/>
          </p:nvSpPr>
          <p:spPr bwMode="auto">
            <a:xfrm>
              <a:off x="6198118"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69" name="Freeform 31">
              <a:extLst>
                <a:ext uri="{FF2B5EF4-FFF2-40B4-BE49-F238E27FC236}">
                  <a16:creationId xmlns:a16="http://schemas.microsoft.com/office/drawing/2014/main" id="{A5763AC5-2EB8-4033-A2F4-E64BC95E5F48}"/>
                </a:ext>
              </a:extLst>
            </p:cNvPr>
            <p:cNvSpPr>
              <a:spLocks/>
            </p:cNvSpPr>
            <p:nvPr/>
          </p:nvSpPr>
          <p:spPr bwMode="auto">
            <a:xfrm>
              <a:off x="5650444"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0" name="Freeform 32">
              <a:extLst>
                <a:ext uri="{FF2B5EF4-FFF2-40B4-BE49-F238E27FC236}">
                  <a16:creationId xmlns:a16="http://schemas.microsoft.com/office/drawing/2014/main" id="{A73BC0D5-4387-4AC6-A592-7C4A03AC88D4}"/>
                </a:ext>
              </a:extLst>
            </p:cNvPr>
            <p:cNvSpPr>
              <a:spLocks/>
            </p:cNvSpPr>
            <p:nvPr/>
          </p:nvSpPr>
          <p:spPr bwMode="auto">
            <a:xfrm>
              <a:off x="597907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1" name="Freeform 29">
              <a:extLst>
                <a:ext uri="{FF2B5EF4-FFF2-40B4-BE49-F238E27FC236}">
                  <a16:creationId xmlns:a16="http://schemas.microsoft.com/office/drawing/2014/main" id="{9A7B8048-FD3A-4FE1-9ABB-1F97F186A06E}"/>
                </a:ext>
              </a:extLst>
            </p:cNvPr>
            <p:cNvSpPr>
              <a:spLocks/>
            </p:cNvSpPr>
            <p:nvPr/>
          </p:nvSpPr>
          <p:spPr bwMode="auto">
            <a:xfrm>
              <a:off x="6526746"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2" name="Freeform 30">
              <a:extLst>
                <a:ext uri="{FF2B5EF4-FFF2-40B4-BE49-F238E27FC236}">
                  <a16:creationId xmlns:a16="http://schemas.microsoft.com/office/drawing/2014/main" id="{8E705442-3A03-4393-AD7C-5ECD2614D65C}"/>
                </a:ext>
              </a:extLst>
            </p:cNvPr>
            <p:cNvSpPr>
              <a:spLocks/>
            </p:cNvSpPr>
            <p:nvPr/>
          </p:nvSpPr>
          <p:spPr bwMode="auto">
            <a:xfrm>
              <a:off x="685288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3" name="Freeform 31">
              <a:extLst>
                <a:ext uri="{FF2B5EF4-FFF2-40B4-BE49-F238E27FC236}">
                  <a16:creationId xmlns:a16="http://schemas.microsoft.com/office/drawing/2014/main" id="{1BFB06A1-FDB8-43AF-9A28-3E1C806BB970}"/>
                </a:ext>
              </a:extLst>
            </p:cNvPr>
            <p:cNvSpPr>
              <a:spLocks/>
            </p:cNvSpPr>
            <p:nvPr/>
          </p:nvSpPr>
          <p:spPr bwMode="auto">
            <a:xfrm>
              <a:off x="6305213"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4" name="Freeform 32">
              <a:extLst>
                <a:ext uri="{FF2B5EF4-FFF2-40B4-BE49-F238E27FC236}">
                  <a16:creationId xmlns:a16="http://schemas.microsoft.com/office/drawing/2014/main" id="{D4C3DB7E-A3A4-4629-86E4-0A6CFB52C1BE}"/>
                </a:ext>
              </a:extLst>
            </p:cNvPr>
            <p:cNvSpPr>
              <a:spLocks/>
            </p:cNvSpPr>
            <p:nvPr/>
          </p:nvSpPr>
          <p:spPr bwMode="auto">
            <a:xfrm>
              <a:off x="6633841"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5" name="Freeform 29">
              <a:extLst>
                <a:ext uri="{FF2B5EF4-FFF2-40B4-BE49-F238E27FC236}">
                  <a16:creationId xmlns:a16="http://schemas.microsoft.com/office/drawing/2014/main" id="{2ED5AD39-DD67-4A6C-9F4F-8AEBE7C640E4}"/>
                </a:ext>
              </a:extLst>
            </p:cNvPr>
            <p:cNvSpPr>
              <a:spLocks/>
            </p:cNvSpPr>
            <p:nvPr/>
          </p:nvSpPr>
          <p:spPr bwMode="auto">
            <a:xfrm>
              <a:off x="7181515"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6" name="Freeform 30">
              <a:extLst>
                <a:ext uri="{FF2B5EF4-FFF2-40B4-BE49-F238E27FC236}">
                  <a16:creationId xmlns:a16="http://schemas.microsoft.com/office/drawing/2014/main" id="{6AB28ED1-CA10-4C14-81CE-430DCF8FE1C0}"/>
                </a:ext>
              </a:extLst>
            </p:cNvPr>
            <p:cNvSpPr>
              <a:spLocks/>
            </p:cNvSpPr>
            <p:nvPr/>
          </p:nvSpPr>
          <p:spPr bwMode="auto">
            <a:xfrm>
              <a:off x="7507656"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7" name="Freeform 31">
              <a:extLst>
                <a:ext uri="{FF2B5EF4-FFF2-40B4-BE49-F238E27FC236}">
                  <a16:creationId xmlns:a16="http://schemas.microsoft.com/office/drawing/2014/main" id="{F706576C-DE7A-41FD-8CCC-0602832481F4}"/>
                </a:ext>
              </a:extLst>
            </p:cNvPr>
            <p:cNvSpPr>
              <a:spLocks/>
            </p:cNvSpPr>
            <p:nvPr/>
          </p:nvSpPr>
          <p:spPr bwMode="auto">
            <a:xfrm>
              <a:off x="6959982"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8" name="Freeform 32">
              <a:extLst>
                <a:ext uri="{FF2B5EF4-FFF2-40B4-BE49-F238E27FC236}">
                  <a16:creationId xmlns:a16="http://schemas.microsoft.com/office/drawing/2014/main" id="{561CB93A-8653-4AD8-B4B6-EA001CA79C8F}"/>
                </a:ext>
              </a:extLst>
            </p:cNvPr>
            <p:cNvSpPr>
              <a:spLocks/>
            </p:cNvSpPr>
            <p:nvPr/>
          </p:nvSpPr>
          <p:spPr bwMode="auto">
            <a:xfrm>
              <a:off x="7288610"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79" name="Freeform 521">
              <a:extLst>
                <a:ext uri="{FF2B5EF4-FFF2-40B4-BE49-F238E27FC236}">
                  <a16:creationId xmlns:a16="http://schemas.microsoft.com/office/drawing/2014/main" id="{2CB5CF9D-4ABD-44F9-ADEE-9B04A5EEC03A}"/>
                </a:ext>
              </a:extLst>
            </p:cNvPr>
            <p:cNvSpPr>
              <a:spLocks/>
            </p:cNvSpPr>
            <p:nvPr/>
          </p:nvSpPr>
          <p:spPr bwMode="auto">
            <a:xfrm>
              <a:off x="7836284"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0" name="Freeform 522">
              <a:extLst>
                <a:ext uri="{FF2B5EF4-FFF2-40B4-BE49-F238E27FC236}">
                  <a16:creationId xmlns:a16="http://schemas.microsoft.com/office/drawing/2014/main" id="{737A4EFC-4138-4498-A9F7-84DF70DFFAB0}"/>
                </a:ext>
              </a:extLst>
            </p:cNvPr>
            <p:cNvSpPr>
              <a:spLocks/>
            </p:cNvSpPr>
            <p:nvPr/>
          </p:nvSpPr>
          <p:spPr bwMode="auto">
            <a:xfrm>
              <a:off x="8162425"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1" name="Freeform 523">
              <a:extLst>
                <a:ext uri="{FF2B5EF4-FFF2-40B4-BE49-F238E27FC236}">
                  <a16:creationId xmlns:a16="http://schemas.microsoft.com/office/drawing/2014/main" id="{529A9722-170F-4D12-A489-780BCCFAAEFC}"/>
                </a:ext>
              </a:extLst>
            </p:cNvPr>
            <p:cNvSpPr>
              <a:spLocks/>
            </p:cNvSpPr>
            <p:nvPr/>
          </p:nvSpPr>
          <p:spPr bwMode="auto">
            <a:xfrm>
              <a:off x="7614751"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2" name="Freeform 524">
              <a:extLst>
                <a:ext uri="{FF2B5EF4-FFF2-40B4-BE49-F238E27FC236}">
                  <a16:creationId xmlns:a16="http://schemas.microsoft.com/office/drawing/2014/main" id="{17B43C9F-DB77-40EA-AD93-0BFC53043B8D}"/>
                </a:ext>
              </a:extLst>
            </p:cNvPr>
            <p:cNvSpPr>
              <a:spLocks/>
            </p:cNvSpPr>
            <p:nvPr/>
          </p:nvSpPr>
          <p:spPr bwMode="auto">
            <a:xfrm>
              <a:off x="7943378"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3" name="Freeform 29">
              <a:extLst>
                <a:ext uri="{FF2B5EF4-FFF2-40B4-BE49-F238E27FC236}">
                  <a16:creationId xmlns:a16="http://schemas.microsoft.com/office/drawing/2014/main" id="{1B85B179-5587-404E-B9FB-BFF498A9F547}"/>
                </a:ext>
              </a:extLst>
            </p:cNvPr>
            <p:cNvSpPr>
              <a:spLocks/>
            </p:cNvSpPr>
            <p:nvPr/>
          </p:nvSpPr>
          <p:spPr bwMode="auto">
            <a:xfrm>
              <a:off x="8491054"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4" name="Freeform 31">
              <a:extLst>
                <a:ext uri="{FF2B5EF4-FFF2-40B4-BE49-F238E27FC236}">
                  <a16:creationId xmlns:a16="http://schemas.microsoft.com/office/drawing/2014/main" id="{E7BA6F5E-DC13-4AF4-9F49-EEF05A8F24F5}"/>
                </a:ext>
              </a:extLst>
            </p:cNvPr>
            <p:cNvSpPr>
              <a:spLocks/>
            </p:cNvSpPr>
            <p:nvPr/>
          </p:nvSpPr>
          <p:spPr bwMode="auto">
            <a:xfrm>
              <a:off x="8269520"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5" name="Freeform 29">
              <a:extLst>
                <a:ext uri="{FF2B5EF4-FFF2-40B4-BE49-F238E27FC236}">
                  <a16:creationId xmlns:a16="http://schemas.microsoft.com/office/drawing/2014/main" id="{7AC21222-F53B-49F4-B120-4142E895988D}"/>
                </a:ext>
              </a:extLst>
            </p:cNvPr>
            <p:cNvSpPr>
              <a:spLocks/>
            </p:cNvSpPr>
            <p:nvPr/>
          </p:nvSpPr>
          <p:spPr bwMode="auto">
            <a:xfrm>
              <a:off x="8819682"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6" name="Freeform 30">
              <a:extLst>
                <a:ext uri="{FF2B5EF4-FFF2-40B4-BE49-F238E27FC236}">
                  <a16:creationId xmlns:a16="http://schemas.microsoft.com/office/drawing/2014/main" id="{1D769113-2D5C-4319-B3A0-1445FC2FEEDF}"/>
                </a:ext>
              </a:extLst>
            </p:cNvPr>
            <p:cNvSpPr>
              <a:spLocks/>
            </p:cNvSpPr>
            <p:nvPr/>
          </p:nvSpPr>
          <p:spPr bwMode="auto">
            <a:xfrm>
              <a:off x="9145823"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7" name="Freeform 31">
              <a:extLst>
                <a:ext uri="{FF2B5EF4-FFF2-40B4-BE49-F238E27FC236}">
                  <a16:creationId xmlns:a16="http://schemas.microsoft.com/office/drawing/2014/main" id="{CF76F5D2-8EBF-4BBF-BAC0-A598831BD4AE}"/>
                </a:ext>
              </a:extLst>
            </p:cNvPr>
            <p:cNvSpPr>
              <a:spLocks/>
            </p:cNvSpPr>
            <p:nvPr/>
          </p:nvSpPr>
          <p:spPr bwMode="auto">
            <a:xfrm>
              <a:off x="8598148"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8" name="Freeform 32">
              <a:extLst>
                <a:ext uri="{FF2B5EF4-FFF2-40B4-BE49-F238E27FC236}">
                  <a16:creationId xmlns:a16="http://schemas.microsoft.com/office/drawing/2014/main" id="{79DF8DA3-0D96-46EC-9297-EC7B5CFF9324}"/>
                </a:ext>
              </a:extLst>
            </p:cNvPr>
            <p:cNvSpPr>
              <a:spLocks/>
            </p:cNvSpPr>
            <p:nvPr/>
          </p:nvSpPr>
          <p:spPr bwMode="auto">
            <a:xfrm>
              <a:off x="8926776"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89" name="Freeform 29">
              <a:extLst>
                <a:ext uri="{FF2B5EF4-FFF2-40B4-BE49-F238E27FC236}">
                  <a16:creationId xmlns:a16="http://schemas.microsoft.com/office/drawing/2014/main" id="{0F27AB28-22A8-415C-B6D0-94ADD1E6061B}"/>
                </a:ext>
              </a:extLst>
            </p:cNvPr>
            <p:cNvSpPr>
              <a:spLocks/>
            </p:cNvSpPr>
            <p:nvPr/>
          </p:nvSpPr>
          <p:spPr bwMode="auto">
            <a:xfrm>
              <a:off x="9474451"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0" name="Freeform 30">
              <a:extLst>
                <a:ext uri="{FF2B5EF4-FFF2-40B4-BE49-F238E27FC236}">
                  <a16:creationId xmlns:a16="http://schemas.microsoft.com/office/drawing/2014/main" id="{D765D90F-EA0F-452A-A34B-3D776168B82C}"/>
                </a:ext>
              </a:extLst>
            </p:cNvPr>
            <p:cNvSpPr>
              <a:spLocks/>
            </p:cNvSpPr>
            <p:nvPr/>
          </p:nvSpPr>
          <p:spPr bwMode="auto">
            <a:xfrm>
              <a:off x="9800592"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1" name="Freeform 31">
              <a:extLst>
                <a:ext uri="{FF2B5EF4-FFF2-40B4-BE49-F238E27FC236}">
                  <a16:creationId xmlns:a16="http://schemas.microsoft.com/office/drawing/2014/main" id="{DD19005B-BC1E-494D-A8C5-6499478589A9}"/>
                </a:ext>
              </a:extLst>
            </p:cNvPr>
            <p:cNvSpPr>
              <a:spLocks/>
            </p:cNvSpPr>
            <p:nvPr/>
          </p:nvSpPr>
          <p:spPr bwMode="auto">
            <a:xfrm>
              <a:off x="9252918"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2" name="Freeform 32">
              <a:extLst>
                <a:ext uri="{FF2B5EF4-FFF2-40B4-BE49-F238E27FC236}">
                  <a16:creationId xmlns:a16="http://schemas.microsoft.com/office/drawing/2014/main" id="{B91B9304-73B8-4185-8D11-481474B8CEB5}"/>
                </a:ext>
              </a:extLst>
            </p:cNvPr>
            <p:cNvSpPr>
              <a:spLocks/>
            </p:cNvSpPr>
            <p:nvPr/>
          </p:nvSpPr>
          <p:spPr bwMode="auto">
            <a:xfrm>
              <a:off x="9581546"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3" name="Freeform 29">
              <a:extLst>
                <a:ext uri="{FF2B5EF4-FFF2-40B4-BE49-F238E27FC236}">
                  <a16:creationId xmlns:a16="http://schemas.microsoft.com/office/drawing/2014/main" id="{E0E23F06-6E0C-4B21-BB6B-EDAFF0375A26}"/>
                </a:ext>
              </a:extLst>
            </p:cNvPr>
            <p:cNvSpPr>
              <a:spLocks/>
            </p:cNvSpPr>
            <p:nvPr/>
          </p:nvSpPr>
          <p:spPr bwMode="auto">
            <a:xfrm>
              <a:off x="1012922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4" name="Freeform 30">
              <a:extLst>
                <a:ext uri="{FF2B5EF4-FFF2-40B4-BE49-F238E27FC236}">
                  <a16:creationId xmlns:a16="http://schemas.microsoft.com/office/drawing/2014/main" id="{19AA63C5-39A7-41EE-8AB5-23D2AF665F78}"/>
                </a:ext>
              </a:extLst>
            </p:cNvPr>
            <p:cNvSpPr>
              <a:spLocks/>
            </p:cNvSpPr>
            <p:nvPr/>
          </p:nvSpPr>
          <p:spPr bwMode="auto">
            <a:xfrm>
              <a:off x="1045536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5" name="Freeform 31">
              <a:extLst>
                <a:ext uri="{FF2B5EF4-FFF2-40B4-BE49-F238E27FC236}">
                  <a16:creationId xmlns:a16="http://schemas.microsoft.com/office/drawing/2014/main" id="{C265C136-7F01-4228-9566-BAF8D3CE697D}"/>
                </a:ext>
              </a:extLst>
            </p:cNvPr>
            <p:cNvSpPr>
              <a:spLocks/>
            </p:cNvSpPr>
            <p:nvPr/>
          </p:nvSpPr>
          <p:spPr bwMode="auto">
            <a:xfrm>
              <a:off x="9907686"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6" name="Freeform 32">
              <a:extLst>
                <a:ext uri="{FF2B5EF4-FFF2-40B4-BE49-F238E27FC236}">
                  <a16:creationId xmlns:a16="http://schemas.microsoft.com/office/drawing/2014/main" id="{CE73E6DC-43ED-4A25-BED4-F78B6AECC0DF}"/>
                </a:ext>
              </a:extLst>
            </p:cNvPr>
            <p:cNvSpPr>
              <a:spLocks/>
            </p:cNvSpPr>
            <p:nvPr/>
          </p:nvSpPr>
          <p:spPr bwMode="auto">
            <a:xfrm>
              <a:off x="10236314"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7" name="Freeform 29">
              <a:extLst>
                <a:ext uri="{FF2B5EF4-FFF2-40B4-BE49-F238E27FC236}">
                  <a16:creationId xmlns:a16="http://schemas.microsoft.com/office/drawing/2014/main" id="{E83598B8-DFA4-43D6-9DD0-0E3A9EADEE70}"/>
                </a:ext>
              </a:extLst>
            </p:cNvPr>
            <p:cNvSpPr>
              <a:spLocks/>
            </p:cNvSpPr>
            <p:nvPr/>
          </p:nvSpPr>
          <p:spPr bwMode="auto">
            <a:xfrm>
              <a:off x="1078398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8" name="Freeform 30">
              <a:extLst>
                <a:ext uri="{FF2B5EF4-FFF2-40B4-BE49-F238E27FC236}">
                  <a16:creationId xmlns:a16="http://schemas.microsoft.com/office/drawing/2014/main" id="{ECAAA4F9-BAE9-4CF4-BB8F-D8BBC0A9778A}"/>
                </a:ext>
              </a:extLst>
            </p:cNvPr>
            <p:cNvSpPr>
              <a:spLocks/>
            </p:cNvSpPr>
            <p:nvPr/>
          </p:nvSpPr>
          <p:spPr bwMode="auto">
            <a:xfrm>
              <a:off x="11110130"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99" name="Freeform 31">
              <a:extLst>
                <a:ext uri="{FF2B5EF4-FFF2-40B4-BE49-F238E27FC236}">
                  <a16:creationId xmlns:a16="http://schemas.microsoft.com/office/drawing/2014/main" id="{17500CAF-9B1D-442B-BBE2-105CF538488A}"/>
                </a:ext>
              </a:extLst>
            </p:cNvPr>
            <p:cNvSpPr>
              <a:spLocks/>
            </p:cNvSpPr>
            <p:nvPr/>
          </p:nvSpPr>
          <p:spPr bwMode="auto">
            <a:xfrm>
              <a:off x="1056245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0" name="Freeform 32">
              <a:extLst>
                <a:ext uri="{FF2B5EF4-FFF2-40B4-BE49-F238E27FC236}">
                  <a16:creationId xmlns:a16="http://schemas.microsoft.com/office/drawing/2014/main" id="{A48C472F-EA7C-4B21-9F73-16B2616ED7E0}"/>
                </a:ext>
              </a:extLst>
            </p:cNvPr>
            <p:cNvSpPr>
              <a:spLocks/>
            </p:cNvSpPr>
            <p:nvPr/>
          </p:nvSpPr>
          <p:spPr bwMode="auto">
            <a:xfrm>
              <a:off x="10891083"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1" name="Freeform 543">
              <a:extLst>
                <a:ext uri="{FF2B5EF4-FFF2-40B4-BE49-F238E27FC236}">
                  <a16:creationId xmlns:a16="http://schemas.microsoft.com/office/drawing/2014/main" id="{CEDC84EA-1A73-4988-B17D-FA9D4BBAB62F}"/>
                </a:ext>
              </a:extLst>
            </p:cNvPr>
            <p:cNvSpPr>
              <a:spLocks/>
            </p:cNvSpPr>
            <p:nvPr/>
          </p:nvSpPr>
          <p:spPr bwMode="auto">
            <a:xfrm>
              <a:off x="1143875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2" name="Freeform 544">
              <a:extLst>
                <a:ext uri="{FF2B5EF4-FFF2-40B4-BE49-F238E27FC236}">
                  <a16:creationId xmlns:a16="http://schemas.microsoft.com/office/drawing/2014/main" id="{B0FAC11E-D51E-408E-A483-C3BF5B414687}"/>
                </a:ext>
              </a:extLst>
            </p:cNvPr>
            <p:cNvSpPr>
              <a:spLocks/>
            </p:cNvSpPr>
            <p:nvPr/>
          </p:nvSpPr>
          <p:spPr bwMode="auto">
            <a:xfrm>
              <a:off x="11764899"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3" name="Freeform 545">
              <a:extLst>
                <a:ext uri="{FF2B5EF4-FFF2-40B4-BE49-F238E27FC236}">
                  <a16:creationId xmlns:a16="http://schemas.microsoft.com/office/drawing/2014/main" id="{A16AE418-38DB-4A77-AB1D-6D568C3FC174}"/>
                </a:ext>
              </a:extLst>
            </p:cNvPr>
            <p:cNvSpPr>
              <a:spLocks/>
            </p:cNvSpPr>
            <p:nvPr/>
          </p:nvSpPr>
          <p:spPr bwMode="auto">
            <a:xfrm>
              <a:off x="11217225"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4" name="Freeform 546">
              <a:extLst>
                <a:ext uri="{FF2B5EF4-FFF2-40B4-BE49-F238E27FC236}">
                  <a16:creationId xmlns:a16="http://schemas.microsoft.com/office/drawing/2014/main" id="{14C68599-C497-4BF8-AF9A-1C07AC063E64}"/>
                </a:ext>
              </a:extLst>
            </p:cNvPr>
            <p:cNvSpPr>
              <a:spLocks/>
            </p:cNvSpPr>
            <p:nvPr/>
          </p:nvSpPr>
          <p:spPr bwMode="auto">
            <a:xfrm>
              <a:off x="11545852" y="196169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5" name="Freeform 29">
              <a:extLst>
                <a:ext uri="{FF2B5EF4-FFF2-40B4-BE49-F238E27FC236}">
                  <a16:creationId xmlns:a16="http://schemas.microsoft.com/office/drawing/2014/main" id="{B360B77C-F788-4D77-8D09-E35CCE523CC7}"/>
                </a:ext>
              </a:extLst>
            </p:cNvPr>
            <p:cNvSpPr>
              <a:spLocks/>
            </p:cNvSpPr>
            <p:nvPr/>
          </p:nvSpPr>
          <p:spPr bwMode="auto">
            <a:xfrm>
              <a:off x="12093527" y="196542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6" name="Freeform 31">
              <a:extLst>
                <a:ext uri="{FF2B5EF4-FFF2-40B4-BE49-F238E27FC236}">
                  <a16:creationId xmlns:a16="http://schemas.microsoft.com/office/drawing/2014/main" id="{2707CBB0-54FD-4855-9208-E3453FCA1120}"/>
                </a:ext>
              </a:extLst>
            </p:cNvPr>
            <p:cNvSpPr>
              <a:spLocks/>
            </p:cNvSpPr>
            <p:nvPr/>
          </p:nvSpPr>
          <p:spPr bwMode="auto">
            <a:xfrm>
              <a:off x="11871993" y="196169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59" name="Freeform 30">
              <a:extLst>
                <a:ext uri="{FF2B5EF4-FFF2-40B4-BE49-F238E27FC236}">
                  <a16:creationId xmlns:a16="http://schemas.microsoft.com/office/drawing/2014/main" id="{999F113B-BDFD-4EFD-B098-A10DDFF4202A}"/>
                </a:ext>
              </a:extLst>
            </p:cNvPr>
            <p:cNvSpPr>
              <a:spLocks/>
            </p:cNvSpPr>
            <p:nvPr/>
          </p:nvSpPr>
          <p:spPr bwMode="auto">
            <a:xfrm>
              <a:off x="302710"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0" name="Freeform 32">
              <a:extLst>
                <a:ext uri="{FF2B5EF4-FFF2-40B4-BE49-F238E27FC236}">
                  <a16:creationId xmlns:a16="http://schemas.microsoft.com/office/drawing/2014/main" id="{939ADE80-13C0-4FB3-830A-0081EC37795E}"/>
                </a:ext>
              </a:extLst>
            </p:cNvPr>
            <p:cNvSpPr>
              <a:spLocks/>
            </p:cNvSpPr>
            <p:nvPr/>
          </p:nvSpPr>
          <p:spPr bwMode="auto">
            <a:xfrm>
              <a:off x="83663"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1" name="Freeform 403">
              <a:extLst>
                <a:ext uri="{FF2B5EF4-FFF2-40B4-BE49-F238E27FC236}">
                  <a16:creationId xmlns:a16="http://schemas.microsoft.com/office/drawing/2014/main" id="{51BF8E6F-80B4-4611-B309-FBC92351C04E}"/>
                </a:ext>
              </a:extLst>
            </p:cNvPr>
            <p:cNvSpPr>
              <a:spLocks/>
            </p:cNvSpPr>
            <p:nvPr/>
          </p:nvSpPr>
          <p:spPr bwMode="auto">
            <a:xfrm>
              <a:off x="63133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2" name="Freeform 404">
              <a:extLst>
                <a:ext uri="{FF2B5EF4-FFF2-40B4-BE49-F238E27FC236}">
                  <a16:creationId xmlns:a16="http://schemas.microsoft.com/office/drawing/2014/main" id="{C1745FD0-455D-411D-A2DF-FD1C75C923CB}"/>
                </a:ext>
              </a:extLst>
            </p:cNvPr>
            <p:cNvSpPr>
              <a:spLocks/>
            </p:cNvSpPr>
            <p:nvPr/>
          </p:nvSpPr>
          <p:spPr bwMode="auto">
            <a:xfrm>
              <a:off x="957479"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3" name="Freeform 405">
              <a:extLst>
                <a:ext uri="{FF2B5EF4-FFF2-40B4-BE49-F238E27FC236}">
                  <a16:creationId xmlns:a16="http://schemas.microsoft.com/office/drawing/2014/main" id="{63720F32-8B89-4D67-B1C4-D727F55BE2A6}"/>
                </a:ext>
              </a:extLst>
            </p:cNvPr>
            <p:cNvSpPr>
              <a:spLocks/>
            </p:cNvSpPr>
            <p:nvPr/>
          </p:nvSpPr>
          <p:spPr bwMode="auto">
            <a:xfrm>
              <a:off x="409806"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4" name="Freeform 406">
              <a:extLst>
                <a:ext uri="{FF2B5EF4-FFF2-40B4-BE49-F238E27FC236}">
                  <a16:creationId xmlns:a16="http://schemas.microsoft.com/office/drawing/2014/main" id="{467ED7CC-B742-44A7-873C-BB650D3367F4}"/>
                </a:ext>
              </a:extLst>
            </p:cNvPr>
            <p:cNvSpPr>
              <a:spLocks/>
            </p:cNvSpPr>
            <p:nvPr/>
          </p:nvSpPr>
          <p:spPr bwMode="auto">
            <a:xfrm>
              <a:off x="738432"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5" name="Freeform 29">
              <a:extLst>
                <a:ext uri="{FF2B5EF4-FFF2-40B4-BE49-F238E27FC236}">
                  <a16:creationId xmlns:a16="http://schemas.microsoft.com/office/drawing/2014/main" id="{783111E6-E0F7-422E-B6AF-A849EA2F7C43}"/>
                </a:ext>
              </a:extLst>
            </p:cNvPr>
            <p:cNvSpPr>
              <a:spLocks/>
            </p:cNvSpPr>
            <p:nvPr/>
          </p:nvSpPr>
          <p:spPr bwMode="auto">
            <a:xfrm>
              <a:off x="128610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6" name="Freeform 31">
              <a:extLst>
                <a:ext uri="{FF2B5EF4-FFF2-40B4-BE49-F238E27FC236}">
                  <a16:creationId xmlns:a16="http://schemas.microsoft.com/office/drawing/2014/main" id="{90CFDFDC-52CB-400B-8EB9-6283B7C48209}"/>
                </a:ext>
              </a:extLst>
            </p:cNvPr>
            <p:cNvSpPr>
              <a:spLocks/>
            </p:cNvSpPr>
            <p:nvPr/>
          </p:nvSpPr>
          <p:spPr bwMode="auto">
            <a:xfrm>
              <a:off x="1064574"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7" name="Freeform 29">
              <a:extLst>
                <a:ext uri="{FF2B5EF4-FFF2-40B4-BE49-F238E27FC236}">
                  <a16:creationId xmlns:a16="http://schemas.microsoft.com/office/drawing/2014/main" id="{8CD146FA-E7C7-4224-9559-EDD4DCC58C9A}"/>
                </a:ext>
              </a:extLst>
            </p:cNvPr>
            <p:cNvSpPr>
              <a:spLocks/>
            </p:cNvSpPr>
            <p:nvPr/>
          </p:nvSpPr>
          <p:spPr bwMode="auto">
            <a:xfrm>
              <a:off x="161473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8" name="Freeform 30">
              <a:extLst>
                <a:ext uri="{FF2B5EF4-FFF2-40B4-BE49-F238E27FC236}">
                  <a16:creationId xmlns:a16="http://schemas.microsoft.com/office/drawing/2014/main" id="{2174C9C3-2746-4B71-8A52-BF8B8068FD38}"/>
                </a:ext>
              </a:extLst>
            </p:cNvPr>
            <p:cNvSpPr>
              <a:spLocks/>
            </p:cNvSpPr>
            <p:nvPr/>
          </p:nvSpPr>
          <p:spPr bwMode="auto">
            <a:xfrm>
              <a:off x="1940877"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69" name="Freeform 31">
              <a:extLst>
                <a:ext uri="{FF2B5EF4-FFF2-40B4-BE49-F238E27FC236}">
                  <a16:creationId xmlns:a16="http://schemas.microsoft.com/office/drawing/2014/main" id="{75E0E226-D2E8-43AD-98F2-86EF2ACA265C}"/>
                </a:ext>
              </a:extLst>
            </p:cNvPr>
            <p:cNvSpPr>
              <a:spLocks/>
            </p:cNvSpPr>
            <p:nvPr/>
          </p:nvSpPr>
          <p:spPr bwMode="auto">
            <a:xfrm>
              <a:off x="1393203"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0" name="Freeform 32">
              <a:extLst>
                <a:ext uri="{FF2B5EF4-FFF2-40B4-BE49-F238E27FC236}">
                  <a16:creationId xmlns:a16="http://schemas.microsoft.com/office/drawing/2014/main" id="{83948B78-814E-4831-9B16-0604E9CE3449}"/>
                </a:ext>
              </a:extLst>
            </p:cNvPr>
            <p:cNvSpPr>
              <a:spLocks/>
            </p:cNvSpPr>
            <p:nvPr/>
          </p:nvSpPr>
          <p:spPr bwMode="auto">
            <a:xfrm>
              <a:off x="1721829"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1" name="Freeform 29">
              <a:extLst>
                <a:ext uri="{FF2B5EF4-FFF2-40B4-BE49-F238E27FC236}">
                  <a16:creationId xmlns:a16="http://schemas.microsoft.com/office/drawing/2014/main" id="{51B32215-1903-4EA9-96FB-619750A9882E}"/>
                </a:ext>
              </a:extLst>
            </p:cNvPr>
            <p:cNvSpPr>
              <a:spLocks/>
            </p:cNvSpPr>
            <p:nvPr/>
          </p:nvSpPr>
          <p:spPr bwMode="auto">
            <a:xfrm>
              <a:off x="226950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2" name="Freeform 30">
              <a:extLst>
                <a:ext uri="{FF2B5EF4-FFF2-40B4-BE49-F238E27FC236}">
                  <a16:creationId xmlns:a16="http://schemas.microsoft.com/office/drawing/2014/main" id="{5BB32B74-3902-4897-9A5A-125FE9459E0C}"/>
                </a:ext>
              </a:extLst>
            </p:cNvPr>
            <p:cNvSpPr>
              <a:spLocks/>
            </p:cNvSpPr>
            <p:nvPr/>
          </p:nvSpPr>
          <p:spPr bwMode="auto">
            <a:xfrm>
              <a:off x="2595646"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3" name="Freeform 31">
              <a:extLst>
                <a:ext uri="{FF2B5EF4-FFF2-40B4-BE49-F238E27FC236}">
                  <a16:creationId xmlns:a16="http://schemas.microsoft.com/office/drawing/2014/main" id="{E113C86A-13B3-41D6-8F14-9B1D2D492032}"/>
                </a:ext>
              </a:extLst>
            </p:cNvPr>
            <p:cNvSpPr>
              <a:spLocks/>
            </p:cNvSpPr>
            <p:nvPr/>
          </p:nvSpPr>
          <p:spPr bwMode="auto">
            <a:xfrm>
              <a:off x="2047971"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4" name="Freeform 32">
              <a:extLst>
                <a:ext uri="{FF2B5EF4-FFF2-40B4-BE49-F238E27FC236}">
                  <a16:creationId xmlns:a16="http://schemas.microsoft.com/office/drawing/2014/main" id="{46595F4E-EC0D-4920-B9EF-822431702435}"/>
                </a:ext>
              </a:extLst>
            </p:cNvPr>
            <p:cNvSpPr>
              <a:spLocks/>
            </p:cNvSpPr>
            <p:nvPr/>
          </p:nvSpPr>
          <p:spPr bwMode="auto">
            <a:xfrm>
              <a:off x="2376599"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5" name="Freeform 29">
              <a:extLst>
                <a:ext uri="{FF2B5EF4-FFF2-40B4-BE49-F238E27FC236}">
                  <a16:creationId xmlns:a16="http://schemas.microsoft.com/office/drawing/2014/main" id="{3609A740-7A32-4857-905F-257EDB41689C}"/>
                </a:ext>
              </a:extLst>
            </p:cNvPr>
            <p:cNvSpPr>
              <a:spLocks/>
            </p:cNvSpPr>
            <p:nvPr/>
          </p:nvSpPr>
          <p:spPr bwMode="auto">
            <a:xfrm>
              <a:off x="2924274"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6" name="Freeform 30">
              <a:extLst>
                <a:ext uri="{FF2B5EF4-FFF2-40B4-BE49-F238E27FC236}">
                  <a16:creationId xmlns:a16="http://schemas.microsoft.com/office/drawing/2014/main" id="{A2D4536C-13C0-4568-977F-47B90CA3BB3D}"/>
                </a:ext>
              </a:extLst>
            </p:cNvPr>
            <p:cNvSpPr>
              <a:spLocks/>
            </p:cNvSpPr>
            <p:nvPr/>
          </p:nvSpPr>
          <p:spPr bwMode="auto">
            <a:xfrm>
              <a:off x="3250415"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7" name="Freeform 31">
              <a:extLst>
                <a:ext uri="{FF2B5EF4-FFF2-40B4-BE49-F238E27FC236}">
                  <a16:creationId xmlns:a16="http://schemas.microsoft.com/office/drawing/2014/main" id="{79C472D0-62B1-43DF-95FE-BDAC0C254114}"/>
                </a:ext>
              </a:extLst>
            </p:cNvPr>
            <p:cNvSpPr>
              <a:spLocks/>
            </p:cNvSpPr>
            <p:nvPr/>
          </p:nvSpPr>
          <p:spPr bwMode="auto">
            <a:xfrm>
              <a:off x="2702740"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8" name="Freeform 32">
              <a:extLst>
                <a:ext uri="{FF2B5EF4-FFF2-40B4-BE49-F238E27FC236}">
                  <a16:creationId xmlns:a16="http://schemas.microsoft.com/office/drawing/2014/main" id="{23CBCA76-32B2-4F01-B3DB-D143F21CC7AC}"/>
                </a:ext>
              </a:extLst>
            </p:cNvPr>
            <p:cNvSpPr>
              <a:spLocks/>
            </p:cNvSpPr>
            <p:nvPr/>
          </p:nvSpPr>
          <p:spPr bwMode="auto">
            <a:xfrm>
              <a:off x="3031368"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79" name="Freeform 29">
              <a:extLst>
                <a:ext uri="{FF2B5EF4-FFF2-40B4-BE49-F238E27FC236}">
                  <a16:creationId xmlns:a16="http://schemas.microsoft.com/office/drawing/2014/main" id="{0B372109-EBA7-4A0E-AD5E-0BEBE69B3419}"/>
                </a:ext>
              </a:extLst>
            </p:cNvPr>
            <p:cNvSpPr>
              <a:spLocks/>
            </p:cNvSpPr>
            <p:nvPr/>
          </p:nvSpPr>
          <p:spPr bwMode="auto">
            <a:xfrm>
              <a:off x="3579042"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0" name="Freeform 30">
              <a:extLst>
                <a:ext uri="{FF2B5EF4-FFF2-40B4-BE49-F238E27FC236}">
                  <a16:creationId xmlns:a16="http://schemas.microsoft.com/office/drawing/2014/main" id="{5D04DD70-90F6-4E74-BE74-AEA71B0C1065}"/>
                </a:ext>
              </a:extLst>
            </p:cNvPr>
            <p:cNvSpPr>
              <a:spLocks/>
            </p:cNvSpPr>
            <p:nvPr/>
          </p:nvSpPr>
          <p:spPr bwMode="auto">
            <a:xfrm>
              <a:off x="3905183"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1" name="Freeform 31">
              <a:extLst>
                <a:ext uri="{FF2B5EF4-FFF2-40B4-BE49-F238E27FC236}">
                  <a16:creationId xmlns:a16="http://schemas.microsoft.com/office/drawing/2014/main" id="{D8BE9966-EC0B-45DB-A058-5D1B67C94922}"/>
                </a:ext>
              </a:extLst>
            </p:cNvPr>
            <p:cNvSpPr>
              <a:spLocks/>
            </p:cNvSpPr>
            <p:nvPr/>
          </p:nvSpPr>
          <p:spPr bwMode="auto">
            <a:xfrm>
              <a:off x="3357509"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2" name="Freeform 32">
              <a:extLst>
                <a:ext uri="{FF2B5EF4-FFF2-40B4-BE49-F238E27FC236}">
                  <a16:creationId xmlns:a16="http://schemas.microsoft.com/office/drawing/2014/main" id="{7F4E4CDD-D68D-4602-9EB7-4C64438A5323}"/>
                </a:ext>
              </a:extLst>
            </p:cNvPr>
            <p:cNvSpPr>
              <a:spLocks/>
            </p:cNvSpPr>
            <p:nvPr/>
          </p:nvSpPr>
          <p:spPr bwMode="auto">
            <a:xfrm>
              <a:off x="3686137"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3" name="Freeform 425">
              <a:extLst>
                <a:ext uri="{FF2B5EF4-FFF2-40B4-BE49-F238E27FC236}">
                  <a16:creationId xmlns:a16="http://schemas.microsoft.com/office/drawing/2014/main" id="{26F919EB-B32A-4217-BDCB-E417FEEC33E5}"/>
                </a:ext>
              </a:extLst>
            </p:cNvPr>
            <p:cNvSpPr>
              <a:spLocks/>
            </p:cNvSpPr>
            <p:nvPr/>
          </p:nvSpPr>
          <p:spPr bwMode="auto">
            <a:xfrm>
              <a:off x="4233811"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4" name="Freeform 426">
              <a:extLst>
                <a:ext uri="{FF2B5EF4-FFF2-40B4-BE49-F238E27FC236}">
                  <a16:creationId xmlns:a16="http://schemas.microsoft.com/office/drawing/2014/main" id="{7BCBBF09-063A-42BB-89C3-1D036AADBE2A}"/>
                </a:ext>
              </a:extLst>
            </p:cNvPr>
            <p:cNvSpPr>
              <a:spLocks/>
            </p:cNvSpPr>
            <p:nvPr/>
          </p:nvSpPr>
          <p:spPr bwMode="auto">
            <a:xfrm>
              <a:off x="4559953"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5" name="Freeform 427">
              <a:extLst>
                <a:ext uri="{FF2B5EF4-FFF2-40B4-BE49-F238E27FC236}">
                  <a16:creationId xmlns:a16="http://schemas.microsoft.com/office/drawing/2014/main" id="{D5B21899-49BE-40DD-9994-4342A92F9CAD}"/>
                </a:ext>
              </a:extLst>
            </p:cNvPr>
            <p:cNvSpPr>
              <a:spLocks/>
            </p:cNvSpPr>
            <p:nvPr/>
          </p:nvSpPr>
          <p:spPr bwMode="auto">
            <a:xfrm>
              <a:off x="4012279"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6" name="Freeform 428">
              <a:extLst>
                <a:ext uri="{FF2B5EF4-FFF2-40B4-BE49-F238E27FC236}">
                  <a16:creationId xmlns:a16="http://schemas.microsoft.com/office/drawing/2014/main" id="{C29A755D-D1E5-428E-9DB2-4A3D05952C9A}"/>
                </a:ext>
              </a:extLst>
            </p:cNvPr>
            <p:cNvSpPr>
              <a:spLocks/>
            </p:cNvSpPr>
            <p:nvPr/>
          </p:nvSpPr>
          <p:spPr bwMode="auto">
            <a:xfrm>
              <a:off x="4340906" y="196169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7" name="Freeform 29">
              <a:extLst>
                <a:ext uri="{FF2B5EF4-FFF2-40B4-BE49-F238E27FC236}">
                  <a16:creationId xmlns:a16="http://schemas.microsoft.com/office/drawing/2014/main" id="{B68678C1-2426-4B80-877E-B7DB6EDFE6D1}"/>
                </a:ext>
              </a:extLst>
            </p:cNvPr>
            <p:cNvSpPr>
              <a:spLocks/>
            </p:cNvSpPr>
            <p:nvPr/>
          </p:nvSpPr>
          <p:spPr bwMode="auto">
            <a:xfrm>
              <a:off x="4888581" y="19654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8" name="Freeform 31">
              <a:extLst>
                <a:ext uri="{FF2B5EF4-FFF2-40B4-BE49-F238E27FC236}">
                  <a16:creationId xmlns:a16="http://schemas.microsoft.com/office/drawing/2014/main" id="{2E9ECE0B-8B8D-42B5-B7EB-3B49B57B4BD0}"/>
                </a:ext>
              </a:extLst>
            </p:cNvPr>
            <p:cNvSpPr>
              <a:spLocks/>
            </p:cNvSpPr>
            <p:nvPr/>
          </p:nvSpPr>
          <p:spPr bwMode="auto">
            <a:xfrm>
              <a:off x="4667048" y="196169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0" name="Group 1809">
            <a:extLst>
              <a:ext uri="{FF2B5EF4-FFF2-40B4-BE49-F238E27FC236}">
                <a16:creationId xmlns:a16="http://schemas.microsoft.com/office/drawing/2014/main" id="{6B1C29B7-1E4C-42E9-BFF5-AFA071F0966B}"/>
              </a:ext>
            </a:extLst>
          </p:cNvPr>
          <p:cNvGrpSpPr/>
          <p:nvPr userDrawn="1"/>
        </p:nvGrpSpPr>
        <p:grpSpPr>
          <a:xfrm>
            <a:off x="83664" y="2344109"/>
            <a:ext cx="12009863" cy="176637"/>
            <a:chOff x="83664" y="2252007"/>
            <a:chExt cx="12009863" cy="176637"/>
          </a:xfrm>
        </p:grpSpPr>
        <p:sp>
          <p:nvSpPr>
            <p:cNvPr id="407" name="Freeform 29">
              <a:extLst>
                <a:ext uri="{FF2B5EF4-FFF2-40B4-BE49-F238E27FC236}">
                  <a16:creationId xmlns:a16="http://schemas.microsoft.com/office/drawing/2014/main" id="{30334EE7-DCA7-4D60-B28C-8481DA7BC5D8}"/>
                </a:ext>
              </a:extLst>
            </p:cNvPr>
            <p:cNvSpPr>
              <a:spLocks/>
            </p:cNvSpPr>
            <p:nvPr/>
          </p:nvSpPr>
          <p:spPr bwMode="auto">
            <a:xfrm flipH="1">
              <a:off x="1187199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8" name="Freeform 30">
              <a:extLst>
                <a:ext uri="{FF2B5EF4-FFF2-40B4-BE49-F238E27FC236}">
                  <a16:creationId xmlns:a16="http://schemas.microsoft.com/office/drawing/2014/main" id="{6A60ACAA-F66E-49DE-8A9C-F4642E7E672B}"/>
                </a:ext>
              </a:extLst>
            </p:cNvPr>
            <p:cNvSpPr>
              <a:spLocks/>
            </p:cNvSpPr>
            <p:nvPr/>
          </p:nvSpPr>
          <p:spPr bwMode="auto">
            <a:xfrm flipH="1">
              <a:off x="1154585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09" name="Freeform 31">
              <a:extLst>
                <a:ext uri="{FF2B5EF4-FFF2-40B4-BE49-F238E27FC236}">
                  <a16:creationId xmlns:a16="http://schemas.microsoft.com/office/drawing/2014/main" id="{12DD950A-B306-416B-92C1-5BF4522454A1}"/>
                </a:ext>
              </a:extLst>
            </p:cNvPr>
            <p:cNvSpPr>
              <a:spLocks/>
            </p:cNvSpPr>
            <p:nvPr/>
          </p:nvSpPr>
          <p:spPr bwMode="auto">
            <a:xfrm flipH="1">
              <a:off x="11979088"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0" name="Freeform 32">
              <a:extLst>
                <a:ext uri="{FF2B5EF4-FFF2-40B4-BE49-F238E27FC236}">
                  <a16:creationId xmlns:a16="http://schemas.microsoft.com/office/drawing/2014/main" id="{3C1D0DDA-F080-4134-A0D1-1694C1CB51D4}"/>
                </a:ext>
              </a:extLst>
            </p:cNvPr>
            <p:cNvSpPr>
              <a:spLocks/>
            </p:cNvSpPr>
            <p:nvPr/>
          </p:nvSpPr>
          <p:spPr bwMode="auto">
            <a:xfrm flipH="1">
              <a:off x="11652948"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1" name="Freeform 29">
              <a:extLst>
                <a:ext uri="{FF2B5EF4-FFF2-40B4-BE49-F238E27FC236}">
                  <a16:creationId xmlns:a16="http://schemas.microsoft.com/office/drawing/2014/main" id="{E65E316F-C983-4FB6-89C7-382A5840C022}"/>
                </a:ext>
              </a:extLst>
            </p:cNvPr>
            <p:cNvSpPr>
              <a:spLocks/>
            </p:cNvSpPr>
            <p:nvPr/>
          </p:nvSpPr>
          <p:spPr bwMode="auto">
            <a:xfrm flipH="1">
              <a:off x="1121722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2" name="Freeform 30">
              <a:extLst>
                <a:ext uri="{FF2B5EF4-FFF2-40B4-BE49-F238E27FC236}">
                  <a16:creationId xmlns:a16="http://schemas.microsoft.com/office/drawing/2014/main" id="{5260D3E2-7E08-4EA8-90C4-4B246107DCC3}"/>
                </a:ext>
              </a:extLst>
            </p:cNvPr>
            <p:cNvSpPr>
              <a:spLocks/>
            </p:cNvSpPr>
            <p:nvPr/>
          </p:nvSpPr>
          <p:spPr bwMode="auto">
            <a:xfrm flipH="1">
              <a:off x="1089108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3" name="Freeform 31">
              <a:extLst>
                <a:ext uri="{FF2B5EF4-FFF2-40B4-BE49-F238E27FC236}">
                  <a16:creationId xmlns:a16="http://schemas.microsoft.com/office/drawing/2014/main" id="{59BC0DF5-D0B0-4696-ACB0-41E6139ABF66}"/>
                </a:ext>
              </a:extLst>
            </p:cNvPr>
            <p:cNvSpPr>
              <a:spLocks/>
            </p:cNvSpPr>
            <p:nvPr/>
          </p:nvSpPr>
          <p:spPr bwMode="auto">
            <a:xfrm flipH="1">
              <a:off x="1132431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4" name="Freeform 32">
              <a:extLst>
                <a:ext uri="{FF2B5EF4-FFF2-40B4-BE49-F238E27FC236}">
                  <a16:creationId xmlns:a16="http://schemas.microsoft.com/office/drawing/2014/main" id="{9A7FD932-2299-4707-A101-DD80FE3C992A}"/>
                </a:ext>
              </a:extLst>
            </p:cNvPr>
            <p:cNvSpPr>
              <a:spLocks/>
            </p:cNvSpPr>
            <p:nvPr/>
          </p:nvSpPr>
          <p:spPr bwMode="auto">
            <a:xfrm flipH="1">
              <a:off x="10998178"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5" name="Freeform 29">
              <a:extLst>
                <a:ext uri="{FF2B5EF4-FFF2-40B4-BE49-F238E27FC236}">
                  <a16:creationId xmlns:a16="http://schemas.microsoft.com/office/drawing/2014/main" id="{FE9F9FA4-42D4-4350-BC60-DA5E52668E4E}"/>
                </a:ext>
              </a:extLst>
            </p:cNvPr>
            <p:cNvSpPr>
              <a:spLocks/>
            </p:cNvSpPr>
            <p:nvPr/>
          </p:nvSpPr>
          <p:spPr bwMode="auto">
            <a:xfrm flipH="1">
              <a:off x="10562456"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6" name="Freeform 30">
              <a:extLst>
                <a:ext uri="{FF2B5EF4-FFF2-40B4-BE49-F238E27FC236}">
                  <a16:creationId xmlns:a16="http://schemas.microsoft.com/office/drawing/2014/main" id="{811FE3E0-620A-430A-8EBE-EBFC93957B07}"/>
                </a:ext>
              </a:extLst>
            </p:cNvPr>
            <p:cNvSpPr>
              <a:spLocks/>
            </p:cNvSpPr>
            <p:nvPr/>
          </p:nvSpPr>
          <p:spPr bwMode="auto">
            <a:xfrm flipH="1">
              <a:off x="1023631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7" name="Freeform 31">
              <a:extLst>
                <a:ext uri="{FF2B5EF4-FFF2-40B4-BE49-F238E27FC236}">
                  <a16:creationId xmlns:a16="http://schemas.microsoft.com/office/drawing/2014/main" id="{C32C85E2-DC7D-4483-842D-244D9C32F760}"/>
                </a:ext>
              </a:extLst>
            </p:cNvPr>
            <p:cNvSpPr>
              <a:spLocks/>
            </p:cNvSpPr>
            <p:nvPr/>
          </p:nvSpPr>
          <p:spPr bwMode="auto">
            <a:xfrm flipH="1">
              <a:off x="10669550"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8" name="Freeform 32">
              <a:extLst>
                <a:ext uri="{FF2B5EF4-FFF2-40B4-BE49-F238E27FC236}">
                  <a16:creationId xmlns:a16="http://schemas.microsoft.com/office/drawing/2014/main" id="{F27C982D-C977-48C0-91D0-7F54E46E7764}"/>
                </a:ext>
              </a:extLst>
            </p:cNvPr>
            <p:cNvSpPr>
              <a:spLocks/>
            </p:cNvSpPr>
            <p:nvPr/>
          </p:nvSpPr>
          <p:spPr bwMode="auto">
            <a:xfrm flipH="1">
              <a:off x="10343410"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19" name="Freeform 29">
              <a:extLst>
                <a:ext uri="{FF2B5EF4-FFF2-40B4-BE49-F238E27FC236}">
                  <a16:creationId xmlns:a16="http://schemas.microsoft.com/office/drawing/2014/main" id="{E5756FA2-BA3C-4241-BB1E-E977E6D6A62C}"/>
                </a:ext>
              </a:extLst>
            </p:cNvPr>
            <p:cNvSpPr>
              <a:spLocks/>
            </p:cNvSpPr>
            <p:nvPr/>
          </p:nvSpPr>
          <p:spPr bwMode="auto">
            <a:xfrm flipH="1">
              <a:off x="990768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0" name="Freeform 30">
              <a:extLst>
                <a:ext uri="{FF2B5EF4-FFF2-40B4-BE49-F238E27FC236}">
                  <a16:creationId xmlns:a16="http://schemas.microsoft.com/office/drawing/2014/main" id="{D96DF0F1-FDCD-4CFC-8B01-67CAF1249040}"/>
                </a:ext>
              </a:extLst>
            </p:cNvPr>
            <p:cNvSpPr>
              <a:spLocks/>
            </p:cNvSpPr>
            <p:nvPr/>
          </p:nvSpPr>
          <p:spPr bwMode="auto">
            <a:xfrm flipH="1">
              <a:off x="9581546"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1" name="Freeform 31">
              <a:extLst>
                <a:ext uri="{FF2B5EF4-FFF2-40B4-BE49-F238E27FC236}">
                  <a16:creationId xmlns:a16="http://schemas.microsoft.com/office/drawing/2014/main" id="{E8861389-832B-4D82-951A-67AD1E4112DD}"/>
                </a:ext>
              </a:extLst>
            </p:cNvPr>
            <p:cNvSpPr>
              <a:spLocks/>
            </p:cNvSpPr>
            <p:nvPr/>
          </p:nvSpPr>
          <p:spPr bwMode="auto">
            <a:xfrm flipH="1">
              <a:off x="10014782"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2" name="Freeform 32">
              <a:extLst>
                <a:ext uri="{FF2B5EF4-FFF2-40B4-BE49-F238E27FC236}">
                  <a16:creationId xmlns:a16="http://schemas.microsoft.com/office/drawing/2014/main" id="{3513E007-9819-4501-856E-42C4E17E5708}"/>
                </a:ext>
              </a:extLst>
            </p:cNvPr>
            <p:cNvSpPr>
              <a:spLocks/>
            </p:cNvSpPr>
            <p:nvPr/>
          </p:nvSpPr>
          <p:spPr bwMode="auto">
            <a:xfrm flipH="1">
              <a:off x="9688641"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3" name="Freeform 565">
              <a:extLst>
                <a:ext uri="{FF2B5EF4-FFF2-40B4-BE49-F238E27FC236}">
                  <a16:creationId xmlns:a16="http://schemas.microsoft.com/office/drawing/2014/main" id="{7D37D513-F032-4B60-9DB1-75C9CA301F03}"/>
                </a:ext>
              </a:extLst>
            </p:cNvPr>
            <p:cNvSpPr>
              <a:spLocks/>
            </p:cNvSpPr>
            <p:nvPr/>
          </p:nvSpPr>
          <p:spPr bwMode="auto">
            <a:xfrm flipH="1">
              <a:off x="925291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4" name="Freeform 566">
              <a:extLst>
                <a:ext uri="{FF2B5EF4-FFF2-40B4-BE49-F238E27FC236}">
                  <a16:creationId xmlns:a16="http://schemas.microsoft.com/office/drawing/2014/main" id="{CFD414C9-0F46-40C2-B953-8E3E2A1388A1}"/>
                </a:ext>
              </a:extLst>
            </p:cNvPr>
            <p:cNvSpPr>
              <a:spLocks/>
            </p:cNvSpPr>
            <p:nvPr/>
          </p:nvSpPr>
          <p:spPr bwMode="auto">
            <a:xfrm flipH="1">
              <a:off x="892677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5" name="Freeform 567">
              <a:extLst>
                <a:ext uri="{FF2B5EF4-FFF2-40B4-BE49-F238E27FC236}">
                  <a16:creationId xmlns:a16="http://schemas.microsoft.com/office/drawing/2014/main" id="{38D52FCD-C432-4288-BC92-5F6643708E19}"/>
                </a:ext>
              </a:extLst>
            </p:cNvPr>
            <p:cNvSpPr>
              <a:spLocks/>
            </p:cNvSpPr>
            <p:nvPr/>
          </p:nvSpPr>
          <p:spPr bwMode="auto">
            <a:xfrm flipH="1">
              <a:off x="9360012"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6" name="Freeform 568">
              <a:extLst>
                <a:ext uri="{FF2B5EF4-FFF2-40B4-BE49-F238E27FC236}">
                  <a16:creationId xmlns:a16="http://schemas.microsoft.com/office/drawing/2014/main" id="{79759CE5-9DDE-4350-A9B6-D1C1D81CFE6B}"/>
                </a:ext>
              </a:extLst>
            </p:cNvPr>
            <p:cNvSpPr>
              <a:spLocks/>
            </p:cNvSpPr>
            <p:nvPr/>
          </p:nvSpPr>
          <p:spPr bwMode="auto">
            <a:xfrm flipH="1">
              <a:off x="9033872"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7" name="Freeform 29">
              <a:extLst>
                <a:ext uri="{FF2B5EF4-FFF2-40B4-BE49-F238E27FC236}">
                  <a16:creationId xmlns:a16="http://schemas.microsoft.com/office/drawing/2014/main" id="{C400C638-EF37-4263-8DBD-7A93CE5FBB77}"/>
                </a:ext>
              </a:extLst>
            </p:cNvPr>
            <p:cNvSpPr>
              <a:spLocks/>
            </p:cNvSpPr>
            <p:nvPr/>
          </p:nvSpPr>
          <p:spPr bwMode="auto">
            <a:xfrm flipH="1">
              <a:off x="859814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8" name="Freeform 31">
              <a:extLst>
                <a:ext uri="{FF2B5EF4-FFF2-40B4-BE49-F238E27FC236}">
                  <a16:creationId xmlns:a16="http://schemas.microsoft.com/office/drawing/2014/main" id="{D609565C-29D3-4ACB-832E-A7773BC5238C}"/>
                </a:ext>
              </a:extLst>
            </p:cNvPr>
            <p:cNvSpPr>
              <a:spLocks/>
            </p:cNvSpPr>
            <p:nvPr/>
          </p:nvSpPr>
          <p:spPr bwMode="auto">
            <a:xfrm flipH="1">
              <a:off x="8705243"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29" name="Freeform 29">
              <a:extLst>
                <a:ext uri="{FF2B5EF4-FFF2-40B4-BE49-F238E27FC236}">
                  <a16:creationId xmlns:a16="http://schemas.microsoft.com/office/drawing/2014/main" id="{69DFA549-08C0-4D50-B468-0C165355FE87}"/>
                </a:ext>
              </a:extLst>
            </p:cNvPr>
            <p:cNvSpPr>
              <a:spLocks/>
            </p:cNvSpPr>
            <p:nvPr/>
          </p:nvSpPr>
          <p:spPr bwMode="auto">
            <a:xfrm flipH="1">
              <a:off x="826952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0" name="Freeform 30">
              <a:extLst>
                <a:ext uri="{FF2B5EF4-FFF2-40B4-BE49-F238E27FC236}">
                  <a16:creationId xmlns:a16="http://schemas.microsoft.com/office/drawing/2014/main" id="{40C600C1-0579-4448-A24F-80681719E90B}"/>
                </a:ext>
              </a:extLst>
            </p:cNvPr>
            <p:cNvSpPr>
              <a:spLocks/>
            </p:cNvSpPr>
            <p:nvPr/>
          </p:nvSpPr>
          <p:spPr bwMode="auto">
            <a:xfrm flipH="1">
              <a:off x="794337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1" name="Freeform 31">
              <a:extLst>
                <a:ext uri="{FF2B5EF4-FFF2-40B4-BE49-F238E27FC236}">
                  <a16:creationId xmlns:a16="http://schemas.microsoft.com/office/drawing/2014/main" id="{C73ABC56-87CF-4709-9458-BBA629B1124A}"/>
                </a:ext>
              </a:extLst>
            </p:cNvPr>
            <p:cNvSpPr>
              <a:spLocks/>
            </p:cNvSpPr>
            <p:nvPr/>
          </p:nvSpPr>
          <p:spPr bwMode="auto">
            <a:xfrm flipH="1">
              <a:off x="8376614"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2" name="Freeform 32">
              <a:extLst>
                <a:ext uri="{FF2B5EF4-FFF2-40B4-BE49-F238E27FC236}">
                  <a16:creationId xmlns:a16="http://schemas.microsoft.com/office/drawing/2014/main" id="{4B63C02D-BE29-4577-8C2B-1E1C6C4D72A7}"/>
                </a:ext>
              </a:extLst>
            </p:cNvPr>
            <p:cNvSpPr>
              <a:spLocks/>
            </p:cNvSpPr>
            <p:nvPr/>
          </p:nvSpPr>
          <p:spPr bwMode="auto">
            <a:xfrm flipH="1">
              <a:off x="8050474"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3" name="Freeform 29">
              <a:extLst>
                <a:ext uri="{FF2B5EF4-FFF2-40B4-BE49-F238E27FC236}">
                  <a16:creationId xmlns:a16="http://schemas.microsoft.com/office/drawing/2014/main" id="{75D2C754-7240-45B0-9373-48800CB5B09A}"/>
                </a:ext>
              </a:extLst>
            </p:cNvPr>
            <p:cNvSpPr>
              <a:spLocks/>
            </p:cNvSpPr>
            <p:nvPr/>
          </p:nvSpPr>
          <p:spPr bwMode="auto">
            <a:xfrm flipH="1">
              <a:off x="7614751"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4" name="Freeform 30">
              <a:extLst>
                <a:ext uri="{FF2B5EF4-FFF2-40B4-BE49-F238E27FC236}">
                  <a16:creationId xmlns:a16="http://schemas.microsoft.com/office/drawing/2014/main" id="{EBB3EEC1-6A5E-40A7-9238-B7643D781DFE}"/>
                </a:ext>
              </a:extLst>
            </p:cNvPr>
            <p:cNvSpPr>
              <a:spLocks/>
            </p:cNvSpPr>
            <p:nvPr/>
          </p:nvSpPr>
          <p:spPr bwMode="auto">
            <a:xfrm flipH="1">
              <a:off x="728861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5" name="Freeform 31">
              <a:extLst>
                <a:ext uri="{FF2B5EF4-FFF2-40B4-BE49-F238E27FC236}">
                  <a16:creationId xmlns:a16="http://schemas.microsoft.com/office/drawing/2014/main" id="{CB19B347-1146-4EC7-94DC-540DF73F1B57}"/>
                </a:ext>
              </a:extLst>
            </p:cNvPr>
            <p:cNvSpPr>
              <a:spLocks/>
            </p:cNvSpPr>
            <p:nvPr/>
          </p:nvSpPr>
          <p:spPr bwMode="auto">
            <a:xfrm flipH="1">
              <a:off x="7721846"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6" name="Freeform 32">
              <a:extLst>
                <a:ext uri="{FF2B5EF4-FFF2-40B4-BE49-F238E27FC236}">
                  <a16:creationId xmlns:a16="http://schemas.microsoft.com/office/drawing/2014/main" id="{AB132B5E-B5E6-4128-A9BF-BE52102616DA}"/>
                </a:ext>
              </a:extLst>
            </p:cNvPr>
            <p:cNvSpPr>
              <a:spLocks/>
            </p:cNvSpPr>
            <p:nvPr/>
          </p:nvSpPr>
          <p:spPr bwMode="auto">
            <a:xfrm flipH="1">
              <a:off x="7395705"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7" name="Freeform 29">
              <a:extLst>
                <a:ext uri="{FF2B5EF4-FFF2-40B4-BE49-F238E27FC236}">
                  <a16:creationId xmlns:a16="http://schemas.microsoft.com/office/drawing/2014/main" id="{9C6A4B57-10C1-48E5-B3C8-811592576820}"/>
                </a:ext>
              </a:extLst>
            </p:cNvPr>
            <p:cNvSpPr>
              <a:spLocks/>
            </p:cNvSpPr>
            <p:nvPr/>
          </p:nvSpPr>
          <p:spPr bwMode="auto">
            <a:xfrm flipH="1">
              <a:off x="695998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8" name="Freeform 30">
              <a:extLst>
                <a:ext uri="{FF2B5EF4-FFF2-40B4-BE49-F238E27FC236}">
                  <a16:creationId xmlns:a16="http://schemas.microsoft.com/office/drawing/2014/main" id="{90245AB8-D8C8-4C8F-8D9D-8450BBC52979}"/>
                </a:ext>
              </a:extLst>
            </p:cNvPr>
            <p:cNvSpPr>
              <a:spLocks/>
            </p:cNvSpPr>
            <p:nvPr/>
          </p:nvSpPr>
          <p:spPr bwMode="auto">
            <a:xfrm flipH="1">
              <a:off x="663384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39" name="Freeform 31">
              <a:extLst>
                <a:ext uri="{FF2B5EF4-FFF2-40B4-BE49-F238E27FC236}">
                  <a16:creationId xmlns:a16="http://schemas.microsoft.com/office/drawing/2014/main" id="{1F778E81-D780-4588-82A4-116A76B28577}"/>
                </a:ext>
              </a:extLst>
            </p:cNvPr>
            <p:cNvSpPr>
              <a:spLocks/>
            </p:cNvSpPr>
            <p:nvPr/>
          </p:nvSpPr>
          <p:spPr bwMode="auto">
            <a:xfrm flipH="1">
              <a:off x="7067077"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0" name="Freeform 32">
              <a:extLst>
                <a:ext uri="{FF2B5EF4-FFF2-40B4-BE49-F238E27FC236}">
                  <a16:creationId xmlns:a16="http://schemas.microsoft.com/office/drawing/2014/main" id="{DF3ADE49-1E81-470A-9CE0-DD30FFCF6F6F}"/>
                </a:ext>
              </a:extLst>
            </p:cNvPr>
            <p:cNvSpPr>
              <a:spLocks/>
            </p:cNvSpPr>
            <p:nvPr/>
          </p:nvSpPr>
          <p:spPr bwMode="auto">
            <a:xfrm flipH="1">
              <a:off x="6740936"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1" name="Freeform 29">
              <a:extLst>
                <a:ext uri="{FF2B5EF4-FFF2-40B4-BE49-F238E27FC236}">
                  <a16:creationId xmlns:a16="http://schemas.microsoft.com/office/drawing/2014/main" id="{F6F9D2CC-0104-403D-9ABE-8FAC4C01FED8}"/>
                </a:ext>
              </a:extLst>
            </p:cNvPr>
            <p:cNvSpPr>
              <a:spLocks/>
            </p:cNvSpPr>
            <p:nvPr/>
          </p:nvSpPr>
          <p:spPr bwMode="auto">
            <a:xfrm flipH="1">
              <a:off x="630521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2" name="Freeform 30">
              <a:extLst>
                <a:ext uri="{FF2B5EF4-FFF2-40B4-BE49-F238E27FC236}">
                  <a16:creationId xmlns:a16="http://schemas.microsoft.com/office/drawing/2014/main" id="{979D1D8B-D906-480E-A68A-2F36085C53FD}"/>
                </a:ext>
              </a:extLst>
            </p:cNvPr>
            <p:cNvSpPr>
              <a:spLocks/>
            </p:cNvSpPr>
            <p:nvPr/>
          </p:nvSpPr>
          <p:spPr bwMode="auto">
            <a:xfrm flipH="1">
              <a:off x="597907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3" name="Freeform 31">
              <a:extLst>
                <a:ext uri="{FF2B5EF4-FFF2-40B4-BE49-F238E27FC236}">
                  <a16:creationId xmlns:a16="http://schemas.microsoft.com/office/drawing/2014/main" id="{C33B33A1-D0AF-4F66-9071-F0964ECB5237}"/>
                </a:ext>
              </a:extLst>
            </p:cNvPr>
            <p:cNvSpPr>
              <a:spLocks/>
            </p:cNvSpPr>
            <p:nvPr/>
          </p:nvSpPr>
          <p:spPr bwMode="auto">
            <a:xfrm flipH="1">
              <a:off x="6412308"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4" name="Freeform 32">
              <a:extLst>
                <a:ext uri="{FF2B5EF4-FFF2-40B4-BE49-F238E27FC236}">
                  <a16:creationId xmlns:a16="http://schemas.microsoft.com/office/drawing/2014/main" id="{F5955873-F5FA-4EBC-8E60-75B926B621D1}"/>
                </a:ext>
              </a:extLst>
            </p:cNvPr>
            <p:cNvSpPr>
              <a:spLocks/>
            </p:cNvSpPr>
            <p:nvPr/>
          </p:nvSpPr>
          <p:spPr bwMode="auto">
            <a:xfrm flipH="1">
              <a:off x="6086167"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5" name="Freeform 587">
              <a:extLst>
                <a:ext uri="{FF2B5EF4-FFF2-40B4-BE49-F238E27FC236}">
                  <a16:creationId xmlns:a16="http://schemas.microsoft.com/office/drawing/2014/main" id="{C4F39140-419D-4139-A000-7BCC360E69BF}"/>
                </a:ext>
              </a:extLst>
            </p:cNvPr>
            <p:cNvSpPr>
              <a:spLocks/>
            </p:cNvSpPr>
            <p:nvPr/>
          </p:nvSpPr>
          <p:spPr bwMode="auto">
            <a:xfrm flipH="1">
              <a:off x="565044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6" name="Freeform 588">
              <a:extLst>
                <a:ext uri="{FF2B5EF4-FFF2-40B4-BE49-F238E27FC236}">
                  <a16:creationId xmlns:a16="http://schemas.microsoft.com/office/drawing/2014/main" id="{15CBCD50-9FBC-4B05-BE35-A026686F16AB}"/>
                </a:ext>
              </a:extLst>
            </p:cNvPr>
            <p:cNvSpPr>
              <a:spLocks/>
            </p:cNvSpPr>
            <p:nvPr/>
          </p:nvSpPr>
          <p:spPr bwMode="auto">
            <a:xfrm flipH="1">
              <a:off x="532430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7" name="Freeform 589">
              <a:extLst>
                <a:ext uri="{FF2B5EF4-FFF2-40B4-BE49-F238E27FC236}">
                  <a16:creationId xmlns:a16="http://schemas.microsoft.com/office/drawing/2014/main" id="{B6AEF22C-40E9-434E-9AD0-5AEC85543C57}"/>
                </a:ext>
              </a:extLst>
            </p:cNvPr>
            <p:cNvSpPr>
              <a:spLocks/>
            </p:cNvSpPr>
            <p:nvPr/>
          </p:nvSpPr>
          <p:spPr bwMode="auto">
            <a:xfrm flipH="1">
              <a:off x="575753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8" name="Freeform 590">
              <a:extLst>
                <a:ext uri="{FF2B5EF4-FFF2-40B4-BE49-F238E27FC236}">
                  <a16:creationId xmlns:a16="http://schemas.microsoft.com/office/drawing/2014/main" id="{0F205094-1E27-460C-BB2C-F9DBD6884300}"/>
                </a:ext>
              </a:extLst>
            </p:cNvPr>
            <p:cNvSpPr>
              <a:spLocks/>
            </p:cNvSpPr>
            <p:nvPr/>
          </p:nvSpPr>
          <p:spPr bwMode="auto">
            <a:xfrm flipH="1">
              <a:off x="5431399" y="225200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9" name="Freeform 29">
              <a:extLst>
                <a:ext uri="{FF2B5EF4-FFF2-40B4-BE49-F238E27FC236}">
                  <a16:creationId xmlns:a16="http://schemas.microsoft.com/office/drawing/2014/main" id="{97D0200D-3F06-45C8-AFC2-42F18A240EC4}"/>
                </a:ext>
              </a:extLst>
            </p:cNvPr>
            <p:cNvSpPr>
              <a:spLocks/>
            </p:cNvSpPr>
            <p:nvPr/>
          </p:nvSpPr>
          <p:spPr bwMode="auto">
            <a:xfrm flipH="1">
              <a:off x="499567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0" name="Freeform 31">
              <a:extLst>
                <a:ext uri="{FF2B5EF4-FFF2-40B4-BE49-F238E27FC236}">
                  <a16:creationId xmlns:a16="http://schemas.microsoft.com/office/drawing/2014/main" id="{DB4992C4-AB4F-4EE6-A461-6FDCB6A0DB03}"/>
                </a:ext>
              </a:extLst>
            </p:cNvPr>
            <p:cNvSpPr>
              <a:spLocks/>
            </p:cNvSpPr>
            <p:nvPr/>
          </p:nvSpPr>
          <p:spPr bwMode="auto">
            <a:xfrm flipH="1">
              <a:off x="5102769" y="225200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89" name="Freeform 29">
              <a:extLst>
                <a:ext uri="{FF2B5EF4-FFF2-40B4-BE49-F238E27FC236}">
                  <a16:creationId xmlns:a16="http://schemas.microsoft.com/office/drawing/2014/main" id="{94ECFFDB-6147-4CAF-B17A-A86057CDED5D}"/>
                </a:ext>
              </a:extLst>
            </p:cNvPr>
            <p:cNvSpPr>
              <a:spLocks/>
            </p:cNvSpPr>
            <p:nvPr/>
          </p:nvSpPr>
          <p:spPr bwMode="auto">
            <a:xfrm flipH="1">
              <a:off x="466704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0" name="Freeform 30">
              <a:extLst>
                <a:ext uri="{FF2B5EF4-FFF2-40B4-BE49-F238E27FC236}">
                  <a16:creationId xmlns:a16="http://schemas.microsoft.com/office/drawing/2014/main" id="{C9EA763E-17FA-4882-B97C-B030430622AF}"/>
                </a:ext>
              </a:extLst>
            </p:cNvPr>
            <p:cNvSpPr>
              <a:spLocks/>
            </p:cNvSpPr>
            <p:nvPr/>
          </p:nvSpPr>
          <p:spPr bwMode="auto">
            <a:xfrm flipH="1">
              <a:off x="4340907"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1" name="Freeform 31">
              <a:extLst>
                <a:ext uri="{FF2B5EF4-FFF2-40B4-BE49-F238E27FC236}">
                  <a16:creationId xmlns:a16="http://schemas.microsoft.com/office/drawing/2014/main" id="{058B2F3F-4B1E-4A7B-87C7-18F9FB1FE538}"/>
                </a:ext>
              </a:extLst>
            </p:cNvPr>
            <p:cNvSpPr>
              <a:spLocks/>
            </p:cNvSpPr>
            <p:nvPr/>
          </p:nvSpPr>
          <p:spPr bwMode="auto">
            <a:xfrm flipH="1">
              <a:off x="4774142"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2" name="Freeform 32">
              <a:extLst>
                <a:ext uri="{FF2B5EF4-FFF2-40B4-BE49-F238E27FC236}">
                  <a16:creationId xmlns:a16="http://schemas.microsoft.com/office/drawing/2014/main" id="{8691A76A-85E2-4A5F-BC18-3E4285958F6A}"/>
                </a:ext>
              </a:extLst>
            </p:cNvPr>
            <p:cNvSpPr>
              <a:spLocks/>
            </p:cNvSpPr>
            <p:nvPr/>
          </p:nvSpPr>
          <p:spPr bwMode="auto">
            <a:xfrm flipH="1">
              <a:off x="4448001"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3" name="Freeform 29">
              <a:extLst>
                <a:ext uri="{FF2B5EF4-FFF2-40B4-BE49-F238E27FC236}">
                  <a16:creationId xmlns:a16="http://schemas.microsoft.com/office/drawing/2014/main" id="{CB523568-76FF-4073-99A2-D78D676CA835}"/>
                </a:ext>
              </a:extLst>
            </p:cNvPr>
            <p:cNvSpPr>
              <a:spLocks/>
            </p:cNvSpPr>
            <p:nvPr/>
          </p:nvSpPr>
          <p:spPr bwMode="auto">
            <a:xfrm flipH="1">
              <a:off x="401227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4" name="Freeform 30">
              <a:extLst>
                <a:ext uri="{FF2B5EF4-FFF2-40B4-BE49-F238E27FC236}">
                  <a16:creationId xmlns:a16="http://schemas.microsoft.com/office/drawing/2014/main" id="{A8F99454-55AE-431A-A3C5-C47DA7483ADD}"/>
                </a:ext>
              </a:extLst>
            </p:cNvPr>
            <p:cNvSpPr>
              <a:spLocks/>
            </p:cNvSpPr>
            <p:nvPr/>
          </p:nvSpPr>
          <p:spPr bwMode="auto">
            <a:xfrm flipH="1">
              <a:off x="3686138"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5" name="Freeform 31">
              <a:extLst>
                <a:ext uri="{FF2B5EF4-FFF2-40B4-BE49-F238E27FC236}">
                  <a16:creationId xmlns:a16="http://schemas.microsoft.com/office/drawing/2014/main" id="{8F0FDA01-8DAA-4CD0-80A6-E8D3A81432DE}"/>
                </a:ext>
              </a:extLst>
            </p:cNvPr>
            <p:cNvSpPr>
              <a:spLocks/>
            </p:cNvSpPr>
            <p:nvPr/>
          </p:nvSpPr>
          <p:spPr bwMode="auto">
            <a:xfrm flipH="1">
              <a:off x="4119373"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6" name="Freeform 32">
              <a:extLst>
                <a:ext uri="{FF2B5EF4-FFF2-40B4-BE49-F238E27FC236}">
                  <a16:creationId xmlns:a16="http://schemas.microsoft.com/office/drawing/2014/main" id="{9CEF7F35-A1B1-43F3-8A04-5E72C03686A7}"/>
                </a:ext>
              </a:extLst>
            </p:cNvPr>
            <p:cNvSpPr>
              <a:spLocks/>
            </p:cNvSpPr>
            <p:nvPr/>
          </p:nvSpPr>
          <p:spPr bwMode="auto">
            <a:xfrm flipH="1">
              <a:off x="3793231"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7" name="Freeform 29">
              <a:extLst>
                <a:ext uri="{FF2B5EF4-FFF2-40B4-BE49-F238E27FC236}">
                  <a16:creationId xmlns:a16="http://schemas.microsoft.com/office/drawing/2014/main" id="{D13E7C3E-E4C8-429D-922F-192978A009CF}"/>
                </a:ext>
              </a:extLst>
            </p:cNvPr>
            <p:cNvSpPr>
              <a:spLocks/>
            </p:cNvSpPr>
            <p:nvPr/>
          </p:nvSpPr>
          <p:spPr bwMode="auto">
            <a:xfrm flipH="1">
              <a:off x="335751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8" name="Freeform 30">
              <a:extLst>
                <a:ext uri="{FF2B5EF4-FFF2-40B4-BE49-F238E27FC236}">
                  <a16:creationId xmlns:a16="http://schemas.microsoft.com/office/drawing/2014/main" id="{E0E374F6-FF36-4B21-84DB-AFE073667AD7}"/>
                </a:ext>
              </a:extLst>
            </p:cNvPr>
            <p:cNvSpPr>
              <a:spLocks/>
            </p:cNvSpPr>
            <p:nvPr/>
          </p:nvSpPr>
          <p:spPr bwMode="auto">
            <a:xfrm flipH="1">
              <a:off x="303136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99" name="Freeform 31">
              <a:extLst>
                <a:ext uri="{FF2B5EF4-FFF2-40B4-BE49-F238E27FC236}">
                  <a16:creationId xmlns:a16="http://schemas.microsoft.com/office/drawing/2014/main" id="{8C22C2CF-C025-4B53-8DD9-CD692B1302C1}"/>
                </a:ext>
              </a:extLst>
            </p:cNvPr>
            <p:cNvSpPr>
              <a:spLocks/>
            </p:cNvSpPr>
            <p:nvPr/>
          </p:nvSpPr>
          <p:spPr bwMode="auto">
            <a:xfrm flipH="1">
              <a:off x="3464604"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0" name="Freeform 32">
              <a:extLst>
                <a:ext uri="{FF2B5EF4-FFF2-40B4-BE49-F238E27FC236}">
                  <a16:creationId xmlns:a16="http://schemas.microsoft.com/office/drawing/2014/main" id="{1D453FBC-0C7C-4A0B-91D6-4D374DDEB47E}"/>
                </a:ext>
              </a:extLst>
            </p:cNvPr>
            <p:cNvSpPr>
              <a:spLocks/>
            </p:cNvSpPr>
            <p:nvPr/>
          </p:nvSpPr>
          <p:spPr bwMode="auto">
            <a:xfrm flipH="1">
              <a:off x="3138464"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1" name="Freeform 29">
              <a:extLst>
                <a:ext uri="{FF2B5EF4-FFF2-40B4-BE49-F238E27FC236}">
                  <a16:creationId xmlns:a16="http://schemas.microsoft.com/office/drawing/2014/main" id="{8F950A3A-5B59-48B9-8724-5E2485738B18}"/>
                </a:ext>
              </a:extLst>
            </p:cNvPr>
            <p:cNvSpPr>
              <a:spLocks/>
            </p:cNvSpPr>
            <p:nvPr/>
          </p:nvSpPr>
          <p:spPr bwMode="auto">
            <a:xfrm flipH="1">
              <a:off x="270274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2" name="Freeform 30">
              <a:extLst>
                <a:ext uri="{FF2B5EF4-FFF2-40B4-BE49-F238E27FC236}">
                  <a16:creationId xmlns:a16="http://schemas.microsoft.com/office/drawing/2014/main" id="{06287C92-C071-4E52-8008-C5A16C0A6C11}"/>
                </a:ext>
              </a:extLst>
            </p:cNvPr>
            <p:cNvSpPr>
              <a:spLocks/>
            </p:cNvSpPr>
            <p:nvPr/>
          </p:nvSpPr>
          <p:spPr bwMode="auto">
            <a:xfrm flipH="1">
              <a:off x="2376599"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3" name="Freeform 31">
              <a:extLst>
                <a:ext uri="{FF2B5EF4-FFF2-40B4-BE49-F238E27FC236}">
                  <a16:creationId xmlns:a16="http://schemas.microsoft.com/office/drawing/2014/main" id="{F259D4AF-67CD-40FD-BFDD-834B59513786}"/>
                </a:ext>
              </a:extLst>
            </p:cNvPr>
            <p:cNvSpPr>
              <a:spLocks/>
            </p:cNvSpPr>
            <p:nvPr/>
          </p:nvSpPr>
          <p:spPr bwMode="auto">
            <a:xfrm flipH="1">
              <a:off x="2809836"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4" name="Freeform 32">
              <a:extLst>
                <a:ext uri="{FF2B5EF4-FFF2-40B4-BE49-F238E27FC236}">
                  <a16:creationId xmlns:a16="http://schemas.microsoft.com/office/drawing/2014/main" id="{A1242AF8-F250-4088-A15B-8F269BB4D5BF}"/>
                </a:ext>
              </a:extLst>
            </p:cNvPr>
            <p:cNvSpPr>
              <a:spLocks/>
            </p:cNvSpPr>
            <p:nvPr/>
          </p:nvSpPr>
          <p:spPr bwMode="auto">
            <a:xfrm flipH="1">
              <a:off x="2483694"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5" name="Freeform 447">
              <a:extLst>
                <a:ext uri="{FF2B5EF4-FFF2-40B4-BE49-F238E27FC236}">
                  <a16:creationId xmlns:a16="http://schemas.microsoft.com/office/drawing/2014/main" id="{EF327593-8E3D-4561-BFBC-581F498E34C9}"/>
                </a:ext>
              </a:extLst>
            </p:cNvPr>
            <p:cNvSpPr>
              <a:spLocks/>
            </p:cNvSpPr>
            <p:nvPr/>
          </p:nvSpPr>
          <p:spPr bwMode="auto">
            <a:xfrm flipH="1">
              <a:off x="2047972"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6" name="Freeform 448">
              <a:extLst>
                <a:ext uri="{FF2B5EF4-FFF2-40B4-BE49-F238E27FC236}">
                  <a16:creationId xmlns:a16="http://schemas.microsoft.com/office/drawing/2014/main" id="{69190830-FE3A-48D0-9715-89622CBD0C49}"/>
                </a:ext>
              </a:extLst>
            </p:cNvPr>
            <p:cNvSpPr>
              <a:spLocks/>
            </p:cNvSpPr>
            <p:nvPr/>
          </p:nvSpPr>
          <p:spPr bwMode="auto">
            <a:xfrm flipH="1">
              <a:off x="1721830"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7" name="Freeform 449">
              <a:extLst>
                <a:ext uri="{FF2B5EF4-FFF2-40B4-BE49-F238E27FC236}">
                  <a16:creationId xmlns:a16="http://schemas.microsoft.com/office/drawing/2014/main" id="{1BEF2E53-1E1E-48BB-8744-C68CCA2EA8F5}"/>
                </a:ext>
              </a:extLst>
            </p:cNvPr>
            <p:cNvSpPr>
              <a:spLocks/>
            </p:cNvSpPr>
            <p:nvPr/>
          </p:nvSpPr>
          <p:spPr bwMode="auto">
            <a:xfrm flipH="1">
              <a:off x="2155066"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8" name="Freeform 450">
              <a:extLst>
                <a:ext uri="{FF2B5EF4-FFF2-40B4-BE49-F238E27FC236}">
                  <a16:creationId xmlns:a16="http://schemas.microsoft.com/office/drawing/2014/main" id="{9B292CAB-0FE5-4528-BCCC-C15FCFD3D985}"/>
                </a:ext>
              </a:extLst>
            </p:cNvPr>
            <p:cNvSpPr>
              <a:spLocks/>
            </p:cNvSpPr>
            <p:nvPr/>
          </p:nvSpPr>
          <p:spPr bwMode="auto">
            <a:xfrm flipH="1">
              <a:off x="1828926"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09" name="Freeform 29">
              <a:extLst>
                <a:ext uri="{FF2B5EF4-FFF2-40B4-BE49-F238E27FC236}">
                  <a16:creationId xmlns:a16="http://schemas.microsoft.com/office/drawing/2014/main" id="{3484EF0C-EC7E-4422-BF44-3C8EFA75DA3D}"/>
                </a:ext>
              </a:extLst>
            </p:cNvPr>
            <p:cNvSpPr>
              <a:spLocks/>
            </p:cNvSpPr>
            <p:nvPr/>
          </p:nvSpPr>
          <p:spPr bwMode="auto">
            <a:xfrm flipH="1">
              <a:off x="139320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0" name="Freeform 31">
              <a:extLst>
                <a:ext uri="{FF2B5EF4-FFF2-40B4-BE49-F238E27FC236}">
                  <a16:creationId xmlns:a16="http://schemas.microsoft.com/office/drawing/2014/main" id="{6CA7C5FB-4991-4DAD-BB72-A31DD8F8B413}"/>
                </a:ext>
              </a:extLst>
            </p:cNvPr>
            <p:cNvSpPr>
              <a:spLocks/>
            </p:cNvSpPr>
            <p:nvPr/>
          </p:nvSpPr>
          <p:spPr bwMode="auto">
            <a:xfrm flipH="1">
              <a:off x="1500297"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1" name="Freeform 29">
              <a:extLst>
                <a:ext uri="{FF2B5EF4-FFF2-40B4-BE49-F238E27FC236}">
                  <a16:creationId xmlns:a16="http://schemas.microsoft.com/office/drawing/2014/main" id="{71EAC17D-AC60-48CB-B898-538DC14BB442}"/>
                </a:ext>
              </a:extLst>
            </p:cNvPr>
            <p:cNvSpPr>
              <a:spLocks/>
            </p:cNvSpPr>
            <p:nvPr/>
          </p:nvSpPr>
          <p:spPr bwMode="auto">
            <a:xfrm flipH="1">
              <a:off x="106457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2" name="Freeform 30">
              <a:extLst>
                <a:ext uri="{FF2B5EF4-FFF2-40B4-BE49-F238E27FC236}">
                  <a16:creationId xmlns:a16="http://schemas.microsoft.com/office/drawing/2014/main" id="{51E05D79-CFDA-4A7B-BD87-3B4ACEBEB9CA}"/>
                </a:ext>
              </a:extLst>
            </p:cNvPr>
            <p:cNvSpPr>
              <a:spLocks/>
            </p:cNvSpPr>
            <p:nvPr/>
          </p:nvSpPr>
          <p:spPr bwMode="auto">
            <a:xfrm flipH="1">
              <a:off x="738433"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3" name="Freeform 31">
              <a:extLst>
                <a:ext uri="{FF2B5EF4-FFF2-40B4-BE49-F238E27FC236}">
                  <a16:creationId xmlns:a16="http://schemas.microsoft.com/office/drawing/2014/main" id="{776AEBED-0BC1-433E-8F7E-A73839428630}"/>
                </a:ext>
              </a:extLst>
            </p:cNvPr>
            <p:cNvSpPr>
              <a:spLocks/>
            </p:cNvSpPr>
            <p:nvPr/>
          </p:nvSpPr>
          <p:spPr bwMode="auto">
            <a:xfrm flipH="1">
              <a:off x="1171668"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4" name="Freeform 32">
              <a:extLst>
                <a:ext uri="{FF2B5EF4-FFF2-40B4-BE49-F238E27FC236}">
                  <a16:creationId xmlns:a16="http://schemas.microsoft.com/office/drawing/2014/main" id="{6848562B-16FD-47CF-A3A0-438E48D637FB}"/>
                </a:ext>
              </a:extLst>
            </p:cNvPr>
            <p:cNvSpPr>
              <a:spLocks/>
            </p:cNvSpPr>
            <p:nvPr/>
          </p:nvSpPr>
          <p:spPr bwMode="auto">
            <a:xfrm flipH="1">
              <a:off x="845528"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5" name="Freeform 29">
              <a:extLst>
                <a:ext uri="{FF2B5EF4-FFF2-40B4-BE49-F238E27FC236}">
                  <a16:creationId xmlns:a16="http://schemas.microsoft.com/office/drawing/2014/main" id="{AF2205AF-95CE-422F-8277-283A57842227}"/>
                </a:ext>
              </a:extLst>
            </p:cNvPr>
            <p:cNvSpPr>
              <a:spLocks/>
            </p:cNvSpPr>
            <p:nvPr/>
          </p:nvSpPr>
          <p:spPr bwMode="auto">
            <a:xfrm flipH="1">
              <a:off x="409805"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6" name="Freeform 30">
              <a:extLst>
                <a:ext uri="{FF2B5EF4-FFF2-40B4-BE49-F238E27FC236}">
                  <a16:creationId xmlns:a16="http://schemas.microsoft.com/office/drawing/2014/main" id="{737A3A5E-14AF-4D90-A13F-15C858F95246}"/>
                </a:ext>
              </a:extLst>
            </p:cNvPr>
            <p:cNvSpPr>
              <a:spLocks/>
            </p:cNvSpPr>
            <p:nvPr/>
          </p:nvSpPr>
          <p:spPr bwMode="auto">
            <a:xfrm flipH="1">
              <a:off x="83664" y="225573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7" name="Freeform 31">
              <a:extLst>
                <a:ext uri="{FF2B5EF4-FFF2-40B4-BE49-F238E27FC236}">
                  <a16:creationId xmlns:a16="http://schemas.microsoft.com/office/drawing/2014/main" id="{D4789729-3BCE-4B1D-ACB7-C6E0F0F43838}"/>
                </a:ext>
              </a:extLst>
            </p:cNvPr>
            <p:cNvSpPr>
              <a:spLocks/>
            </p:cNvSpPr>
            <p:nvPr/>
          </p:nvSpPr>
          <p:spPr bwMode="auto">
            <a:xfrm flipH="1">
              <a:off x="516899" y="225200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318" name="Freeform 32">
              <a:extLst>
                <a:ext uri="{FF2B5EF4-FFF2-40B4-BE49-F238E27FC236}">
                  <a16:creationId xmlns:a16="http://schemas.microsoft.com/office/drawing/2014/main" id="{BDC3E4DE-455B-44F9-8756-E2D3F04A6D93}"/>
                </a:ext>
              </a:extLst>
            </p:cNvPr>
            <p:cNvSpPr>
              <a:spLocks/>
            </p:cNvSpPr>
            <p:nvPr/>
          </p:nvSpPr>
          <p:spPr bwMode="auto">
            <a:xfrm flipH="1">
              <a:off x="190758" y="225200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8" name="Group 1797">
            <a:extLst>
              <a:ext uri="{FF2B5EF4-FFF2-40B4-BE49-F238E27FC236}">
                <a16:creationId xmlns:a16="http://schemas.microsoft.com/office/drawing/2014/main" id="{5F02200C-C22A-4A75-B14B-3B600A54815C}"/>
              </a:ext>
            </a:extLst>
          </p:cNvPr>
          <p:cNvGrpSpPr/>
          <p:nvPr userDrawn="1"/>
        </p:nvGrpSpPr>
        <p:grpSpPr>
          <a:xfrm>
            <a:off x="83663" y="918939"/>
            <a:ext cx="12009863" cy="176637"/>
            <a:chOff x="83663" y="795844"/>
            <a:chExt cx="12009863" cy="176637"/>
          </a:xfrm>
        </p:grpSpPr>
        <p:sp>
          <p:nvSpPr>
            <p:cNvPr id="543" name="Freeform 29">
              <a:extLst>
                <a:ext uri="{FF2B5EF4-FFF2-40B4-BE49-F238E27FC236}">
                  <a16:creationId xmlns:a16="http://schemas.microsoft.com/office/drawing/2014/main" id="{6848065B-1377-4A23-8465-C03CED970868}"/>
                </a:ext>
              </a:extLst>
            </p:cNvPr>
            <p:cNvSpPr>
              <a:spLocks/>
            </p:cNvSpPr>
            <p:nvPr/>
          </p:nvSpPr>
          <p:spPr bwMode="auto">
            <a:xfrm>
              <a:off x="30519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4" name="Freeform 30">
              <a:extLst>
                <a:ext uri="{FF2B5EF4-FFF2-40B4-BE49-F238E27FC236}">
                  <a16:creationId xmlns:a16="http://schemas.microsoft.com/office/drawing/2014/main" id="{5FC7E91F-C2CD-4879-9041-52792503E21E}"/>
                </a:ext>
              </a:extLst>
            </p:cNvPr>
            <p:cNvSpPr>
              <a:spLocks/>
            </p:cNvSpPr>
            <p:nvPr/>
          </p:nvSpPr>
          <p:spPr bwMode="auto">
            <a:xfrm>
              <a:off x="63133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5" name="Freeform 31">
              <a:extLst>
                <a:ext uri="{FF2B5EF4-FFF2-40B4-BE49-F238E27FC236}">
                  <a16:creationId xmlns:a16="http://schemas.microsoft.com/office/drawing/2014/main" id="{48D46C1F-B0AB-48F1-97F5-F23DA11348AF}"/>
                </a:ext>
              </a:extLst>
            </p:cNvPr>
            <p:cNvSpPr>
              <a:spLocks/>
            </p:cNvSpPr>
            <p:nvPr/>
          </p:nvSpPr>
          <p:spPr bwMode="auto">
            <a:xfrm>
              <a:off x="83663"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6" name="Freeform 32">
              <a:extLst>
                <a:ext uri="{FF2B5EF4-FFF2-40B4-BE49-F238E27FC236}">
                  <a16:creationId xmlns:a16="http://schemas.microsoft.com/office/drawing/2014/main" id="{A570722E-36D8-4DE7-99C6-793A112D85B9}"/>
                </a:ext>
              </a:extLst>
            </p:cNvPr>
            <p:cNvSpPr>
              <a:spLocks/>
            </p:cNvSpPr>
            <p:nvPr/>
          </p:nvSpPr>
          <p:spPr bwMode="auto">
            <a:xfrm>
              <a:off x="41229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7" name="Freeform 29">
              <a:extLst>
                <a:ext uri="{FF2B5EF4-FFF2-40B4-BE49-F238E27FC236}">
                  <a16:creationId xmlns:a16="http://schemas.microsoft.com/office/drawing/2014/main" id="{FA7A1E9E-6726-421A-A64F-6DB8A7D1426B}"/>
                </a:ext>
              </a:extLst>
            </p:cNvPr>
            <p:cNvSpPr>
              <a:spLocks/>
            </p:cNvSpPr>
            <p:nvPr/>
          </p:nvSpPr>
          <p:spPr bwMode="auto">
            <a:xfrm>
              <a:off x="95996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8" name="Freeform 30">
              <a:extLst>
                <a:ext uri="{FF2B5EF4-FFF2-40B4-BE49-F238E27FC236}">
                  <a16:creationId xmlns:a16="http://schemas.microsoft.com/office/drawing/2014/main" id="{E98FE030-8CD4-40ED-8497-2D1A677F61CF}"/>
                </a:ext>
              </a:extLst>
            </p:cNvPr>
            <p:cNvSpPr>
              <a:spLocks/>
            </p:cNvSpPr>
            <p:nvPr/>
          </p:nvSpPr>
          <p:spPr bwMode="auto">
            <a:xfrm>
              <a:off x="128610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9" name="Freeform 31">
              <a:extLst>
                <a:ext uri="{FF2B5EF4-FFF2-40B4-BE49-F238E27FC236}">
                  <a16:creationId xmlns:a16="http://schemas.microsoft.com/office/drawing/2014/main" id="{F732A4A6-A4DB-4DB5-9C07-855566567D1D}"/>
                </a:ext>
              </a:extLst>
            </p:cNvPr>
            <p:cNvSpPr>
              <a:spLocks/>
            </p:cNvSpPr>
            <p:nvPr/>
          </p:nvSpPr>
          <p:spPr bwMode="auto">
            <a:xfrm>
              <a:off x="738432"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0" name="Freeform 32">
              <a:extLst>
                <a:ext uri="{FF2B5EF4-FFF2-40B4-BE49-F238E27FC236}">
                  <a16:creationId xmlns:a16="http://schemas.microsoft.com/office/drawing/2014/main" id="{653D0EB4-D0DE-4CEE-AAAC-1DD6D85E8A7E}"/>
                </a:ext>
              </a:extLst>
            </p:cNvPr>
            <p:cNvSpPr>
              <a:spLocks/>
            </p:cNvSpPr>
            <p:nvPr/>
          </p:nvSpPr>
          <p:spPr bwMode="auto">
            <a:xfrm>
              <a:off x="106706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1" name="Freeform 29">
              <a:extLst>
                <a:ext uri="{FF2B5EF4-FFF2-40B4-BE49-F238E27FC236}">
                  <a16:creationId xmlns:a16="http://schemas.microsoft.com/office/drawing/2014/main" id="{9DEBC409-18DD-4BBD-8159-B2736BC849BD}"/>
                </a:ext>
              </a:extLst>
            </p:cNvPr>
            <p:cNvSpPr>
              <a:spLocks/>
            </p:cNvSpPr>
            <p:nvPr/>
          </p:nvSpPr>
          <p:spPr bwMode="auto">
            <a:xfrm>
              <a:off x="1614734"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2" name="Freeform 30">
              <a:extLst>
                <a:ext uri="{FF2B5EF4-FFF2-40B4-BE49-F238E27FC236}">
                  <a16:creationId xmlns:a16="http://schemas.microsoft.com/office/drawing/2014/main" id="{C1FA6741-C9AE-4D5E-B0D3-214C3A01989D}"/>
                </a:ext>
              </a:extLst>
            </p:cNvPr>
            <p:cNvSpPr>
              <a:spLocks/>
            </p:cNvSpPr>
            <p:nvPr/>
          </p:nvSpPr>
          <p:spPr bwMode="auto">
            <a:xfrm>
              <a:off x="194087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3" name="Freeform 31">
              <a:extLst>
                <a:ext uri="{FF2B5EF4-FFF2-40B4-BE49-F238E27FC236}">
                  <a16:creationId xmlns:a16="http://schemas.microsoft.com/office/drawing/2014/main" id="{D4EFDCE7-A1F5-47A4-88FB-1F920149E56C}"/>
                </a:ext>
              </a:extLst>
            </p:cNvPr>
            <p:cNvSpPr>
              <a:spLocks/>
            </p:cNvSpPr>
            <p:nvPr/>
          </p:nvSpPr>
          <p:spPr bwMode="auto">
            <a:xfrm>
              <a:off x="1393201"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4" name="Freeform 32">
              <a:extLst>
                <a:ext uri="{FF2B5EF4-FFF2-40B4-BE49-F238E27FC236}">
                  <a16:creationId xmlns:a16="http://schemas.microsoft.com/office/drawing/2014/main" id="{F90D7821-4C40-4FB5-AB2E-1B5DB393FCE2}"/>
                </a:ext>
              </a:extLst>
            </p:cNvPr>
            <p:cNvSpPr>
              <a:spLocks/>
            </p:cNvSpPr>
            <p:nvPr/>
          </p:nvSpPr>
          <p:spPr bwMode="auto">
            <a:xfrm>
              <a:off x="1721829"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5" name="Freeform 29">
              <a:extLst>
                <a:ext uri="{FF2B5EF4-FFF2-40B4-BE49-F238E27FC236}">
                  <a16:creationId xmlns:a16="http://schemas.microsoft.com/office/drawing/2014/main" id="{B154F13F-C320-452A-8B9C-56F572730A57}"/>
                </a:ext>
              </a:extLst>
            </p:cNvPr>
            <p:cNvSpPr>
              <a:spLocks/>
            </p:cNvSpPr>
            <p:nvPr/>
          </p:nvSpPr>
          <p:spPr bwMode="auto">
            <a:xfrm>
              <a:off x="226950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6" name="Freeform 30">
              <a:extLst>
                <a:ext uri="{FF2B5EF4-FFF2-40B4-BE49-F238E27FC236}">
                  <a16:creationId xmlns:a16="http://schemas.microsoft.com/office/drawing/2014/main" id="{DF2F6850-9CF8-4F0A-A390-57B080FB2D9D}"/>
                </a:ext>
              </a:extLst>
            </p:cNvPr>
            <p:cNvSpPr>
              <a:spLocks/>
            </p:cNvSpPr>
            <p:nvPr/>
          </p:nvSpPr>
          <p:spPr bwMode="auto">
            <a:xfrm>
              <a:off x="2595644"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7" name="Freeform 31">
              <a:extLst>
                <a:ext uri="{FF2B5EF4-FFF2-40B4-BE49-F238E27FC236}">
                  <a16:creationId xmlns:a16="http://schemas.microsoft.com/office/drawing/2014/main" id="{32B42DA3-F9EF-4D3F-AA6F-07CC8737691B}"/>
                </a:ext>
              </a:extLst>
            </p:cNvPr>
            <p:cNvSpPr>
              <a:spLocks/>
            </p:cNvSpPr>
            <p:nvPr/>
          </p:nvSpPr>
          <p:spPr bwMode="auto">
            <a:xfrm>
              <a:off x="2047969"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8" name="Freeform 32">
              <a:extLst>
                <a:ext uri="{FF2B5EF4-FFF2-40B4-BE49-F238E27FC236}">
                  <a16:creationId xmlns:a16="http://schemas.microsoft.com/office/drawing/2014/main" id="{D4090B04-88A6-4201-8717-68D0A8FC2816}"/>
                </a:ext>
              </a:extLst>
            </p:cNvPr>
            <p:cNvSpPr>
              <a:spLocks/>
            </p:cNvSpPr>
            <p:nvPr/>
          </p:nvSpPr>
          <p:spPr bwMode="auto">
            <a:xfrm>
              <a:off x="2376598"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59" name="Freeform 477">
              <a:extLst>
                <a:ext uri="{FF2B5EF4-FFF2-40B4-BE49-F238E27FC236}">
                  <a16:creationId xmlns:a16="http://schemas.microsoft.com/office/drawing/2014/main" id="{EE5BDC09-C71F-4891-B663-0BB915350AF5}"/>
                </a:ext>
              </a:extLst>
            </p:cNvPr>
            <p:cNvSpPr>
              <a:spLocks/>
            </p:cNvSpPr>
            <p:nvPr/>
          </p:nvSpPr>
          <p:spPr bwMode="auto">
            <a:xfrm>
              <a:off x="292427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0" name="Freeform 478">
              <a:extLst>
                <a:ext uri="{FF2B5EF4-FFF2-40B4-BE49-F238E27FC236}">
                  <a16:creationId xmlns:a16="http://schemas.microsoft.com/office/drawing/2014/main" id="{FF3FEFCC-6161-4383-9A8E-86D88406887E}"/>
                </a:ext>
              </a:extLst>
            </p:cNvPr>
            <p:cNvSpPr>
              <a:spLocks/>
            </p:cNvSpPr>
            <p:nvPr/>
          </p:nvSpPr>
          <p:spPr bwMode="auto">
            <a:xfrm>
              <a:off x="325041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1" name="Freeform 479">
              <a:extLst>
                <a:ext uri="{FF2B5EF4-FFF2-40B4-BE49-F238E27FC236}">
                  <a16:creationId xmlns:a16="http://schemas.microsoft.com/office/drawing/2014/main" id="{120C69E0-06DB-41BB-9B9A-F5319301CE19}"/>
                </a:ext>
              </a:extLst>
            </p:cNvPr>
            <p:cNvSpPr>
              <a:spLocks/>
            </p:cNvSpPr>
            <p:nvPr/>
          </p:nvSpPr>
          <p:spPr bwMode="auto">
            <a:xfrm>
              <a:off x="2702739"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2" name="Freeform 480">
              <a:extLst>
                <a:ext uri="{FF2B5EF4-FFF2-40B4-BE49-F238E27FC236}">
                  <a16:creationId xmlns:a16="http://schemas.microsoft.com/office/drawing/2014/main" id="{3D13074E-4582-46CD-96C9-9CE6E75BDDFC}"/>
                </a:ext>
              </a:extLst>
            </p:cNvPr>
            <p:cNvSpPr>
              <a:spLocks/>
            </p:cNvSpPr>
            <p:nvPr/>
          </p:nvSpPr>
          <p:spPr bwMode="auto">
            <a:xfrm>
              <a:off x="3031366"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3" name="Freeform 29">
              <a:extLst>
                <a:ext uri="{FF2B5EF4-FFF2-40B4-BE49-F238E27FC236}">
                  <a16:creationId xmlns:a16="http://schemas.microsoft.com/office/drawing/2014/main" id="{6FFA26B9-D9F0-4D99-A70C-555B908F413B}"/>
                </a:ext>
              </a:extLst>
            </p:cNvPr>
            <p:cNvSpPr>
              <a:spLocks/>
            </p:cNvSpPr>
            <p:nvPr/>
          </p:nvSpPr>
          <p:spPr bwMode="auto">
            <a:xfrm>
              <a:off x="357904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4" name="Freeform 31">
              <a:extLst>
                <a:ext uri="{FF2B5EF4-FFF2-40B4-BE49-F238E27FC236}">
                  <a16:creationId xmlns:a16="http://schemas.microsoft.com/office/drawing/2014/main" id="{6F280A6F-F67F-4DE7-8050-B8F2E2AE26D2}"/>
                </a:ext>
              </a:extLst>
            </p:cNvPr>
            <p:cNvSpPr>
              <a:spLocks/>
            </p:cNvSpPr>
            <p:nvPr/>
          </p:nvSpPr>
          <p:spPr bwMode="auto">
            <a:xfrm>
              <a:off x="3357508"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5" name="Freeform 29">
              <a:extLst>
                <a:ext uri="{FF2B5EF4-FFF2-40B4-BE49-F238E27FC236}">
                  <a16:creationId xmlns:a16="http://schemas.microsoft.com/office/drawing/2014/main" id="{C8E90094-69DE-4651-9545-A71340266DE0}"/>
                </a:ext>
              </a:extLst>
            </p:cNvPr>
            <p:cNvSpPr>
              <a:spLocks/>
            </p:cNvSpPr>
            <p:nvPr/>
          </p:nvSpPr>
          <p:spPr bwMode="auto">
            <a:xfrm>
              <a:off x="390767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6" name="Freeform 30">
              <a:extLst>
                <a:ext uri="{FF2B5EF4-FFF2-40B4-BE49-F238E27FC236}">
                  <a16:creationId xmlns:a16="http://schemas.microsoft.com/office/drawing/2014/main" id="{830570CB-E4A4-4603-B75E-205A81F40FE6}"/>
                </a:ext>
              </a:extLst>
            </p:cNvPr>
            <p:cNvSpPr>
              <a:spLocks/>
            </p:cNvSpPr>
            <p:nvPr/>
          </p:nvSpPr>
          <p:spPr bwMode="auto">
            <a:xfrm>
              <a:off x="423381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7" name="Freeform 31">
              <a:extLst>
                <a:ext uri="{FF2B5EF4-FFF2-40B4-BE49-F238E27FC236}">
                  <a16:creationId xmlns:a16="http://schemas.microsoft.com/office/drawing/2014/main" id="{BDC7470C-762D-4D12-AE23-6BD7A63DCF70}"/>
                </a:ext>
              </a:extLst>
            </p:cNvPr>
            <p:cNvSpPr>
              <a:spLocks/>
            </p:cNvSpPr>
            <p:nvPr/>
          </p:nvSpPr>
          <p:spPr bwMode="auto">
            <a:xfrm>
              <a:off x="3686136"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8" name="Freeform 32">
              <a:extLst>
                <a:ext uri="{FF2B5EF4-FFF2-40B4-BE49-F238E27FC236}">
                  <a16:creationId xmlns:a16="http://schemas.microsoft.com/office/drawing/2014/main" id="{5EB80833-126E-4ADE-8495-0389BC2E6985}"/>
                </a:ext>
              </a:extLst>
            </p:cNvPr>
            <p:cNvSpPr>
              <a:spLocks/>
            </p:cNvSpPr>
            <p:nvPr/>
          </p:nvSpPr>
          <p:spPr bwMode="auto">
            <a:xfrm>
              <a:off x="4014764"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69" name="Freeform 29">
              <a:extLst>
                <a:ext uri="{FF2B5EF4-FFF2-40B4-BE49-F238E27FC236}">
                  <a16:creationId xmlns:a16="http://schemas.microsoft.com/office/drawing/2014/main" id="{5DF22FA4-E31F-46C8-AE8E-92FDD8F80341}"/>
                </a:ext>
              </a:extLst>
            </p:cNvPr>
            <p:cNvSpPr>
              <a:spLocks/>
            </p:cNvSpPr>
            <p:nvPr/>
          </p:nvSpPr>
          <p:spPr bwMode="auto">
            <a:xfrm>
              <a:off x="4562439"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0" name="Freeform 30">
              <a:extLst>
                <a:ext uri="{FF2B5EF4-FFF2-40B4-BE49-F238E27FC236}">
                  <a16:creationId xmlns:a16="http://schemas.microsoft.com/office/drawing/2014/main" id="{E29D7A71-2F96-40DD-AD08-E7D5B8E63FF8}"/>
                </a:ext>
              </a:extLst>
            </p:cNvPr>
            <p:cNvSpPr>
              <a:spLocks/>
            </p:cNvSpPr>
            <p:nvPr/>
          </p:nvSpPr>
          <p:spPr bwMode="auto">
            <a:xfrm>
              <a:off x="488858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1" name="Freeform 31">
              <a:extLst>
                <a:ext uri="{FF2B5EF4-FFF2-40B4-BE49-F238E27FC236}">
                  <a16:creationId xmlns:a16="http://schemas.microsoft.com/office/drawing/2014/main" id="{74D10B8E-94AC-4D0F-A6A2-03CB3E835496}"/>
                </a:ext>
              </a:extLst>
            </p:cNvPr>
            <p:cNvSpPr>
              <a:spLocks/>
            </p:cNvSpPr>
            <p:nvPr/>
          </p:nvSpPr>
          <p:spPr bwMode="auto">
            <a:xfrm>
              <a:off x="4340905"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2" name="Freeform 32">
              <a:extLst>
                <a:ext uri="{FF2B5EF4-FFF2-40B4-BE49-F238E27FC236}">
                  <a16:creationId xmlns:a16="http://schemas.microsoft.com/office/drawing/2014/main" id="{3547FE03-F7E4-45C4-A772-3DB66F006798}"/>
                </a:ext>
              </a:extLst>
            </p:cNvPr>
            <p:cNvSpPr>
              <a:spLocks/>
            </p:cNvSpPr>
            <p:nvPr/>
          </p:nvSpPr>
          <p:spPr bwMode="auto">
            <a:xfrm>
              <a:off x="4669534"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3" name="Freeform 29">
              <a:extLst>
                <a:ext uri="{FF2B5EF4-FFF2-40B4-BE49-F238E27FC236}">
                  <a16:creationId xmlns:a16="http://schemas.microsoft.com/office/drawing/2014/main" id="{EFB07733-17B8-4D5C-AA17-430A38595641}"/>
                </a:ext>
              </a:extLst>
            </p:cNvPr>
            <p:cNvSpPr>
              <a:spLocks/>
            </p:cNvSpPr>
            <p:nvPr/>
          </p:nvSpPr>
          <p:spPr bwMode="auto">
            <a:xfrm>
              <a:off x="521720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4" name="Freeform 30">
              <a:extLst>
                <a:ext uri="{FF2B5EF4-FFF2-40B4-BE49-F238E27FC236}">
                  <a16:creationId xmlns:a16="http://schemas.microsoft.com/office/drawing/2014/main" id="{1FDD120E-1E30-4649-820F-F2F3B22F258F}"/>
                </a:ext>
              </a:extLst>
            </p:cNvPr>
            <p:cNvSpPr>
              <a:spLocks/>
            </p:cNvSpPr>
            <p:nvPr/>
          </p:nvSpPr>
          <p:spPr bwMode="auto">
            <a:xfrm>
              <a:off x="554334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5" name="Freeform 31">
              <a:extLst>
                <a:ext uri="{FF2B5EF4-FFF2-40B4-BE49-F238E27FC236}">
                  <a16:creationId xmlns:a16="http://schemas.microsoft.com/office/drawing/2014/main" id="{8673633B-3700-42F4-9F1F-432DBEE433AB}"/>
                </a:ext>
              </a:extLst>
            </p:cNvPr>
            <p:cNvSpPr>
              <a:spLocks/>
            </p:cNvSpPr>
            <p:nvPr/>
          </p:nvSpPr>
          <p:spPr bwMode="auto">
            <a:xfrm>
              <a:off x="4995674"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6" name="Freeform 32">
              <a:extLst>
                <a:ext uri="{FF2B5EF4-FFF2-40B4-BE49-F238E27FC236}">
                  <a16:creationId xmlns:a16="http://schemas.microsoft.com/office/drawing/2014/main" id="{1698314C-BA3D-4E44-B141-914E665A2F13}"/>
                </a:ext>
              </a:extLst>
            </p:cNvPr>
            <p:cNvSpPr>
              <a:spLocks/>
            </p:cNvSpPr>
            <p:nvPr/>
          </p:nvSpPr>
          <p:spPr bwMode="auto">
            <a:xfrm>
              <a:off x="5324302"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7" name="Freeform 29">
              <a:extLst>
                <a:ext uri="{FF2B5EF4-FFF2-40B4-BE49-F238E27FC236}">
                  <a16:creationId xmlns:a16="http://schemas.microsoft.com/office/drawing/2014/main" id="{7EDA0B9E-A1ED-4440-BB8F-DE634006E96B}"/>
                </a:ext>
              </a:extLst>
            </p:cNvPr>
            <p:cNvSpPr>
              <a:spLocks/>
            </p:cNvSpPr>
            <p:nvPr/>
          </p:nvSpPr>
          <p:spPr bwMode="auto">
            <a:xfrm>
              <a:off x="587197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8" name="Freeform 30">
              <a:extLst>
                <a:ext uri="{FF2B5EF4-FFF2-40B4-BE49-F238E27FC236}">
                  <a16:creationId xmlns:a16="http://schemas.microsoft.com/office/drawing/2014/main" id="{0097BC4C-2BB1-4042-9475-9C9DE56DF73F}"/>
                </a:ext>
              </a:extLst>
            </p:cNvPr>
            <p:cNvSpPr>
              <a:spLocks/>
            </p:cNvSpPr>
            <p:nvPr/>
          </p:nvSpPr>
          <p:spPr bwMode="auto">
            <a:xfrm>
              <a:off x="619811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79" name="Freeform 31">
              <a:extLst>
                <a:ext uri="{FF2B5EF4-FFF2-40B4-BE49-F238E27FC236}">
                  <a16:creationId xmlns:a16="http://schemas.microsoft.com/office/drawing/2014/main" id="{43F4B269-502C-47F2-8FC1-E233F0E29144}"/>
                </a:ext>
              </a:extLst>
            </p:cNvPr>
            <p:cNvSpPr>
              <a:spLocks/>
            </p:cNvSpPr>
            <p:nvPr/>
          </p:nvSpPr>
          <p:spPr bwMode="auto">
            <a:xfrm>
              <a:off x="5650443"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0" name="Freeform 32">
              <a:extLst>
                <a:ext uri="{FF2B5EF4-FFF2-40B4-BE49-F238E27FC236}">
                  <a16:creationId xmlns:a16="http://schemas.microsoft.com/office/drawing/2014/main" id="{8955CC37-2F33-4FA4-ABF9-B6BDCE7BA75F}"/>
                </a:ext>
              </a:extLst>
            </p:cNvPr>
            <p:cNvSpPr>
              <a:spLocks/>
            </p:cNvSpPr>
            <p:nvPr/>
          </p:nvSpPr>
          <p:spPr bwMode="auto">
            <a:xfrm>
              <a:off x="5979071"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1" name="Freeform 499">
              <a:extLst>
                <a:ext uri="{FF2B5EF4-FFF2-40B4-BE49-F238E27FC236}">
                  <a16:creationId xmlns:a16="http://schemas.microsoft.com/office/drawing/2014/main" id="{B20879FB-09D0-499D-879C-29A57451B2A5}"/>
                </a:ext>
              </a:extLst>
            </p:cNvPr>
            <p:cNvSpPr>
              <a:spLocks/>
            </p:cNvSpPr>
            <p:nvPr/>
          </p:nvSpPr>
          <p:spPr bwMode="auto">
            <a:xfrm>
              <a:off x="652674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2" name="Freeform 500">
              <a:extLst>
                <a:ext uri="{FF2B5EF4-FFF2-40B4-BE49-F238E27FC236}">
                  <a16:creationId xmlns:a16="http://schemas.microsoft.com/office/drawing/2014/main" id="{8CEB450C-35EC-4096-8312-A9B37594066E}"/>
                </a:ext>
              </a:extLst>
            </p:cNvPr>
            <p:cNvSpPr>
              <a:spLocks/>
            </p:cNvSpPr>
            <p:nvPr/>
          </p:nvSpPr>
          <p:spPr bwMode="auto">
            <a:xfrm>
              <a:off x="685288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3" name="Freeform 501">
              <a:extLst>
                <a:ext uri="{FF2B5EF4-FFF2-40B4-BE49-F238E27FC236}">
                  <a16:creationId xmlns:a16="http://schemas.microsoft.com/office/drawing/2014/main" id="{BDDC4AAF-9C76-45F7-AB73-A516457D7385}"/>
                </a:ext>
              </a:extLst>
            </p:cNvPr>
            <p:cNvSpPr>
              <a:spLocks/>
            </p:cNvSpPr>
            <p:nvPr/>
          </p:nvSpPr>
          <p:spPr bwMode="auto">
            <a:xfrm>
              <a:off x="6305212"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4" name="Freeform 502">
              <a:extLst>
                <a:ext uri="{FF2B5EF4-FFF2-40B4-BE49-F238E27FC236}">
                  <a16:creationId xmlns:a16="http://schemas.microsoft.com/office/drawing/2014/main" id="{FD54AED2-E9B5-4FC6-96B1-FAF4C6234ED1}"/>
                </a:ext>
              </a:extLst>
            </p:cNvPr>
            <p:cNvSpPr>
              <a:spLocks/>
            </p:cNvSpPr>
            <p:nvPr/>
          </p:nvSpPr>
          <p:spPr bwMode="auto">
            <a:xfrm>
              <a:off x="6633840" y="79584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5" name="Freeform 29">
              <a:extLst>
                <a:ext uri="{FF2B5EF4-FFF2-40B4-BE49-F238E27FC236}">
                  <a16:creationId xmlns:a16="http://schemas.microsoft.com/office/drawing/2014/main" id="{EE5D6E7A-922C-44ED-808C-E65F1CAC7853}"/>
                </a:ext>
              </a:extLst>
            </p:cNvPr>
            <p:cNvSpPr>
              <a:spLocks/>
            </p:cNvSpPr>
            <p:nvPr/>
          </p:nvSpPr>
          <p:spPr bwMode="auto">
            <a:xfrm>
              <a:off x="718151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6" name="Freeform 31">
              <a:extLst>
                <a:ext uri="{FF2B5EF4-FFF2-40B4-BE49-F238E27FC236}">
                  <a16:creationId xmlns:a16="http://schemas.microsoft.com/office/drawing/2014/main" id="{5EE629D9-E857-4627-BCED-E00747F758C6}"/>
                </a:ext>
              </a:extLst>
            </p:cNvPr>
            <p:cNvSpPr>
              <a:spLocks/>
            </p:cNvSpPr>
            <p:nvPr/>
          </p:nvSpPr>
          <p:spPr bwMode="auto">
            <a:xfrm>
              <a:off x="6959981" y="79584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3" name="Freeform 29">
              <a:extLst>
                <a:ext uri="{FF2B5EF4-FFF2-40B4-BE49-F238E27FC236}">
                  <a16:creationId xmlns:a16="http://schemas.microsoft.com/office/drawing/2014/main" id="{E355B6B8-705C-4486-89C5-CD9DFDC03C91}"/>
                </a:ext>
              </a:extLst>
            </p:cNvPr>
            <p:cNvSpPr>
              <a:spLocks/>
            </p:cNvSpPr>
            <p:nvPr/>
          </p:nvSpPr>
          <p:spPr bwMode="auto">
            <a:xfrm>
              <a:off x="751014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4" name="Freeform 30">
              <a:extLst>
                <a:ext uri="{FF2B5EF4-FFF2-40B4-BE49-F238E27FC236}">
                  <a16:creationId xmlns:a16="http://schemas.microsoft.com/office/drawing/2014/main" id="{71EAB415-2CE4-471A-9A0C-D149846D4462}"/>
                </a:ext>
              </a:extLst>
            </p:cNvPr>
            <p:cNvSpPr>
              <a:spLocks/>
            </p:cNvSpPr>
            <p:nvPr/>
          </p:nvSpPr>
          <p:spPr bwMode="auto">
            <a:xfrm>
              <a:off x="7836283"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5" name="Freeform 31">
              <a:extLst>
                <a:ext uri="{FF2B5EF4-FFF2-40B4-BE49-F238E27FC236}">
                  <a16:creationId xmlns:a16="http://schemas.microsoft.com/office/drawing/2014/main" id="{61E2BB8F-020F-4E90-92A9-7C1156D75697}"/>
                </a:ext>
              </a:extLst>
            </p:cNvPr>
            <p:cNvSpPr>
              <a:spLocks/>
            </p:cNvSpPr>
            <p:nvPr/>
          </p:nvSpPr>
          <p:spPr bwMode="auto">
            <a:xfrm>
              <a:off x="7288609"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6" name="Freeform 32">
              <a:extLst>
                <a:ext uri="{FF2B5EF4-FFF2-40B4-BE49-F238E27FC236}">
                  <a16:creationId xmlns:a16="http://schemas.microsoft.com/office/drawing/2014/main" id="{F063538C-31A5-4E90-9726-36359D7BF88F}"/>
                </a:ext>
              </a:extLst>
            </p:cNvPr>
            <p:cNvSpPr>
              <a:spLocks/>
            </p:cNvSpPr>
            <p:nvPr/>
          </p:nvSpPr>
          <p:spPr bwMode="auto">
            <a:xfrm>
              <a:off x="7617237"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7" name="Freeform 29">
              <a:extLst>
                <a:ext uri="{FF2B5EF4-FFF2-40B4-BE49-F238E27FC236}">
                  <a16:creationId xmlns:a16="http://schemas.microsoft.com/office/drawing/2014/main" id="{C9269EA8-7774-4BE6-A632-185043052D3E}"/>
                </a:ext>
              </a:extLst>
            </p:cNvPr>
            <p:cNvSpPr>
              <a:spLocks/>
            </p:cNvSpPr>
            <p:nvPr/>
          </p:nvSpPr>
          <p:spPr bwMode="auto">
            <a:xfrm>
              <a:off x="816491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8" name="Freeform 30">
              <a:extLst>
                <a:ext uri="{FF2B5EF4-FFF2-40B4-BE49-F238E27FC236}">
                  <a16:creationId xmlns:a16="http://schemas.microsoft.com/office/drawing/2014/main" id="{6FA9F760-D8B0-4A2D-8664-BA5901232D8E}"/>
                </a:ext>
              </a:extLst>
            </p:cNvPr>
            <p:cNvSpPr>
              <a:spLocks/>
            </p:cNvSpPr>
            <p:nvPr/>
          </p:nvSpPr>
          <p:spPr bwMode="auto">
            <a:xfrm>
              <a:off x="8491052"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59" name="Freeform 31">
              <a:extLst>
                <a:ext uri="{FF2B5EF4-FFF2-40B4-BE49-F238E27FC236}">
                  <a16:creationId xmlns:a16="http://schemas.microsoft.com/office/drawing/2014/main" id="{EAE5F1D5-3A1A-4098-9716-DC42B4CD8918}"/>
                </a:ext>
              </a:extLst>
            </p:cNvPr>
            <p:cNvSpPr>
              <a:spLocks/>
            </p:cNvSpPr>
            <p:nvPr/>
          </p:nvSpPr>
          <p:spPr bwMode="auto">
            <a:xfrm>
              <a:off x="7943378"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0" name="Freeform 32">
              <a:extLst>
                <a:ext uri="{FF2B5EF4-FFF2-40B4-BE49-F238E27FC236}">
                  <a16:creationId xmlns:a16="http://schemas.microsoft.com/office/drawing/2014/main" id="{A0CD98C8-DEDC-413C-AAE0-B8664482BF8C}"/>
                </a:ext>
              </a:extLst>
            </p:cNvPr>
            <p:cNvSpPr>
              <a:spLocks/>
            </p:cNvSpPr>
            <p:nvPr/>
          </p:nvSpPr>
          <p:spPr bwMode="auto">
            <a:xfrm>
              <a:off x="8272007"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1" name="Freeform 29">
              <a:extLst>
                <a:ext uri="{FF2B5EF4-FFF2-40B4-BE49-F238E27FC236}">
                  <a16:creationId xmlns:a16="http://schemas.microsoft.com/office/drawing/2014/main" id="{C780E0D8-60FD-4EDD-9CD8-7E16BA808DC1}"/>
                </a:ext>
              </a:extLst>
            </p:cNvPr>
            <p:cNvSpPr>
              <a:spLocks/>
            </p:cNvSpPr>
            <p:nvPr/>
          </p:nvSpPr>
          <p:spPr bwMode="auto">
            <a:xfrm>
              <a:off x="881968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2" name="Freeform 30">
              <a:extLst>
                <a:ext uri="{FF2B5EF4-FFF2-40B4-BE49-F238E27FC236}">
                  <a16:creationId xmlns:a16="http://schemas.microsoft.com/office/drawing/2014/main" id="{68C5F65A-2091-40BE-9ABE-356F146096D7}"/>
                </a:ext>
              </a:extLst>
            </p:cNvPr>
            <p:cNvSpPr>
              <a:spLocks/>
            </p:cNvSpPr>
            <p:nvPr/>
          </p:nvSpPr>
          <p:spPr bwMode="auto">
            <a:xfrm>
              <a:off x="914582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3" name="Freeform 31">
              <a:extLst>
                <a:ext uri="{FF2B5EF4-FFF2-40B4-BE49-F238E27FC236}">
                  <a16:creationId xmlns:a16="http://schemas.microsoft.com/office/drawing/2014/main" id="{8CE0C39C-EB67-4F43-9EB6-0A980D570693}"/>
                </a:ext>
              </a:extLst>
            </p:cNvPr>
            <p:cNvSpPr>
              <a:spLocks/>
            </p:cNvSpPr>
            <p:nvPr/>
          </p:nvSpPr>
          <p:spPr bwMode="auto">
            <a:xfrm>
              <a:off x="8598147"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4" name="Freeform 32">
              <a:extLst>
                <a:ext uri="{FF2B5EF4-FFF2-40B4-BE49-F238E27FC236}">
                  <a16:creationId xmlns:a16="http://schemas.microsoft.com/office/drawing/2014/main" id="{4D40A3C6-5940-45E8-939D-03C382285E09}"/>
                </a:ext>
              </a:extLst>
            </p:cNvPr>
            <p:cNvSpPr>
              <a:spLocks/>
            </p:cNvSpPr>
            <p:nvPr/>
          </p:nvSpPr>
          <p:spPr bwMode="auto">
            <a:xfrm>
              <a:off x="8926774"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5" name="Freeform 29">
              <a:extLst>
                <a:ext uri="{FF2B5EF4-FFF2-40B4-BE49-F238E27FC236}">
                  <a16:creationId xmlns:a16="http://schemas.microsoft.com/office/drawing/2014/main" id="{2D070B8F-D388-42F8-9060-AC85AA3171C2}"/>
                </a:ext>
              </a:extLst>
            </p:cNvPr>
            <p:cNvSpPr>
              <a:spLocks/>
            </p:cNvSpPr>
            <p:nvPr/>
          </p:nvSpPr>
          <p:spPr bwMode="auto">
            <a:xfrm>
              <a:off x="947445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6" name="Freeform 30">
              <a:extLst>
                <a:ext uri="{FF2B5EF4-FFF2-40B4-BE49-F238E27FC236}">
                  <a16:creationId xmlns:a16="http://schemas.microsoft.com/office/drawing/2014/main" id="{D0680CB7-6B1B-496C-B4C3-66F5C290F9A4}"/>
                </a:ext>
              </a:extLst>
            </p:cNvPr>
            <p:cNvSpPr>
              <a:spLocks/>
            </p:cNvSpPr>
            <p:nvPr/>
          </p:nvSpPr>
          <p:spPr bwMode="auto">
            <a:xfrm>
              <a:off x="9800591"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7" name="Freeform 31">
              <a:extLst>
                <a:ext uri="{FF2B5EF4-FFF2-40B4-BE49-F238E27FC236}">
                  <a16:creationId xmlns:a16="http://schemas.microsoft.com/office/drawing/2014/main" id="{07E75AAD-D078-4D04-B62F-4FE20DF5BF9B}"/>
                </a:ext>
              </a:extLst>
            </p:cNvPr>
            <p:cNvSpPr>
              <a:spLocks/>
            </p:cNvSpPr>
            <p:nvPr/>
          </p:nvSpPr>
          <p:spPr bwMode="auto">
            <a:xfrm>
              <a:off x="9252915"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8" name="Freeform 32">
              <a:extLst>
                <a:ext uri="{FF2B5EF4-FFF2-40B4-BE49-F238E27FC236}">
                  <a16:creationId xmlns:a16="http://schemas.microsoft.com/office/drawing/2014/main" id="{752AA88E-2254-434E-A3A6-8F35D541F2ED}"/>
                </a:ext>
              </a:extLst>
            </p:cNvPr>
            <p:cNvSpPr>
              <a:spLocks/>
            </p:cNvSpPr>
            <p:nvPr/>
          </p:nvSpPr>
          <p:spPr bwMode="auto">
            <a:xfrm>
              <a:off x="9581544"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69" name="Freeform 387">
              <a:extLst>
                <a:ext uri="{FF2B5EF4-FFF2-40B4-BE49-F238E27FC236}">
                  <a16:creationId xmlns:a16="http://schemas.microsoft.com/office/drawing/2014/main" id="{91AFAD3B-76EF-49F8-AF4E-F79B155B5D2A}"/>
                </a:ext>
              </a:extLst>
            </p:cNvPr>
            <p:cNvSpPr>
              <a:spLocks/>
            </p:cNvSpPr>
            <p:nvPr/>
          </p:nvSpPr>
          <p:spPr bwMode="auto">
            <a:xfrm>
              <a:off x="10129218"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0" name="Freeform 388">
              <a:extLst>
                <a:ext uri="{FF2B5EF4-FFF2-40B4-BE49-F238E27FC236}">
                  <a16:creationId xmlns:a16="http://schemas.microsoft.com/office/drawing/2014/main" id="{AD4AE479-698B-4F3F-9106-2D1E55471674}"/>
                </a:ext>
              </a:extLst>
            </p:cNvPr>
            <p:cNvSpPr>
              <a:spLocks/>
            </p:cNvSpPr>
            <p:nvPr/>
          </p:nvSpPr>
          <p:spPr bwMode="auto">
            <a:xfrm>
              <a:off x="10455360"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1" name="Freeform 389">
              <a:extLst>
                <a:ext uri="{FF2B5EF4-FFF2-40B4-BE49-F238E27FC236}">
                  <a16:creationId xmlns:a16="http://schemas.microsoft.com/office/drawing/2014/main" id="{3D200F2D-46A1-4FAB-9BFA-7822CAB97A91}"/>
                </a:ext>
              </a:extLst>
            </p:cNvPr>
            <p:cNvSpPr>
              <a:spLocks/>
            </p:cNvSpPr>
            <p:nvPr/>
          </p:nvSpPr>
          <p:spPr bwMode="auto">
            <a:xfrm>
              <a:off x="9907685"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2" name="Freeform 390">
              <a:extLst>
                <a:ext uri="{FF2B5EF4-FFF2-40B4-BE49-F238E27FC236}">
                  <a16:creationId xmlns:a16="http://schemas.microsoft.com/office/drawing/2014/main" id="{29DAC8BE-02CE-460E-AA58-7F00B180FE49}"/>
                </a:ext>
              </a:extLst>
            </p:cNvPr>
            <p:cNvSpPr>
              <a:spLocks/>
            </p:cNvSpPr>
            <p:nvPr/>
          </p:nvSpPr>
          <p:spPr bwMode="auto">
            <a:xfrm>
              <a:off x="10236312"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3" name="Freeform 29">
              <a:extLst>
                <a:ext uri="{FF2B5EF4-FFF2-40B4-BE49-F238E27FC236}">
                  <a16:creationId xmlns:a16="http://schemas.microsoft.com/office/drawing/2014/main" id="{E373CEA0-3971-46E0-B00A-838759A15E25}"/>
                </a:ext>
              </a:extLst>
            </p:cNvPr>
            <p:cNvSpPr>
              <a:spLocks/>
            </p:cNvSpPr>
            <p:nvPr/>
          </p:nvSpPr>
          <p:spPr bwMode="auto">
            <a:xfrm>
              <a:off x="1078398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4" name="Freeform 31">
              <a:extLst>
                <a:ext uri="{FF2B5EF4-FFF2-40B4-BE49-F238E27FC236}">
                  <a16:creationId xmlns:a16="http://schemas.microsoft.com/office/drawing/2014/main" id="{712BDDB2-BAAF-46E0-A930-8E2D26181FDA}"/>
                </a:ext>
              </a:extLst>
            </p:cNvPr>
            <p:cNvSpPr>
              <a:spLocks/>
            </p:cNvSpPr>
            <p:nvPr/>
          </p:nvSpPr>
          <p:spPr bwMode="auto">
            <a:xfrm>
              <a:off x="10562454"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5" name="Freeform 29">
              <a:extLst>
                <a:ext uri="{FF2B5EF4-FFF2-40B4-BE49-F238E27FC236}">
                  <a16:creationId xmlns:a16="http://schemas.microsoft.com/office/drawing/2014/main" id="{53A68A05-9B0D-4E89-8166-04B1059EB9DA}"/>
                </a:ext>
              </a:extLst>
            </p:cNvPr>
            <p:cNvSpPr>
              <a:spLocks/>
            </p:cNvSpPr>
            <p:nvPr/>
          </p:nvSpPr>
          <p:spPr bwMode="auto">
            <a:xfrm>
              <a:off x="1111261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6" name="Freeform 30">
              <a:extLst>
                <a:ext uri="{FF2B5EF4-FFF2-40B4-BE49-F238E27FC236}">
                  <a16:creationId xmlns:a16="http://schemas.microsoft.com/office/drawing/2014/main" id="{28C34594-F466-44D8-81DB-C6168625DB01}"/>
                </a:ext>
              </a:extLst>
            </p:cNvPr>
            <p:cNvSpPr>
              <a:spLocks/>
            </p:cNvSpPr>
            <p:nvPr/>
          </p:nvSpPr>
          <p:spPr bwMode="auto">
            <a:xfrm>
              <a:off x="11438757"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7" name="Freeform 31">
              <a:extLst>
                <a:ext uri="{FF2B5EF4-FFF2-40B4-BE49-F238E27FC236}">
                  <a16:creationId xmlns:a16="http://schemas.microsoft.com/office/drawing/2014/main" id="{05F1A90C-5F99-4981-B4F0-40D673DC21D0}"/>
                </a:ext>
              </a:extLst>
            </p:cNvPr>
            <p:cNvSpPr>
              <a:spLocks/>
            </p:cNvSpPr>
            <p:nvPr/>
          </p:nvSpPr>
          <p:spPr bwMode="auto">
            <a:xfrm>
              <a:off x="10891083"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8" name="Freeform 32">
              <a:extLst>
                <a:ext uri="{FF2B5EF4-FFF2-40B4-BE49-F238E27FC236}">
                  <a16:creationId xmlns:a16="http://schemas.microsoft.com/office/drawing/2014/main" id="{580AC64F-5593-4181-A0A2-082CB86C0442}"/>
                </a:ext>
              </a:extLst>
            </p:cNvPr>
            <p:cNvSpPr>
              <a:spLocks/>
            </p:cNvSpPr>
            <p:nvPr/>
          </p:nvSpPr>
          <p:spPr bwMode="auto">
            <a:xfrm>
              <a:off x="11219710"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79" name="Freeform 397">
              <a:extLst>
                <a:ext uri="{FF2B5EF4-FFF2-40B4-BE49-F238E27FC236}">
                  <a16:creationId xmlns:a16="http://schemas.microsoft.com/office/drawing/2014/main" id="{05A42094-8C7E-481A-A6A8-05C295C8FE0F}"/>
                </a:ext>
              </a:extLst>
            </p:cNvPr>
            <p:cNvSpPr>
              <a:spLocks/>
            </p:cNvSpPr>
            <p:nvPr/>
          </p:nvSpPr>
          <p:spPr bwMode="auto">
            <a:xfrm>
              <a:off x="11767385"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0" name="Freeform 398">
              <a:extLst>
                <a:ext uri="{FF2B5EF4-FFF2-40B4-BE49-F238E27FC236}">
                  <a16:creationId xmlns:a16="http://schemas.microsoft.com/office/drawing/2014/main" id="{432208F0-F6FB-4FD7-AFFA-7C0E6257F8D0}"/>
                </a:ext>
              </a:extLst>
            </p:cNvPr>
            <p:cNvSpPr>
              <a:spLocks/>
            </p:cNvSpPr>
            <p:nvPr/>
          </p:nvSpPr>
          <p:spPr bwMode="auto">
            <a:xfrm>
              <a:off x="12093526" y="79957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1" name="Freeform 399">
              <a:extLst>
                <a:ext uri="{FF2B5EF4-FFF2-40B4-BE49-F238E27FC236}">
                  <a16:creationId xmlns:a16="http://schemas.microsoft.com/office/drawing/2014/main" id="{52302EEC-BC83-4C40-B335-379B0B3C7743}"/>
                </a:ext>
              </a:extLst>
            </p:cNvPr>
            <p:cNvSpPr>
              <a:spLocks/>
            </p:cNvSpPr>
            <p:nvPr/>
          </p:nvSpPr>
          <p:spPr bwMode="auto">
            <a:xfrm>
              <a:off x="11545852" y="79584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2" name="Freeform 400">
              <a:extLst>
                <a:ext uri="{FF2B5EF4-FFF2-40B4-BE49-F238E27FC236}">
                  <a16:creationId xmlns:a16="http://schemas.microsoft.com/office/drawing/2014/main" id="{DA9C0D33-F413-48F7-BA12-7E9DC9E16213}"/>
                </a:ext>
              </a:extLst>
            </p:cNvPr>
            <p:cNvSpPr>
              <a:spLocks/>
            </p:cNvSpPr>
            <p:nvPr/>
          </p:nvSpPr>
          <p:spPr bwMode="auto">
            <a:xfrm>
              <a:off x="11874480" y="79584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8" name="Group 1807">
            <a:extLst>
              <a:ext uri="{FF2B5EF4-FFF2-40B4-BE49-F238E27FC236}">
                <a16:creationId xmlns:a16="http://schemas.microsoft.com/office/drawing/2014/main" id="{F97B1388-E461-4A38-9B09-B364514CB632}"/>
              </a:ext>
            </a:extLst>
          </p:cNvPr>
          <p:cNvGrpSpPr/>
          <p:nvPr userDrawn="1"/>
        </p:nvGrpSpPr>
        <p:grpSpPr>
          <a:xfrm>
            <a:off x="83663" y="1203973"/>
            <a:ext cx="12009864" cy="176637"/>
            <a:chOff x="83663" y="1093620"/>
            <a:chExt cx="12009864" cy="176637"/>
          </a:xfrm>
        </p:grpSpPr>
        <p:sp>
          <p:nvSpPr>
            <p:cNvPr id="587" name="Freeform 29">
              <a:extLst>
                <a:ext uri="{FF2B5EF4-FFF2-40B4-BE49-F238E27FC236}">
                  <a16:creationId xmlns:a16="http://schemas.microsoft.com/office/drawing/2014/main" id="{36B162BB-7163-4D21-B3A9-C8C41569AC07}"/>
                </a:ext>
              </a:extLst>
            </p:cNvPr>
            <p:cNvSpPr>
              <a:spLocks/>
            </p:cNvSpPr>
            <p:nvPr/>
          </p:nvSpPr>
          <p:spPr bwMode="auto">
            <a:xfrm flipH="1">
              <a:off x="695998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8" name="Freeform 30">
              <a:extLst>
                <a:ext uri="{FF2B5EF4-FFF2-40B4-BE49-F238E27FC236}">
                  <a16:creationId xmlns:a16="http://schemas.microsoft.com/office/drawing/2014/main" id="{697E87B2-E6B5-49F6-AC2D-2C41C8927D19}"/>
                </a:ext>
              </a:extLst>
            </p:cNvPr>
            <p:cNvSpPr>
              <a:spLocks/>
            </p:cNvSpPr>
            <p:nvPr/>
          </p:nvSpPr>
          <p:spPr bwMode="auto">
            <a:xfrm flipH="1">
              <a:off x="663384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89" name="Freeform 31">
              <a:extLst>
                <a:ext uri="{FF2B5EF4-FFF2-40B4-BE49-F238E27FC236}">
                  <a16:creationId xmlns:a16="http://schemas.microsoft.com/office/drawing/2014/main" id="{867C8C9E-A4EC-40C3-82BE-A1E95DD29A37}"/>
                </a:ext>
              </a:extLst>
            </p:cNvPr>
            <p:cNvSpPr>
              <a:spLocks/>
            </p:cNvSpPr>
            <p:nvPr/>
          </p:nvSpPr>
          <p:spPr bwMode="auto">
            <a:xfrm flipH="1">
              <a:off x="706707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0" name="Freeform 32">
              <a:extLst>
                <a:ext uri="{FF2B5EF4-FFF2-40B4-BE49-F238E27FC236}">
                  <a16:creationId xmlns:a16="http://schemas.microsoft.com/office/drawing/2014/main" id="{E6581502-05A8-44D2-A397-CB6D4AEBAFA2}"/>
                </a:ext>
              </a:extLst>
            </p:cNvPr>
            <p:cNvSpPr>
              <a:spLocks/>
            </p:cNvSpPr>
            <p:nvPr/>
          </p:nvSpPr>
          <p:spPr bwMode="auto">
            <a:xfrm flipH="1">
              <a:off x="6740936"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1" name="Freeform 29">
              <a:extLst>
                <a:ext uri="{FF2B5EF4-FFF2-40B4-BE49-F238E27FC236}">
                  <a16:creationId xmlns:a16="http://schemas.microsoft.com/office/drawing/2014/main" id="{E84CA57F-FCA6-4C7B-8760-905E893F0B4D}"/>
                </a:ext>
              </a:extLst>
            </p:cNvPr>
            <p:cNvSpPr>
              <a:spLocks/>
            </p:cNvSpPr>
            <p:nvPr/>
          </p:nvSpPr>
          <p:spPr bwMode="auto">
            <a:xfrm flipH="1">
              <a:off x="630521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2" name="Freeform 30">
              <a:extLst>
                <a:ext uri="{FF2B5EF4-FFF2-40B4-BE49-F238E27FC236}">
                  <a16:creationId xmlns:a16="http://schemas.microsoft.com/office/drawing/2014/main" id="{04B23132-24D5-45D5-8D5D-ABFCF82AEF81}"/>
                </a:ext>
              </a:extLst>
            </p:cNvPr>
            <p:cNvSpPr>
              <a:spLocks/>
            </p:cNvSpPr>
            <p:nvPr/>
          </p:nvSpPr>
          <p:spPr bwMode="auto">
            <a:xfrm flipH="1">
              <a:off x="5979072"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3" name="Freeform 31">
              <a:extLst>
                <a:ext uri="{FF2B5EF4-FFF2-40B4-BE49-F238E27FC236}">
                  <a16:creationId xmlns:a16="http://schemas.microsoft.com/office/drawing/2014/main" id="{1BFE2D4E-2F01-4812-91E4-4A3DCD067558}"/>
                </a:ext>
              </a:extLst>
            </p:cNvPr>
            <p:cNvSpPr>
              <a:spLocks/>
            </p:cNvSpPr>
            <p:nvPr/>
          </p:nvSpPr>
          <p:spPr bwMode="auto">
            <a:xfrm flipH="1">
              <a:off x="6412307"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4" name="Freeform 32">
              <a:extLst>
                <a:ext uri="{FF2B5EF4-FFF2-40B4-BE49-F238E27FC236}">
                  <a16:creationId xmlns:a16="http://schemas.microsoft.com/office/drawing/2014/main" id="{616787D7-48DF-4F58-88DE-FDCF48065F52}"/>
                </a:ext>
              </a:extLst>
            </p:cNvPr>
            <p:cNvSpPr>
              <a:spLocks/>
            </p:cNvSpPr>
            <p:nvPr/>
          </p:nvSpPr>
          <p:spPr bwMode="auto">
            <a:xfrm flipH="1">
              <a:off x="6086166"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5" name="Freeform 29">
              <a:extLst>
                <a:ext uri="{FF2B5EF4-FFF2-40B4-BE49-F238E27FC236}">
                  <a16:creationId xmlns:a16="http://schemas.microsoft.com/office/drawing/2014/main" id="{239E8565-CEDA-40B3-A95D-9C053AF7C629}"/>
                </a:ext>
              </a:extLst>
            </p:cNvPr>
            <p:cNvSpPr>
              <a:spLocks/>
            </p:cNvSpPr>
            <p:nvPr/>
          </p:nvSpPr>
          <p:spPr bwMode="auto">
            <a:xfrm flipH="1">
              <a:off x="5650444"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6" name="Freeform 30">
              <a:extLst>
                <a:ext uri="{FF2B5EF4-FFF2-40B4-BE49-F238E27FC236}">
                  <a16:creationId xmlns:a16="http://schemas.microsoft.com/office/drawing/2014/main" id="{75726EFC-E202-4C6E-A623-182690D5C6FB}"/>
                </a:ext>
              </a:extLst>
            </p:cNvPr>
            <p:cNvSpPr>
              <a:spLocks/>
            </p:cNvSpPr>
            <p:nvPr/>
          </p:nvSpPr>
          <p:spPr bwMode="auto">
            <a:xfrm flipH="1">
              <a:off x="532430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7" name="Freeform 31">
              <a:extLst>
                <a:ext uri="{FF2B5EF4-FFF2-40B4-BE49-F238E27FC236}">
                  <a16:creationId xmlns:a16="http://schemas.microsoft.com/office/drawing/2014/main" id="{AE07D73F-0FBB-4CC6-AAE5-FCE5AE42A8A6}"/>
                </a:ext>
              </a:extLst>
            </p:cNvPr>
            <p:cNvSpPr>
              <a:spLocks/>
            </p:cNvSpPr>
            <p:nvPr/>
          </p:nvSpPr>
          <p:spPr bwMode="auto">
            <a:xfrm flipH="1">
              <a:off x="5757538"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8" name="Freeform 32">
              <a:extLst>
                <a:ext uri="{FF2B5EF4-FFF2-40B4-BE49-F238E27FC236}">
                  <a16:creationId xmlns:a16="http://schemas.microsoft.com/office/drawing/2014/main" id="{14C1270F-0E67-42B6-AC5A-672BA742CCBF}"/>
                </a:ext>
              </a:extLst>
            </p:cNvPr>
            <p:cNvSpPr>
              <a:spLocks/>
            </p:cNvSpPr>
            <p:nvPr/>
          </p:nvSpPr>
          <p:spPr bwMode="auto">
            <a:xfrm flipH="1">
              <a:off x="5431398"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99" name="Freeform 29">
              <a:extLst>
                <a:ext uri="{FF2B5EF4-FFF2-40B4-BE49-F238E27FC236}">
                  <a16:creationId xmlns:a16="http://schemas.microsoft.com/office/drawing/2014/main" id="{534CAF96-30DC-4EB7-A93A-50DA5A4F2EB4}"/>
                </a:ext>
              </a:extLst>
            </p:cNvPr>
            <p:cNvSpPr>
              <a:spLocks/>
            </p:cNvSpPr>
            <p:nvPr/>
          </p:nvSpPr>
          <p:spPr bwMode="auto">
            <a:xfrm flipH="1">
              <a:off x="4995675"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0" name="Freeform 30">
              <a:extLst>
                <a:ext uri="{FF2B5EF4-FFF2-40B4-BE49-F238E27FC236}">
                  <a16:creationId xmlns:a16="http://schemas.microsoft.com/office/drawing/2014/main" id="{125C76F1-16D6-4905-B7FB-B5218F83B842}"/>
                </a:ext>
              </a:extLst>
            </p:cNvPr>
            <p:cNvSpPr>
              <a:spLocks/>
            </p:cNvSpPr>
            <p:nvPr/>
          </p:nvSpPr>
          <p:spPr bwMode="auto">
            <a:xfrm flipH="1">
              <a:off x="4669534"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1" name="Freeform 31">
              <a:extLst>
                <a:ext uri="{FF2B5EF4-FFF2-40B4-BE49-F238E27FC236}">
                  <a16:creationId xmlns:a16="http://schemas.microsoft.com/office/drawing/2014/main" id="{B3E03C26-E907-4B62-B931-C3A78968B51F}"/>
                </a:ext>
              </a:extLst>
            </p:cNvPr>
            <p:cNvSpPr>
              <a:spLocks/>
            </p:cNvSpPr>
            <p:nvPr/>
          </p:nvSpPr>
          <p:spPr bwMode="auto">
            <a:xfrm flipH="1">
              <a:off x="5102769"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2" name="Freeform 32">
              <a:extLst>
                <a:ext uri="{FF2B5EF4-FFF2-40B4-BE49-F238E27FC236}">
                  <a16:creationId xmlns:a16="http://schemas.microsoft.com/office/drawing/2014/main" id="{E1FC75F6-8CC4-485B-BC78-7D2330B3BBAB}"/>
                </a:ext>
              </a:extLst>
            </p:cNvPr>
            <p:cNvSpPr>
              <a:spLocks/>
            </p:cNvSpPr>
            <p:nvPr/>
          </p:nvSpPr>
          <p:spPr bwMode="auto">
            <a:xfrm flipH="1">
              <a:off x="4776629"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3" name="Freeform 521">
              <a:extLst>
                <a:ext uri="{FF2B5EF4-FFF2-40B4-BE49-F238E27FC236}">
                  <a16:creationId xmlns:a16="http://schemas.microsoft.com/office/drawing/2014/main" id="{970F6CC9-D98B-41E8-B148-FACF62CDB5FC}"/>
                </a:ext>
              </a:extLst>
            </p:cNvPr>
            <p:cNvSpPr>
              <a:spLocks/>
            </p:cNvSpPr>
            <p:nvPr/>
          </p:nvSpPr>
          <p:spPr bwMode="auto">
            <a:xfrm flipH="1">
              <a:off x="4340906"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4" name="Freeform 522">
              <a:extLst>
                <a:ext uri="{FF2B5EF4-FFF2-40B4-BE49-F238E27FC236}">
                  <a16:creationId xmlns:a16="http://schemas.microsoft.com/office/drawing/2014/main" id="{39471E83-CC9B-45BE-AAA7-F4A58772E036}"/>
                </a:ext>
              </a:extLst>
            </p:cNvPr>
            <p:cNvSpPr>
              <a:spLocks/>
            </p:cNvSpPr>
            <p:nvPr/>
          </p:nvSpPr>
          <p:spPr bwMode="auto">
            <a:xfrm flipH="1">
              <a:off x="4014765"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5" name="Freeform 523">
              <a:extLst>
                <a:ext uri="{FF2B5EF4-FFF2-40B4-BE49-F238E27FC236}">
                  <a16:creationId xmlns:a16="http://schemas.microsoft.com/office/drawing/2014/main" id="{9A221B38-7190-4F41-B393-A22B6DF3E675}"/>
                </a:ext>
              </a:extLst>
            </p:cNvPr>
            <p:cNvSpPr>
              <a:spLocks/>
            </p:cNvSpPr>
            <p:nvPr/>
          </p:nvSpPr>
          <p:spPr bwMode="auto">
            <a:xfrm flipH="1">
              <a:off x="4447999"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6" name="Freeform 524">
              <a:extLst>
                <a:ext uri="{FF2B5EF4-FFF2-40B4-BE49-F238E27FC236}">
                  <a16:creationId xmlns:a16="http://schemas.microsoft.com/office/drawing/2014/main" id="{1F59ACC4-4494-4672-ACC1-8A2C02F7B8CE}"/>
                </a:ext>
              </a:extLst>
            </p:cNvPr>
            <p:cNvSpPr>
              <a:spLocks/>
            </p:cNvSpPr>
            <p:nvPr/>
          </p:nvSpPr>
          <p:spPr bwMode="auto">
            <a:xfrm flipH="1">
              <a:off x="4121860"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7" name="Freeform 29">
              <a:extLst>
                <a:ext uri="{FF2B5EF4-FFF2-40B4-BE49-F238E27FC236}">
                  <a16:creationId xmlns:a16="http://schemas.microsoft.com/office/drawing/2014/main" id="{1AFC02B4-5C47-4F76-B5CE-2F12F0B9A16F}"/>
                </a:ext>
              </a:extLst>
            </p:cNvPr>
            <p:cNvSpPr>
              <a:spLocks/>
            </p:cNvSpPr>
            <p:nvPr/>
          </p:nvSpPr>
          <p:spPr bwMode="auto">
            <a:xfrm flipH="1">
              <a:off x="3686136"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8" name="Freeform 31">
              <a:extLst>
                <a:ext uri="{FF2B5EF4-FFF2-40B4-BE49-F238E27FC236}">
                  <a16:creationId xmlns:a16="http://schemas.microsoft.com/office/drawing/2014/main" id="{3C8F2F10-339A-4BC5-B9B5-2CB5F4C569E0}"/>
                </a:ext>
              </a:extLst>
            </p:cNvPr>
            <p:cNvSpPr>
              <a:spLocks/>
            </p:cNvSpPr>
            <p:nvPr/>
          </p:nvSpPr>
          <p:spPr bwMode="auto">
            <a:xfrm flipH="1">
              <a:off x="3793231"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09" name="Freeform 29">
              <a:extLst>
                <a:ext uri="{FF2B5EF4-FFF2-40B4-BE49-F238E27FC236}">
                  <a16:creationId xmlns:a16="http://schemas.microsoft.com/office/drawing/2014/main" id="{B57197C2-DCE7-408C-9419-70B75E96EA74}"/>
                </a:ext>
              </a:extLst>
            </p:cNvPr>
            <p:cNvSpPr>
              <a:spLocks/>
            </p:cNvSpPr>
            <p:nvPr/>
          </p:nvSpPr>
          <p:spPr bwMode="auto">
            <a:xfrm flipH="1">
              <a:off x="3357508"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0" name="Freeform 30">
              <a:extLst>
                <a:ext uri="{FF2B5EF4-FFF2-40B4-BE49-F238E27FC236}">
                  <a16:creationId xmlns:a16="http://schemas.microsoft.com/office/drawing/2014/main" id="{30EB9B17-B68D-4FE2-BF0E-6F6798D527D6}"/>
                </a:ext>
              </a:extLst>
            </p:cNvPr>
            <p:cNvSpPr>
              <a:spLocks/>
            </p:cNvSpPr>
            <p:nvPr/>
          </p:nvSpPr>
          <p:spPr bwMode="auto">
            <a:xfrm flipH="1">
              <a:off x="3031367"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1" name="Freeform 31">
              <a:extLst>
                <a:ext uri="{FF2B5EF4-FFF2-40B4-BE49-F238E27FC236}">
                  <a16:creationId xmlns:a16="http://schemas.microsoft.com/office/drawing/2014/main" id="{86B1E483-6FE2-43E3-AB5F-039CED079D85}"/>
                </a:ext>
              </a:extLst>
            </p:cNvPr>
            <p:cNvSpPr>
              <a:spLocks/>
            </p:cNvSpPr>
            <p:nvPr/>
          </p:nvSpPr>
          <p:spPr bwMode="auto">
            <a:xfrm flipH="1">
              <a:off x="3464602"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2" name="Freeform 32">
              <a:extLst>
                <a:ext uri="{FF2B5EF4-FFF2-40B4-BE49-F238E27FC236}">
                  <a16:creationId xmlns:a16="http://schemas.microsoft.com/office/drawing/2014/main" id="{FA62A1BF-A571-46C9-A11C-5AEE1C417817}"/>
                </a:ext>
              </a:extLst>
            </p:cNvPr>
            <p:cNvSpPr>
              <a:spLocks/>
            </p:cNvSpPr>
            <p:nvPr/>
          </p:nvSpPr>
          <p:spPr bwMode="auto">
            <a:xfrm flipH="1">
              <a:off x="3138462"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3" name="Freeform 29">
              <a:extLst>
                <a:ext uri="{FF2B5EF4-FFF2-40B4-BE49-F238E27FC236}">
                  <a16:creationId xmlns:a16="http://schemas.microsoft.com/office/drawing/2014/main" id="{2768E451-7777-4880-845E-F7B6BE7FA8F1}"/>
                </a:ext>
              </a:extLst>
            </p:cNvPr>
            <p:cNvSpPr>
              <a:spLocks/>
            </p:cNvSpPr>
            <p:nvPr/>
          </p:nvSpPr>
          <p:spPr bwMode="auto">
            <a:xfrm flipH="1">
              <a:off x="2702739"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4" name="Freeform 30">
              <a:extLst>
                <a:ext uri="{FF2B5EF4-FFF2-40B4-BE49-F238E27FC236}">
                  <a16:creationId xmlns:a16="http://schemas.microsoft.com/office/drawing/2014/main" id="{6AAA3D23-B21A-4993-A356-986EA1DE2862}"/>
                </a:ext>
              </a:extLst>
            </p:cNvPr>
            <p:cNvSpPr>
              <a:spLocks/>
            </p:cNvSpPr>
            <p:nvPr/>
          </p:nvSpPr>
          <p:spPr bwMode="auto">
            <a:xfrm flipH="1">
              <a:off x="2376598"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5" name="Freeform 31">
              <a:extLst>
                <a:ext uri="{FF2B5EF4-FFF2-40B4-BE49-F238E27FC236}">
                  <a16:creationId xmlns:a16="http://schemas.microsoft.com/office/drawing/2014/main" id="{F81C0D60-08CF-4B7F-A6C3-4C964E21CC3B}"/>
                </a:ext>
              </a:extLst>
            </p:cNvPr>
            <p:cNvSpPr>
              <a:spLocks/>
            </p:cNvSpPr>
            <p:nvPr/>
          </p:nvSpPr>
          <p:spPr bwMode="auto">
            <a:xfrm flipH="1">
              <a:off x="2809833"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6" name="Freeform 32">
              <a:extLst>
                <a:ext uri="{FF2B5EF4-FFF2-40B4-BE49-F238E27FC236}">
                  <a16:creationId xmlns:a16="http://schemas.microsoft.com/office/drawing/2014/main" id="{C779632A-3F99-4EEE-8779-C94FFD483CB1}"/>
                </a:ext>
              </a:extLst>
            </p:cNvPr>
            <p:cNvSpPr>
              <a:spLocks/>
            </p:cNvSpPr>
            <p:nvPr/>
          </p:nvSpPr>
          <p:spPr bwMode="auto">
            <a:xfrm flipH="1">
              <a:off x="2483693"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7" name="Freeform 29">
              <a:extLst>
                <a:ext uri="{FF2B5EF4-FFF2-40B4-BE49-F238E27FC236}">
                  <a16:creationId xmlns:a16="http://schemas.microsoft.com/office/drawing/2014/main" id="{88635CBC-DAAE-463A-A7FA-BDF471C23417}"/>
                </a:ext>
              </a:extLst>
            </p:cNvPr>
            <p:cNvSpPr>
              <a:spLocks/>
            </p:cNvSpPr>
            <p:nvPr/>
          </p:nvSpPr>
          <p:spPr bwMode="auto">
            <a:xfrm flipH="1">
              <a:off x="204797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8" name="Freeform 30">
              <a:extLst>
                <a:ext uri="{FF2B5EF4-FFF2-40B4-BE49-F238E27FC236}">
                  <a16:creationId xmlns:a16="http://schemas.microsoft.com/office/drawing/2014/main" id="{98EF7E55-704F-4D85-A12C-D8E593AD2D89}"/>
                </a:ext>
              </a:extLst>
            </p:cNvPr>
            <p:cNvSpPr>
              <a:spLocks/>
            </p:cNvSpPr>
            <p:nvPr/>
          </p:nvSpPr>
          <p:spPr bwMode="auto">
            <a:xfrm flipH="1">
              <a:off x="172183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19" name="Freeform 31">
              <a:extLst>
                <a:ext uri="{FF2B5EF4-FFF2-40B4-BE49-F238E27FC236}">
                  <a16:creationId xmlns:a16="http://schemas.microsoft.com/office/drawing/2014/main" id="{CFBBF037-13CE-44D7-B7F7-2EA00F92D08E}"/>
                </a:ext>
              </a:extLst>
            </p:cNvPr>
            <p:cNvSpPr>
              <a:spLocks/>
            </p:cNvSpPr>
            <p:nvPr/>
          </p:nvSpPr>
          <p:spPr bwMode="auto">
            <a:xfrm flipH="1">
              <a:off x="2155065"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0" name="Freeform 32">
              <a:extLst>
                <a:ext uri="{FF2B5EF4-FFF2-40B4-BE49-F238E27FC236}">
                  <a16:creationId xmlns:a16="http://schemas.microsoft.com/office/drawing/2014/main" id="{36C3D6C6-8C25-48FB-99D7-CDD4DA0E2DF9}"/>
                </a:ext>
              </a:extLst>
            </p:cNvPr>
            <p:cNvSpPr>
              <a:spLocks/>
            </p:cNvSpPr>
            <p:nvPr/>
          </p:nvSpPr>
          <p:spPr bwMode="auto">
            <a:xfrm flipH="1">
              <a:off x="1828924"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1" name="Freeform 29">
              <a:extLst>
                <a:ext uri="{FF2B5EF4-FFF2-40B4-BE49-F238E27FC236}">
                  <a16:creationId xmlns:a16="http://schemas.microsoft.com/office/drawing/2014/main" id="{BE4E4866-79AD-496A-B825-4FCF74DC7397}"/>
                </a:ext>
              </a:extLst>
            </p:cNvPr>
            <p:cNvSpPr>
              <a:spLocks/>
            </p:cNvSpPr>
            <p:nvPr/>
          </p:nvSpPr>
          <p:spPr bwMode="auto">
            <a:xfrm flipH="1">
              <a:off x="139320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2" name="Freeform 30">
              <a:extLst>
                <a:ext uri="{FF2B5EF4-FFF2-40B4-BE49-F238E27FC236}">
                  <a16:creationId xmlns:a16="http://schemas.microsoft.com/office/drawing/2014/main" id="{37624B24-B1BF-4103-8468-856B7D2F105E}"/>
                </a:ext>
              </a:extLst>
            </p:cNvPr>
            <p:cNvSpPr>
              <a:spLocks/>
            </p:cNvSpPr>
            <p:nvPr/>
          </p:nvSpPr>
          <p:spPr bwMode="auto">
            <a:xfrm flipH="1">
              <a:off x="1067060"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3" name="Freeform 31">
              <a:extLst>
                <a:ext uri="{FF2B5EF4-FFF2-40B4-BE49-F238E27FC236}">
                  <a16:creationId xmlns:a16="http://schemas.microsoft.com/office/drawing/2014/main" id="{285A91E1-96BC-42C3-AF9D-B9F2EDC3F72B}"/>
                </a:ext>
              </a:extLst>
            </p:cNvPr>
            <p:cNvSpPr>
              <a:spLocks/>
            </p:cNvSpPr>
            <p:nvPr/>
          </p:nvSpPr>
          <p:spPr bwMode="auto">
            <a:xfrm flipH="1">
              <a:off x="150029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4" name="Freeform 32">
              <a:extLst>
                <a:ext uri="{FF2B5EF4-FFF2-40B4-BE49-F238E27FC236}">
                  <a16:creationId xmlns:a16="http://schemas.microsoft.com/office/drawing/2014/main" id="{5B40AAB1-E0F8-4AC8-B294-77D343A3C257}"/>
                </a:ext>
              </a:extLst>
            </p:cNvPr>
            <p:cNvSpPr>
              <a:spLocks/>
            </p:cNvSpPr>
            <p:nvPr/>
          </p:nvSpPr>
          <p:spPr bwMode="auto">
            <a:xfrm flipH="1">
              <a:off x="1174155"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5" name="Freeform 543">
              <a:extLst>
                <a:ext uri="{FF2B5EF4-FFF2-40B4-BE49-F238E27FC236}">
                  <a16:creationId xmlns:a16="http://schemas.microsoft.com/office/drawing/2014/main" id="{15B45575-B0A8-4E1A-A502-6FBA948C5B2E}"/>
                </a:ext>
              </a:extLst>
            </p:cNvPr>
            <p:cNvSpPr>
              <a:spLocks/>
            </p:cNvSpPr>
            <p:nvPr/>
          </p:nvSpPr>
          <p:spPr bwMode="auto">
            <a:xfrm flipH="1">
              <a:off x="73843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6" name="Freeform 544">
              <a:extLst>
                <a:ext uri="{FF2B5EF4-FFF2-40B4-BE49-F238E27FC236}">
                  <a16:creationId xmlns:a16="http://schemas.microsoft.com/office/drawing/2014/main" id="{F00C7CD9-4664-4851-B7E8-F320B38B6C14}"/>
                </a:ext>
              </a:extLst>
            </p:cNvPr>
            <p:cNvSpPr>
              <a:spLocks/>
            </p:cNvSpPr>
            <p:nvPr/>
          </p:nvSpPr>
          <p:spPr bwMode="auto">
            <a:xfrm flipH="1">
              <a:off x="412291"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7" name="Freeform 545">
              <a:extLst>
                <a:ext uri="{FF2B5EF4-FFF2-40B4-BE49-F238E27FC236}">
                  <a16:creationId xmlns:a16="http://schemas.microsoft.com/office/drawing/2014/main" id="{79E7243C-3F48-4917-A35D-F6B4760E0C5A}"/>
                </a:ext>
              </a:extLst>
            </p:cNvPr>
            <p:cNvSpPr>
              <a:spLocks/>
            </p:cNvSpPr>
            <p:nvPr/>
          </p:nvSpPr>
          <p:spPr bwMode="auto">
            <a:xfrm flipH="1">
              <a:off x="845526"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8" name="Freeform 546">
              <a:extLst>
                <a:ext uri="{FF2B5EF4-FFF2-40B4-BE49-F238E27FC236}">
                  <a16:creationId xmlns:a16="http://schemas.microsoft.com/office/drawing/2014/main" id="{0E06BBDA-92F4-4670-8013-AA005C5D468A}"/>
                </a:ext>
              </a:extLst>
            </p:cNvPr>
            <p:cNvSpPr>
              <a:spLocks/>
            </p:cNvSpPr>
            <p:nvPr/>
          </p:nvSpPr>
          <p:spPr bwMode="auto">
            <a:xfrm flipH="1">
              <a:off x="519387" y="10936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29" name="Freeform 29">
              <a:extLst>
                <a:ext uri="{FF2B5EF4-FFF2-40B4-BE49-F238E27FC236}">
                  <a16:creationId xmlns:a16="http://schemas.microsoft.com/office/drawing/2014/main" id="{AC7FC873-6A15-4A31-B5E9-3D3D3ED770A2}"/>
                </a:ext>
              </a:extLst>
            </p:cNvPr>
            <p:cNvSpPr>
              <a:spLocks/>
            </p:cNvSpPr>
            <p:nvPr/>
          </p:nvSpPr>
          <p:spPr bwMode="auto">
            <a:xfrm flipH="1">
              <a:off x="83663" y="10973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0" name="Freeform 31">
              <a:extLst>
                <a:ext uri="{FF2B5EF4-FFF2-40B4-BE49-F238E27FC236}">
                  <a16:creationId xmlns:a16="http://schemas.microsoft.com/office/drawing/2014/main" id="{F0A21B7E-B68B-43D9-A348-6A37C83E136E}"/>
                </a:ext>
              </a:extLst>
            </p:cNvPr>
            <p:cNvSpPr>
              <a:spLocks/>
            </p:cNvSpPr>
            <p:nvPr/>
          </p:nvSpPr>
          <p:spPr bwMode="auto">
            <a:xfrm flipH="1">
              <a:off x="190757" y="10936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3" name="Freeform 30">
              <a:extLst>
                <a:ext uri="{FF2B5EF4-FFF2-40B4-BE49-F238E27FC236}">
                  <a16:creationId xmlns:a16="http://schemas.microsoft.com/office/drawing/2014/main" id="{0505EC1E-71A0-4757-AA67-CB066898004A}"/>
                </a:ext>
              </a:extLst>
            </p:cNvPr>
            <p:cNvSpPr>
              <a:spLocks/>
            </p:cNvSpPr>
            <p:nvPr/>
          </p:nvSpPr>
          <p:spPr bwMode="auto">
            <a:xfrm flipH="1">
              <a:off x="11874480"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4" name="Freeform 32">
              <a:extLst>
                <a:ext uri="{FF2B5EF4-FFF2-40B4-BE49-F238E27FC236}">
                  <a16:creationId xmlns:a16="http://schemas.microsoft.com/office/drawing/2014/main" id="{5552218F-8F2F-4BED-818B-B48D43F0B16E}"/>
                </a:ext>
              </a:extLst>
            </p:cNvPr>
            <p:cNvSpPr>
              <a:spLocks/>
            </p:cNvSpPr>
            <p:nvPr/>
          </p:nvSpPr>
          <p:spPr bwMode="auto">
            <a:xfrm flipH="1">
              <a:off x="11981575"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5" name="Freeform 403">
              <a:extLst>
                <a:ext uri="{FF2B5EF4-FFF2-40B4-BE49-F238E27FC236}">
                  <a16:creationId xmlns:a16="http://schemas.microsoft.com/office/drawing/2014/main" id="{D1FB006D-7447-48B6-BC17-46267D0B98F5}"/>
                </a:ext>
              </a:extLst>
            </p:cNvPr>
            <p:cNvSpPr>
              <a:spLocks/>
            </p:cNvSpPr>
            <p:nvPr/>
          </p:nvSpPr>
          <p:spPr bwMode="auto">
            <a:xfrm flipH="1">
              <a:off x="1154585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6" name="Freeform 404">
              <a:extLst>
                <a:ext uri="{FF2B5EF4-FFF2-40B4-BE49-F238E27FC236}">
                  <a16:creationId xmlns:a16="http://schemas.microsoft.com/office/drawing/2014/main" id="{61FF96BF-D17A-4E41-8CF2-1C39CBCA3938}"/>
                </a:ext>
              </a:extLst>
            </p:cNvPr>
            <p:cNvSpPr>
              <a:spLocks/>
            </p:cNvSpPr>
            <p:nvPr/>
          </p:nvSpPr>
          <p:spPr bwMode="auto">
            <a:xfrm flipH="1">
              <a:off x="11219711"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7" name="Freeform 405">
              <a:extLst>
                <a:ext uri="{FF2B5EF4-FFF2-40B4-BE49-F238E27FC236}">
                  <a16:creationId xmlns:a16="http://schemas.microsoft.com/office/drawing/2014/main" id="{F69EA0B0-D8F2-484D-8C6B-3E65F5200399}"/>
                </a:ext>
              </a:extLst>
            </p:cNvPr>
            <p:cNvSpPr>
              <a:spLocks/>
            </p:cNvSpPr>
            <p:nvPr/>
          </p:nvSpPr>
          <p:spPr bwMode="auto">
            <a:xfrm flipH="1">
              <a:off x="11652945"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8" name="Freeform 406">
              <a:extLst>
                <a:ext uri="{FF2B5EF4-FFF2-40B4-BE49-F238E27FC236}">
                  <a16:creationId xmlns:a16="http://schemas.microsoft.com/office/drawing/2014/main" id="{077EC9E4-3943-4C91-BEB3-C0C847359988}"/>
                </a:ext>
              </a:extLst>
            </p:cNvPr>
            <p:cNvSpPr>
              <a:spLocks/>
            </p:cNvSpPr>
            <p:nvPr/>
          </p:nvSpPr>
          <p:spPr bwMode="auto">
            <a:xfrm flipH="1">
              <a:off x="11326806"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9" name="Freeform 29">
              <a:extLst>
                <a:ext uri="{FF2B5EF4-FFF2-40B4-BE49-F238E27FC236}">
                  <a16:creationId xmlns:a16="http://schemas.microsoft.com/office/drawing/2014/main" id="{C772453A-CA0A-4192-809C-1BBC4B26C8E6}"/>
                </a:ext>
              </a:extLst>
            </p:cNvPr>
            <p:cNvSpPr>
              <a:spLocks/>
            </p:cNvSpPr>
            <p:nvPr/>
          </p:nvSpPr>
          <p:spPr bwMode="auto">
            <a:xfrm flipH="1">
              <a:off x="1089108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0" name="Freeform 31">
              <a:extLst>
                <a:ext uri="{FF2B5EF4-FFF2-40B4-BE49-F238E27FC236}">
                  <a16:creationId xmlns:a16="http://schemas.microsoft.com/office/drawing/2014/main" id="{A505ED5C-83DB-45E9-9B45-09451403E1C9}"/>
                </a:ext>
              </a:extLst>
            </p:cNvPr>
            <p:cNvSpPr>
              <a:spLocks/>
            </p:cNvSpPr>
            <p:nvPr/>
          </p:nvSpPr>
          <p:spPr bwMode="auto">
            <a:xfrm flipH="1">
              <a:off x="10998177"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1" name="Freeform 29">
              <a:extLst>
                <a:ext uri="{FF2B5EF4-FFF2-40B4-BE49-F238E27FC236}">
                  <a16:creationId xmlns:a16="http://schemas.microsoft.com/office/drawing/2014/main" id="{57C850A7-ACFC-4CDD-8757-A3229D5DB42E}"/>
                </a:ext>
              </a:extLst>
            </p:cNvPr>
            <p:cNvSpPr>
              <a:spLocks/>
            </p:cNvSpPr>
            <p:nvPr/>
          </p:nvSpPr>
          <p:spPr bwMode="auto">
            <a:xfrm flipH="1">
              <a:off x="1056245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2" name="Freeform 30">
              <a:extLst>
                <a:ext uri="{FF2B5EF4-FFF2-40B4-BE49-F238E27FC236}">
                  <a16:creationId xmlns:a16="http://schemas.microsoft.com/office/drawing/2014/main" id="{A8588D13-D9C9-4760-A976-F6E680ADCAFD}"/>
                </a:ext>
              </a:extLst>
            </p:cNvPr>
            <p:cNvSpPr>
              <a:spLocks/>
            </p:cNvSpPr>
            <p:nvPr/>
          </p:nvSpPr>
          <p:spPr bwMode="auto">
            <a:xfrm flipH="1">
              <a:off x="10236313"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3" name="Freeform 31">
              <a:extLst>
                <a:ext uri="{FF2B5EF4-FFF2-40B4-BE49-F238E27FC236}">
                  <a16:creationId xmlns:a16="http://schemas.microsoft.com/office/drawing/2014/main" id="{180833DC-1CFB-41CA-90B2-2CCE86E83D92}"/>
                </a:ext>
              </a:extLst>
            </p:cNvPr>
            <p:cNvSpPr>
              <a:spLocks/>
            </p:cNvSpPr>
            <p:nvPr/>
          </p:nvSpPr>
          <p:spPr bwMode="auto">
            <a:xfrm flipH="1">
              <a:off x="10669548"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4" name="Freeform 32">
              <a:extLst>
                <a:ext uri="{FF2B5EF4-FFF2-40B4-BE49-F238E27FC236}">
                  <a16:creationId xmlns:a16="http://schemas.microsoft.com/office/drawing/2014/main" id="{7D64AF77-4D5D-4817-B827-B11D44AAD28A}"/>
                </a:ext>
              </a:extLst>
            </p:cNvPr>
            <p:cNvSpPr>
              <a:spLocks/>
            </p:cNvSpPr>
            <p:nvPr/>
          </p:nvSpPr>
          <p:spPr bwMode="auto">
            <a:xfrm flipH="1">
              <a:off x="10343408"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5" name="Freeform 29">
              <a:extLst>
                <a:ext uri="{FF2B5EF4-FFF2-40B4-BE49-F238E27FC236}">
                  <a16:creationId xmlns:a16="http://schemas.microsoft.com/office/drawing/2014/main" id="{1EBE0504-4F94-4B68-B004-7CE88CA86BAF}"/>
                </a:ext>
              </a:extLst>
            </p:cNvPr>
            <p:cNvSpPr>
              <a:spLocks/>
            </p:cNvSpPr>
            <p:nvPr/>
          </p:nvSpPr>
          <p:spPr bwMode="auto">
            <a:xfrm flipH="1">
              <a:off x="990768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6" name="Freeform 30">
              <a:extLst>
                <a:ext uri="{FF2B5EF4-FFF2-40B4-BE49-F238E27FC236}">
                  <a16:creationId xmlns:a16="http://schemas.microsoft.com/office/drawing/2014/main" id="{A3F3D72F-364F-4F43-BDC8-57961723519C}"/>
                </a:ext>
              </a:extLst>
            </p:cNvPr>
            <p:cNvSpPr>
              <a:spLocks/>
            </p:cNvSpPr>
            <p:nvPr/>
          </p:nvSpPr>
          <p:spPr bwMode="auto">
            <a:xfrm flipH="1">
              <a:off x="9581544"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7" name="Freeform 31">
              <a:extLst>
                <a:ext uri="{FF2B5EF4-FFF2-40B4-BE49-F238E27FC236}">
                  <a16:creationId xmlns:a16="http://schemas.microsoft.com/office/drawing/2014/main" id="{A5E0DE00-7E2C-43F3-A74D-D9BBABA1A65C}"/>
                </a:ext>
              </a:extLst>
            </p:cNvPr>
            <p:cNvSpPr>
              <a:spLocks/>
            </p:cNvSpPr>
            <p:nvPr/>
          </p:nvSpPr>
          <p:spPr bwMode="auto">
            <a:xfrm flipH="1">
              <a:off x="10014780"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8" name="Freeform 32">
              <a:extLst>
                <a:ext uri="{FF2B5EF4-FFF2-40B4-BE49-F238E27FC236}">
                  <a16:creationId xmlns:a16="http://schemas.microsoft.com/office/drawing/2014/main" id="{3CB09C05-AFE1-4043-9CEA-554A825CB4D9}"/>
                </a:ext>
              </a:extLst>
            </p:cNvPr>
            <p:cNvSpPr>
              <a:spLocks/>
            </p:cNvSpPr>
            <p:nvPr/>
          </p:nvSpPr>
          <p:spPr bwMode="auto">
            <a:xfrm flipH="1">
              <a:off x="9688639"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99" name="Freeform 29">
              <a:extLst>
                <a:ext uri="{FF2B5EF4-FFF2-40B4-BE49-F238E27FC236}">
                  <a16:creationId xmlns:a16="http://schemas.microsoft.com/office/drawing/2014/main" id="{32F82255-1C6C-4F2D-AFF6-0DEFB9BB382B}"/>
                </a:ext>
              </a:extLst>
            </p:cNvPr>
            <p:cNvSpPr>
              <a:spLocks/>
            </p:cNvSpPr>
            <p:nvPr/>
          </p:nvSpPr>
          <p:spPr bwMode="auto">
            <a:xfrm flipH="1">
              <a:off x="9252916"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0" name="Freeform 30">
              <a:extLst>
                <a:ext uri="{FF2B5EF4-FFF2-40B4-BE49-F238E27FC236}">
                  <a16:creationId xmlns:a16="http://schemas.microsoft.com/office/drawing/2014/main" id="{90ED368B-C56C-4638-BDED-57AAE97B4447}"/>
                </a:ext>
              </a:extLst>
            </p:cNvPr>
            <p:cNvSpPr>
              <a:spLocks/>
            </p:cNvSpPr>
            <p:nvPr/>
          </p:nvSpPr>
          <p:spPr bwMode="auto">
            <a:xfrm flipH="1">
              <a:off x="8926775"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1" name="Freeform 31">
              <a:extLst>
                <a:ext uri="{FF2B5EF4-FFF2-40B4-BE49-F238E27FC236}">
                  <a16:creationId xmlns:a16="http://schemas.microsoft.com/office/drawing/2014/main" id="{F78D68BB-3538-45D3-877E-773442DC114F}"/>
                </a:ext>
              </a:extLst>
            </p:cNvPr>
            <p:cNvSpPr>
              <a:spLocks/>
            </p:cNvSpPr>
            <p:nvPr/>
          </p:nvSpPr>
          <p:spPr bwMode="auto">
            <a:xfrm flipH="1">
              <a:off x="9360011"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2" name="Freeform 32">
              <a:extLst>
                <a:ext uri="{FF2B5EF4-FFF2-40B4-BE49-F238E27FC236}">
                  <a16:creationId xmlns:a16="http://schemas.microsoft.com/office/drawing/2014/main" id="{DE8D0B18-51B4-4B08-B7EC-C0CAEC9919D8}"/>
                </a:ext>
              </a:extLst>
            </p:cNvPr>
            <p:cNvSpPr>
              <a:spLocks/>
            </p:cNvSpPr>
            <p:nvPr/>
          </p:nvSpPr>
          <p:spPr bwMode="auto">
            <a:xfrm flipH="1">
              <a:off x="9033870"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3" name="Freeform 29">
              <a:extLst>
                <a:ext uri="{FF2B5EF4-FFF2-40B4-BE49-F238E27FC236}">
                  <a16:creationId xmlns:a16="http://schemas.microsoft.com/office/drawing/2014/main" id="{FE69D609-E608-42DA-848F-C13313CA2E86}"/>
                </a:ext>
              </a:extLst>
            </p:cNvPr>
            <p:cNvSpPr>
              <a:spLocks/>
            </p:cNvSpPr>
            <p:nvPr/>
          </p:nvSpPr>
          <p:spPr bwMode="auto">
            <a:xfrm flipH="1">
              <a:off x="8598148"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4" name="Freeform 30">
              <a:extLst>
                <a:ext uri="{FF2B5EF4-FFF2-40B4-BE49-F238E27FC236}">
                  <a16:creationId xmlns:a16="http://schemas.microsoft.com/office/drawing/2014/main" id="{AE2C51F5-C918-4FEB-9816-FB44F800658D}"/>
                </a:ext>
              </a:extLst>
            </p:cNvPr>
            <p:cNvSpPr>
              <a:spLocks/>
            </p:cNvSpPr>
            <p:nvPr/>
          </p:nvSpPr>
          <p:spPr bwMode="auto">
            <a:xfrm flipH="1">
              <a:off x="8272007"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5" name="Freeform 31">
              <a:extLst>
                <a:ext uri="{FF2B5EF4-FFF2-40B4-BE49-F238E27FC236}">
                  <a16:creationId xmlns:a16="http://schemas.microsoft.com/office/drawing/2014/main" id="{BDA39113-B17F-4E4F-A0A5-142A76BF7D33}"/>
                </a:ext>
              </a:extLst>
            </p:cNvPr>
            <p:cNvSpPr>
              <a:spLocks/>
            </p:cNvSpPr>
            <p:nvPr/>
          </p:nvSpPr>
          <p:spPr bwMode="auto">
            <a:xfrm flipH="1">
              <a:off x="8705242"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6" name="Freeform 32">
              <a:extLst>
                <a:ext uri="{FF2B5EF4-FFF2-40B4-BE49-F238E27FC236}">
                  <a16:creationId xmlns:a16="http://schemas.microsoft.com/office/drawing/2014/main" id="{0549CF8D-2955-4DCF-89C6-A4A5D9D945A4}"/>
                </a:ext>
              </a:extLst>
            </p:cNvPr>
            <p:cNvSpPr>
              <a:spLocks/>
            </p:cNvSpPr>
            <p:nvPr/>
          </p:nvSpPr>
          <p:spPr bwMode="auto">
            <a:xfrm flipH="1">
              <a:off x="8379101"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7" name="Freeform 425">
              <a:extLst>
                <a:ext uri="{FF2B5EF4-FFF2-40B4-BE49-F238E27FC236}">
                  <a16:creationId xmlns:a16="http://schemas.microsoft.com/office/drawing/2014/main" id="{C27AE4E9-D86B-4032-BEF1-8302F2A98428}"/>
                </a:ext>
              </a:extLst>
            </p:cNvPr>
            <p:cNvSpPr>
              <a:spLocks/>
            </p:cNvSpPr>
            <p:nvPr/>
          </p:nvSpPr>
          <p:spPr bwMode="auto">
            <a:xfrm flipH="1">
              <a:off x="7943379"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8" name="Freeform 426">
              <a:extLst>
                <a:ext uri="{FF2B5EF4-FFF2-40B4-BE49-F238E27FC236}">
                  <a16:creationId xmlns:a16="http://schemas.microsoft.com/office/drawing/2014/main" id="{9B59B0E4-B884-4807-B731-5DD8C8318FDD}"/>
                </a:ext>
              </a:extLst>
            </p:cNvPr>
            <p:cNvSpPr>
              <a:spLocks/>
            </p:cNvSpPr>
            <p:nvPr/>
          </p:nvSpPr>
          <p:spPr bwMode="auto">
            <a:xfrm flipH="1">
              <a:off x="7617237"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09" name="Freeform 427">
              <a:extLst>
                <a:ext uri="{FF2B5EF4-FFF2-40B4-BE49-F238E27FC236}">
                  <a16:creationId xmlns:a16="http://schemas.microsoft.com/office/drawing/2014/main" id="{421DA6DF-1688-4B28-8A93-CF30836F581E}"/>
                </a:ext>
              </a:extLst>
            </p:cNvPr>
            <p:cNvSpPr>
              <a:spLocks/>
            </p:cNvSpPr>
            <p:nvPr/>
          </p:nvSpPr>
          <p:spPr bwMode="auto">
            <a:xfrm flipH="1">
              <a:off x="8050472"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0" name="Freeform 428">
              <a:extLst>
                <a:ext uri="{FF2B5EF4-FFF2-40B4-BE49-F238E27FC236}">
                  <a16:creationId xmlns:a16="http://schemas.microsoft.com/office/drawing/2014/main" id="{7DBC9D7A-990D-4EB3-BB41-AF524D863D55}"/>
                </a:ext>
              </a:extLst>
            </p:cNvPr>
            <p:cNvSpPr>
              <a:spLocks/>
            </p:cNvSpPr>
            <p:nvPr/>
          </p:nvSpPr>
          <p:spPr bwMode="auto">
            <a:xfrm flipH="1">
              <a:off x="7724332" y="109362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1" name="Freeform 29">
              <a:extLst>
                <a:ext uri="{FF2B5EF4-FFF2-40B4-BE49-F238E27FC236}">
                  <a16:creationId xmlns:a16="http://schemas.microsoft.com/office/drawing/2014/main" id="{CD10BADB-C74B-4DDC-BC8A-370CF75C6E2F}"/>
                </a:ext>
              </a:extLst>
            </p:cNvPr>
            <p:cNvSpPr>
              <a:spLocks/>
            </p:cNvSpPr>
            <p:nvPr/>
          </p:nvSpPr>
          <p:spPr bwMode="auto">
            <a:xfrm flipH="1">
              <a:off x="7288609" y="109735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2" name="Freeform 31">
              <a:extLst>
                <a:ext uri="{FF2B5EF4-FFF2-40B4-BE49-F238E27FC236}">
                  <a16:creationId xmlns:a16="http://schemas.microsoft.com/office/drawing/2014/main" id="{36CD42B8-8600-48C7-88C2-93E307AF600F}"/>
                </a:ext>
              </a:extLst>
            </p:cNvPr>
            <p:cNvSpPr>
              <a:spLocks/>
            </p:cNvSpPr>
            <p:nvPr/>
          </p:nvSpPr>
          <p:spPr bwMode="auto">
            <a:xfrm flipH="1">
              <a:off x="7395703" y="109362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9" name="Group 1808">
            <a:extLst>
              <a:ext uri="{FF2B5EF4-FFF2-40B4-BE49-F238E27FC236}">
                <a16:creationId xmlns:a16="http://schemas.microsoft.com/office/drawing/2014/main" id="{800BFD97-21DF-408D-9CD6-4059272BD1AA}"/>
              </a:ext>
            </a:extLst>
          </p:cNvPr>
          <p:cNvGrpSpPr/>
          <p:nvPr userDrawn="1"/>
        </p:nvGrpSpPr>
        <p:grpSpPr>
          <a:xfrm>
            <a:off x="83663" y="1489007"/>
            <a:ext cx="12009863" cy="176637"/>
            <a:chOff x="83663" y="1383929"/>
            <a:chExt cx="12009863" cy="176637"/>
          </a:xfrm>
        </p:grpSpPr>
        <p:sp>
          <p:nvSpPr>
            <p:cNvPr id="631" name="Freeform 29">
              <a:extLst>
                <a:ext uri="{FF2B5EF4-FFF2-40B4-BE49-F238E27FC236}">
                  <a16:creationId xmlns:a16="http://schemas.microsoft.com/office/drawing/2014/main" id="{275AE894-5F57-4756-B8B0-F6732601DAD5}"/>
                </a:ext>
              </a:extLst>
            </p:cNvPr>
            <p:cNvSpPr>
              <a:spLocks/>
            </p:cNvSpPr>
            <p:nvPr/>
          </p:nvSpPr>
          <p:spPr bwMode="auto">
            <a:xfrm>
              <a:off x="30519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2" name="Freeform 30">
              <a:extLst>
                <a:ext uri="{FF2B5EF4-FFF2-40B4-BE49-F238E27FC236}">
                  <a16:creationId xmlns:a16="http://schemas.microsoft.com/office/drawing/2014/main" id="{0166BA60-A5D3-4D55-9706-8973748CF404}"/>
                </a:ext>
              </a:extLst>
            </p:cNvPr>
            <p:cNvSpPr>
              <a:spLocks/>
            </p:cNvSpPr>
            <p:nvPr/>
          </p:nvSpPr>
          <p:spPr bwMode="auto">
            <a:xfrm>
              <a:off x="63133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3" name="Freeform 31">
              <a:extLst>
                <a:ext uri="{FF2B5EF4-FFF2-40B4-BE49-F238E27FC236}">
                  <a16:creationId xmlns:a16="http://schemas.microsoft.com/office/drawing/2014/main" id="{3BD0BB31-B483-4368-8B7D-0FEFA5ED3534}"/>
                </a:ext>
              </a:extLst>
            </p:cNvPr>
            <p:cNvSpPr>
              <a:spLocks/>
            </p:cNvSpPr>
            <p:nvPr/>
          </p:nvSpPr>
          <p:spPr bwMode="auto">
            <a:xfrm>
              <a:off x="83663"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4" name="Freeform 32">
              <a:extLst>
                <a:ext uri="{FF2B5EF4-FFF2-40B4-BE49-F238E27FC236}">
                  <a16:creationId xmlns:a16="http://schemas.microsoft.com/office/drawing/2014/main" id="{3856F6D3-7640-48C3-9083-930CF8B7F128}"/>
                </a:ext>
              </a:extLst>
            </p:cNvPr>
            <p:cNvSpPr>
              <a:spLocks/>
            </p:cNvSpPr>
            <p:nvPr/>
          </p:nvSpPr>
          <p:spPr bwMode="auto">
            <a:xfrm>
              <a:off x="41229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5" name="Freeform 29">
              <a:extLst>
                <a:ext uri="{FF2B5EF4-FFF2-40B4-BE49-F238E27FC236}">
                  <a16:creationId xmlns:a16="http://schemas.microsoft.com/office/drawing/2014/main" id="{598B339C-C84C-4965-95AF-9B5CC64EF94B}"/>
                </a:ext>
              </a:extLst>
            </p:cNvPr>
            <p:cNvSpPr>
              <a:spLocks/>
            </p:cNvSpPr>
            <p:nvPr/>
          </p:nvSpPr>
          <p:spPr bwMode="auto">
            <a:xfrm>
              <a:off x="95996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6" name="Freeform 30">
              <a:extLst>
                <a:ext uri="{FF2B5EF4-FFF2-40B4-BE49-F238E27FC236}">
                  <a16:creationId xmlns:a16="http://schemas.microsoft.com/office/drawing/2014/main" id="{5EED12BE-03A9-4E74-8A0C-FE0F8C417CC5}"/>
                </a:ext>
              </a:extLst>
            </p:cNvPr>
            <p:cNvSpPr>
              <a:spLocks/>
            </p:cNvSpPr>
            <p:nvPr/>
          </p:nvSpPr>
          <p:spPr bwMode="auto">
            <a:xfrm>
              <a:off x="128610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7" name="Freeform 31">
              <a:extLst>
                <a:ext uri="{FF2B5EF4-FFF2-40B4-BE49-F238E27FC236}">
                  <a16:creationId xmlns:a16="http://schemas.microsoft.com/office/drawing/2014/main" id="{6A6AFD3A-377D-4963-ADA2-D5ABA7D2F436}"/>
                </a:ext>
              </a:extLst>
            </p:cNvPr>
            <p:cNvSpPr>
              <a:spLocks/>
            </p:cNvSpPr>
            <p:nvPr/>
          </p:nvSpPr>
          <p:spPr bwMode="auto">
            <a:xfrm>
              <a:off x="738432"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8" name="Freeform 32">
              <a:extLst>
                <a:ext uri="{FF2B5EF4-FFF2-40B4-BE49-F238E27FC236}">
                  <a16:creationId xmlns:a16="http://schemas.microsoft.com/office/drawing/2014/main" id="{792AFD11-4544-4C5B-B631-6C472C82AB2F}"/>
                </a:ext>
              </a:extLst>
            </p:cNvPr>
            <p:cNvSpPr>
              <a:spLocks/>
            </p:cNvSpPr>
            <p:nvPr/>
          </p:nvSpPr>
          <p:spPr bwMode="auto">
            <a:xfrm>
              <a:off x="106706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39" name="Freeform 29">
              <a:extLst>
                <a:ext uri="{FF2B5EF4-FFF2-40B4-BE49-F238E27FC236}">
                  <a16:creationId xmlns:a16="http://schemas.microsoft.com/office/drawing/2014/main" id="{A3D52F42-FAFE-4C52-BFC5-14C28EB01F70}"/>
                </a:ext>
              </a:extLst>
            </p:cNvPr>
            <p:cNvSpPr>
              <a:spLocks/>
            </p:cNvSpPr>
            <p:nvPr/>
          </p:nvSpPr>
          <p:spPr bwMode="auto">
            <a:xfrm>
              <a:off x="1614734"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0" name="Freeform 30">
              <a:extLst>
                <a:ext uri="{FF2B5EF4-FFF2-40B4-BE49-F238E27FC236}">
                  <a16:creationId xmlns:a16="http://schemas.microsoft.com/office/drawing/2014/main" id="{A4E994EF-C8B5-4CD5-8E60-619E0312D946}"/>
                </a:ext>
              </a:extLst>
            </p:cNvPr>
            <p:cNvSpPr>
              <a:spLocks/>
            </p:cNvSpPr>
            <p:nvPr/>
          </p:nvSpPr>
          <p:spPr bwMode="auto">
            <a:xfrm>
              <a:off x="194087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1" name="Freeform 31">
              <a:extLst>
                <a:ext uri="{FF2B5EF4-FFF2-40B4-BE49-F238E27FC236}">
                  <a16:creationId xmlns:a16="http://schemas.microsoft.com/office/drawing/2014/main" id="{CB58488A-5B2A-468A-9126-1CA4120C8521}"/>
                </a:ext>
              </a:extLst>
            </p:cNvPr>
            <p:cNvSpPr>
              <a:spLocks/>
            </p:cNvSpPr>
            <p:nvPr/>
          </p:nvSpPr>
          <p:spPr bwMode="auto">
            <a:xfrm>
              <a:off x="1393201"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2" name="Freeform 32">
              <a:extLst>
                <a:ext uri="{FF2B5EF4-FFF2-40B4-BE49-F238E27FC236}">
                  <a16:creationId xmlns:a16="http://schemas.microsoft.com/office/drawing/2014/main" id="{EF59B971-147D-4A34-8D71-E2253172F1EE}"/>
                </a:ext>
              </a:extLst>
            </p:cNvPr>
            <p:cNvSpPr>
              <a:spLocks/>
            </p:cNvSpPr>
            <p:nvPr/>
          </p:nvSpPr>
          <p:spPr bwMode="auto">
            <a:xfrm>
              <a:off x="1721829"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3" name="Freeform 29">
              <a:extLst>
                <a:ext uri="{FF2B5EF4-FFF2-40B4-BE49-F238E27FC236}">
                  <a16:creationId xmlns:a16="http://schemas.microsoft.com/office/drawing/2014/main" id="{0BC106F8-8EAA-4A25-B8AA-1611996CD9F3}"/>
                </a:ext>
              </a:extLst>
            </p:cNvPr>
            <p:cNvSpPr>
              <a:spLocks/>
            </p:cNvSpPr>
            <p:nvPr/>
          </p:nvSpPr>
          <p:spPr bwMode="auto">
            <a:xfrm>
              <a:off x="226950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4" name="Freeform 30">
              <a:extLst>
                <a:ext uri="{FF2B5EF4-FFF2-40B4-BE49-F238E27FC236}">
                  <a16:creationId xmlns:a16="http://schemas.microsoft.com/office/drawing/2014/main" id="{4040D904-A251-4694-9A8C-ED1158A97BC6}"/>
                </a:ext>
              </a:extLst>
            </p:cNvPr>
            <p:cNvSpPr>
              <a:spLocks/>
            </p:cNvSpPr>
            <p:nvPr/>
          </p:nvSpPr>
          <p:spPr bwMode="auto">
            <a:xfrm>
              <a:off x="2595644"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5" name="Freeform 31">
              <a:extLst>
                <a:ext uri="{FF2B5EF4-FFF2-40B4-BE49-F238E27FC236}">
                  <a16:creationId xmlns:a16="http://schemas.microsoft.com/office/drawing/2014/main" id="{271711D7-B927-4900-81C5-CB35D576682D}"/>
                </a:ext>
              </a:extLst>
            </p:cNvPr>
            <p:cNvSpPr>
              <a:spLocks/>
            </p:cNvSpPr>
            <p:nvPr/>
          </p:nvSpPr>
          <p:spPr bwMode="auto">
            <a:xfrm>
              <a:off x="2047969"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6" name="Freeform 32">
              <a:extLst>
                <a:ext uri="{FF2B5EF4-FFF2-40B4-BE49-F238E27FC236}">
                  <a16:creationId xmlns:a16="http://schemas.microsoft.com/office/drawing/2014/main" id="{B15E34E8-1921-4DAD-97C1-95AF17EF929F}"/>
                </a:ext>
              </a:extLst>
            </p:cNvPr>
            <p:cNvSpPr>
              <a:spLocks/>
            </p:cNvSpPr>
            <p:nvPr/>
          </p:nvSpPr>
          <p:spPr bwMode="auto">
            <a:xfrm>
              <a:off x="2376598"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7" name="Freeform 565">
              <a:extLst>
                <a:ext uri="{FF2B5EF4-FFF2-40B4-BE49-F238E27FC236}">
                  <a16:creationId xmlns:a16="http://schemas.microsoft.com/office/drawing/2014/main" id="{F301E858-F59A-4C3B-8612-147F91249500}"/>
                </a:ext>
              </a:extLst>
            </p:cNvPr>
            <p:cNvSpPr>
              <a:spLocks/>
            </p:cNvSpPr>
            <p:nvPr/>
          </p:nvSpPr>
          <p:spPr bwMode="auto">
            <a:xfrm>
              <a:off x="292427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8" name="Freeform 566">
              <a:extLst>
                <a:ext uri="{FF2B5EF4-FFF2-40B4-BE49-F238E27FC236}">
                  <a16:creationId xmlns:a16="http://schemas.microsoft.com/office/drawing/2014/main" id="{4C61B98D-9D7B-455A-9B97-304E919E42BE}"/>
                </a:ext>
              </a:extLst>
            </p:cNvPr>
            <p:cNvSpPr>
              <a:spLocks/>
            </p:cNvSpPr>
            <p:nvPr/>
          </p:nvSpPr>
          <p:spPr bwMode="auto">
            <a:xfrm>
              <a:off x="325041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49" name="Freeform 567">
              <a:extLst>
                <a:ext uri="{FF2B5EF4-FFF2-40B4-BE49-F238E27FC236}">
                  <a16:creationId xmlns:a16="http://schemas.microsoft.com/office/drawing/2014/main" id="{A97BF01D-6B6E-405D-AF65-BEC15DE4BAE8}"/>
                </a:ext>
              </a:extLst>
            </p:cNvPr>
            <p:cNvSpPr>
              <a:spLocks/>
            </p:cNvSpPr>
            <p:nvPr/>
          </p:nvSpPr>
          <p:spPr bwMode="auto">
            <a:xfrm>
              <a:off x="2702739"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0" name="Freeform 568">
              <a:extLst>
                <a:ext uri="{FF2B5EF4-FFF2-40B4-BE49-F238E27FC236}">
                  <a16:creationId xmlns:a16="http://schemas.microsoft.com/office/drawing/2014/main" id="{83F6F5E5-0ADC-4FA7-8DA8-C9B1DE6600FD}"/>
                </a:ext>
              </a:extLst>
            </p:cNvPr>
            <p:cNvSpPr>
              <a:spLocks/>
            </p:cNvSpPr>
            <p:nvPr/>
          </p:nvSpPr>
          <p:spPr bwMode="auto">
            <a:xfrm>
              <a:off x="3031366"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1" name="Freeform 29">
              <a:extLst>
                <a:ext uri="{FF2B5EF4-FFF2-40B4-BE49-F238E27FC236}">
                  <a16:creationId xmlns:a16="http://schemas.microsoft.com/office/drawing/2014/main" id="{D42E65C0-CBD2-4A7A-B086-A9601D688595}"/>
                </a:ext>
              </a:extLst>
            </p:cNvPr>
            <p:cNvSpPr>
              <a:spLocks/>
            </p:cNvSpPr>
            <p:nvPr/>
          </p:nvSpPr>
          <p:spPr bwMode="auto">
            <a:xfrm>
              <a:off x="357904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2" name="Freeform 31">
              <a:extLst>
                <a:ext uri="{FF2B5EF4-FFF2-40B4-BE49-F238E27FC236}">
                  <a16:creationId xmlns:a16="http://schemas.microsoft.com/office/drawing/2014/main" id="{674BEB64-EBA4-44DC-BEB5-7D5AFBBDF96C}"/>
                </a:ext>
              </a:extLst>
            </p:cNvPr>
            <p:cNvSpPr>
              <a:spLocks/>
            </p:cNvSpPr>
            <p:nvPr/>
          </p:nvSpPr>
          <p:spPr bwMode="auto">
            <a:xfrm>
              <a:off x="3357508"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3" name="Freeform 29">
              <a:extLst>
                <a:ext uri="{FF2B5EF4-FFF2-40B4-BE49-F238E27FC236}">
                  <a16:creationId xmlns:a16="http://schemas.microsoft.com/office/drawing/2014/main" id="{18508602-3070-4BA7-A8E3-354F40616C20}"/>
                </a:ext>
              </a:extLst>
            </p:cNvPr>
            <p:cNvSpPr>
              <a:spLocks/>
            </p:cNvSpPr>
            <p:nvPr/>
          </p:nvSpPr>
          <p:spPr bwMode="auto">
            <a:xfrm>
              <a:off x="390767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4" name="Freeform 30">
              <a:extLst>
                <a:ext uri="{FF2B5EF4-FFF2-40B4-BE49-F238E27FC236}">
                  <a16:creationId xmlns:a16="http://schemas.microsoft.com/office/drawing/2014/main" id="{36BEB0EA-D419-4EA9-AAC3-8A60B2C85F1A}"/>
                </a:ext>
              </a:extLst>
            </p:cNvPr>
            <p:cNvSpPr>
              <a:spLocks/>
            </p:cNvSpPr>
            <p:nvPr/>
          </p:nvSpPr>
          <p:spPr bwMode="auto">
            <a:xfrm>
              <a:off x="423381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5" name="Freeform 31">
              <a:extLst>
                <a:ext uri="{FF2B5EF4-FFF2-40B4-BE49-F238E27FC236}">
                  <a16:creationId xmlns:a16="http://schemas.microsoft.com/office/drawing/2014/main" id="{6C3772DD-4E41-4AA9-BECA-9D2ECAB8EBA9}"/>
                </a:ext>
              </a:extLst>
            </p:cNvPr>
            <p:cNvSpPr>
              <a:spLocks/>
            </p:cNvSpPr>
            <p:nvPr/>
          </p:nvSpPr>
          <p:spPr bwMode="auto">
            <a:xfrm>
              <a:off x="3686136"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6" name="Freeform 32">
              <a:extLst>
                <a:ext uri="{FF2B5EF4-FFF2-40B4-BE49-F238E27FC236}">
                  <a16:creationId xmlns:a16="http://schemas.microsoft.com/office/drawing/2014/main" id="{A56661FC-8CD0-4B17-BE7B-D477877B9C97}"/>
                </a:ext>
              </a:extLst>
            </p:cNvPr>
            <p:cNvSpPr>
              <a:spLocks/>
            </p:cNvSpPr>
            <p:nvPr/>
          </p:nvSpPr>
          <p:spPr bwMode="auto">
            <a:xfrm>
              <a:off x="4014764"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7" name="Freeform 29">
              <a:extLst>
                <a:ext uri="{FF2B5EF4-FFF2-40B4-BE49-F238E27FC236}">
                  <a16:creationId xmlns:a16="http://schemas.microsoft.com/office/drawing/2014/main" id="{04837D6C-4FA1-4679-BA0C-28DC054899C4}"/>
                </a:ext>
              </a:extLst>
            </p:cNvPr>
            <p:cNvSpPr>
              <a:spLocks/>
            </p:cNvSpPr>
            <p:nvPr/>
          </p:nvSpPr>
          <p:spPr bwMode="auto">
            <a:xfrm>
              <a:off x="4562439"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8" name="Freeform 30">
              <a:extLst>
                <a:ext uri="{FF2B5EF4-FFF2-40B4-BE49-F238E27FC236}">
                  <a16:creationId xmlns:a16="http://schemas.microsoft.com/office/drawing/2014/main" id="{F6DA6ABB-1EE0-4A01-84FF-906EC17C1057}"/>
                </a:ext>
              </a:extLst>
            </p:cNvPr>
            <p:cNvSpPr>
              <a:spLocks/>
            </p:cNvSpPr>
            <p:nvPr/>
          </p:nvSpPr>
          <p:spPr bwMode="auto">
            <a:xfrm>
              <a:off x="488858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59" name="Freeform 31">
              <a:extLst>
                <a:ext uri="{FF2B5EF4-FFF2-40B4-BE49-F238E27FC236}">
                  <a16:creationId xmlns:a16="http://schemas.microsoft.com/office/drawing/2014/main" id="{0F4C7EEC-BAF6-472E-BA9C-AE939370C218}"/>
                </a:ext>
              </a:extLst>
            </p:cNvPr>
            <p:cNvSpPr>
              <a:spLocks/>
            </p:cNvSpPr>
            <p:nvPr/>
          </p:nvSpPr>
          <p:spPr bwMode="auto">
            <a:xfrm>
              <a:off x="4340905"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0" name="Freeform 32">
              <a:extLst>
                <a:ext uri="{FF2B5EF4-FFF2-40B4-BE49-F238E27FC236}">
                  <a16:creationId xmlns:a16="http://schemas.microsoft.com/office/drawing/2014/main" id="{6A8EE3B6-C085-40B2-84C1-40622D54B584}"/>
                </a:ext>
              </a:extLst>
            </p:cNvPr>
            <p:cNvSpPr>
              <a:spLocks/>
            </p:cNvSpPr>
            <p:nvPr/>
          </p:nvSpPr>
          <p:spPr bwMode="auto">
            <a:xfrm>
              <a:off x="4669534"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1" name="Freeform 29">
              <a:extLst>
                <a:ext uri="{FF2B5EF4-FFF2-40B4-BE49-F238E27FC236}">
                  <a16:creationId xmlns:a16="http://schemas.microsoft.com/office/drawing/2014/main" id="{1E9EF89E-A8CB-4779-A344-353933B3EE0C}"/>
                </a:ext>
              </a:extLst>
            </p:cNvPr>
            <p:cNvSpPr>
              <a:spLocks/>
            </p:cNvSpPr>
            <p:nvPr/>
          </p:nvSpPr>
          <p:spPr bwMode="auto">
            <a:xfrm>
              <a:off x="521720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2" name="Freeform 30">
              <a:extLst>
                <a:ext uri="{FF2B5EF4-FFF2-40B4-BE49-F238E27FC236}">
                  <a16:creationId xmlns:a16="http://schemas.microsoft.com/office/drawing/2014/main" id="{E17E0A6D-EFDC-49AA-A1C8-8124EFE0E23F}"/>
                </a:ext>
              </a:extLst>
            </p:cNvPr>
            <p:cNvSpPr>
              <a:spLocks/>
            </p:cNvSpPr>
            <p:nvPr/>
          </p:nvSpPr>
          <p:spPr bwMode="auto">
            <a:xfrm>
              <a:off x="554334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3" name="Freeform 31">
              <a:extLst>
                <a:ext uri="{FF2B5EF4-FFF2-40B4-BE49-F238E27FC236}">
                  <a16:creationId xmlns:a16="http://schemas.microsoft.com/office/drawing/2014/main" id="{BEE4A88D-C520-47BC-B7B1-C38A40185E02}"/>
                </a:ext>
              </a:extLst>
            </p:cNvPr>
            <p:cNvSpPr>
              <a:spLocks/>
            </p:cNvSpPr>
            <p:nvPr/>
          </p:nvSpPr>
          <p:spPr bwMode="auto">
            <a:xfrm>
              <a:off x="4995674"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4" name="Freeform 32">
              <a:extLst>
                <a:ext uri="{FF2B5EF4-FFF2-40B4-BE49-F238E27FC236}">
                  <a16:creationId xmlns:a16="http://schemas.microsoft.com/office/drawing/2014/main" id="{EDEE3BB3-EA25-4AA9-B082-1BDF0163C4DC}"/>
                </a:ext>
              </a:extLst>
            </p:cNvPr>
            <p:cNvSpPr>
              <a:spLocks/>
            </p:cNvSpPr>
            <p:nvPr/>
          </p:nvSpPr>
          <p:spPr bwMode="auto">
            <a:xfrm>
              <a:off x="5324302"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5" name="Freeform 29">
              <a:extLst>
                <a:ext uri="{FF2B5EF4-FFF2-40B4-BE49-F238E27FC236}">
                  <a16:creationId xmlns:a16="http://schemas.microsoft.com/office/drawing/2014/main" id="{8272046A-8640-41F6-90B6-2C3FD08880B9}"/>
                </a:ext>
              </a:extLst>
            </p:cNvPr>
            <p:cNvSpPr>
              <a:spLocks/>
            </p:cNvSpPr>
            <p:nvPr/>
          </p:nvSpPr>
          <p:spPr bwMode="auto">
            <a:xfrm>
              <a:off x="587197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6" name="Freeform 30">
              <a:extLst>
                <a:ext uri="{FF2B5EF4-FFF2-40B4-BE49-F238E27FC236}">
                  <a16:creationId xmlns:a16="http://schemas.microsoft.com/office/drawing/2014/main" id="{231F5A58-9373-4A61-98D0-FA2CD9BBBEA3}"/>
                </a:ext>
              </a:extLst>
            </p:cNvPr>
            <p:cNvSpPr>
              <a:spLocks/>
            </p:cNvSpPr>
            <p:nvPr/>
          </p:nvSpPr>
          <p:spPr bwMode="auto">
            <a:xfrm>
              <a:off x="619811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7" name="Freeform 31">
              <a:extLst>
                <a:ext uri="{FF2B5EF4-FFF2-40B4-BE49-F238E27FC236}">
                  <a16:creationId xmlns:a16="http://schemas.microsoft.com/office/drawing/2014/main" id="{D00ED0BD-24C6-463B-937A-3D9521399271}"/>
                </a:ext>
              </a:extLst>
            </p:cNvPr>
            <p:cNvSpPr>
              <a:spLocks/>
            </p:cNvSpPr>
            <p:nvPr/>
          </p:nvSpPr>
          <p:spPr bwMode="auto">
            <a:xfrm>
              <a:off x="5650443"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8" name="Freeform 32">
              <a:extLst>
                <a:ext uri="{FF2B5EF4-FFF2-40B4-BE49-F238E27FC236}">
                  <a16:creationId xmlns:a16="http://schemas.microsoft.com/office/drawing/2014/main" id="{B86E4124-58D3-49C8-A5A2-544A71209AC2}"/>
                </a:ext>
              </a:extLst>
            </p:cNvPr>
            <p:cNvSpPr>
              <a:spLocks/>
            </p:cNvSpPr>
            <p:nvPr/>
          </p:nvSpPr>
          <p:spPr bwMode="auto">
            <a:xfrm>
              <a:off x="5979071"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69" name="Freeform 587">
              <a:extLst>
                <a:ext uri="{FF2B5EF4-FFF2-40B4-BE49-F238E27FC236}">
                  <a16:creationId xmlns:a16="http://schemas.microsoft.com/office/drawing/2014/main" id="{BD4E5B58-499B-435F-B2E4-2828C95067C7}"/>
                </a:ext>
              </a:extLst>
            </p:cNvPr>
            <p:cNvSpPr>
              <a:spLocks/>
            </p:cNvSpPr>
            <p:nvPr/>
          </p:nvSpPr>
          <p:spPr bwMode="auto">
            <a:xfrm>
              <a:off x="652674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0" name="Freeform 588">
              <a:extLst>
                <a:ext uri="{FF2B5EF4-FFF2-40B4-BE49-F238E27FC236}">
                  <a16:creationId xmlns:a16="http://schemas.microsoft.com/office/drawing/2014/main" id="{21A4F09A-3514-4471-8643-A2BCD4F66B8C}"/>
                </a:ext>
              </a:extLst>
            </p:cNvPr>
            <p:cNvSpPr>
              <a:spLocks/>
            </p:cNvSpPr>
            <p:nvPr/>
          </p:nvSpPr>
          <p:spPr bwMode="auto">
            <a:xfrm>
              <a:off x="685288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1" name="Freeform 589">
              <a:extLst>
                <a:ext uri="{FF2B5EF4-FFF2-40B4-BE49-F238E27FC236}">
                  <a16:creationId xmlns:a16="http://schemas.microsoft.com/office/drawing/2014/main" id="{AA235E5D-0F1F-4625-8956-43980DDB5EC3}"/>
                </a:ext>
              </a:extLst>
            </p:cNvPr>
            <p:cNvSpPr>
              <a:spLocks/>
            </p:cNvSpPr>
            <p:nvPr/>
          </p:nvSpPr>
          <p:spPr bwMode="auto">
            <a:xfrm>
              <a:off x="6305212"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2" name="Freeform 590">
              <a:extLst>
                <a:ext uri="{FF2B5EF4-FFF2-40B4-BE49-F238E27FC236}">
                  <a16:creationId xmlns:a16="http://schemas.microsoft.com/office/drawing/2014/main" id="{D0249B94-586B-46CD-992F-5C7D046FD977}"/>
                </a:ext>
              </a:extLst>
            </p:cNvPr>
            <p:cNvSpPr>
              <a:spLocks/>
            </p:cNvSpPr>
            <p:nvPr/>
          </p:nvSpPr>
          <p:spPr bwMode="auto">
            <a:xfrm>
              <a:off x="6633840" y="138393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3" name="Freeform 29">
              <a:extLst>
                <a:ext uri="{FF2B5EF4-FFF2-40B4-BE49-F238E27FC236}">
                  <a16:creationId xmlns:a16="http://schemas.microsoft.com/office/drawing/2014/main" id="{26797216-55B8-46C9-8C85-F2D8FD388C51}"/>
                </a:ext>
              </a:extLst>
            </p:cNvPr>
            <p:cNvSpPr>
              <a:spLocks/>
            </p:cNvSpPr>
            <p:nvPr/>
          </p:nvSpPr>
          <p:spPr bwMode="auto">
            <a:xfrm>
              <a:off x="718151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4" name="Freeform 31">
              <a:extLst>
                <a:ext uri="{FF2B5EF4-FFF2-40B4-BE49-F238E27FC236}">
                  <a16:creationId xmlns:a16="http://schemas.microsoft.com/office/drawing/2014/main" id="{10364C7F-0261-40A6-B4C7-389373F96992}"/>
                </a:ext>
              </a:extLst>
            </p:cNvPr>
            <p:cNvSpPr>
              <a:spLocks/>
            </p:cNvSpPr>
            <p:nvPr/>
          </p:nvSpPr>
          <p:spPr bwMode="auto">
            <a:xfrm>
              <a:off x="6959981" y="138393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3" name="Freeform 29">
              <a:extLst>
                <a:ext uri="{FF2B5EF4-FFF2-40B4-BE49-F238E27FC236}">
                  <a16:creationId xmlns:a16="http://schemas.microsoft.com/office/drawing/2014/main" id="{1B23074C-B760-4AE3-BFC6-E6DC25B99C52}"/>
                </a:ext>
              </a:extLst>
            </p:cNvPr>
            <p:cNvSpPr>
              <a:spLocks/>
            </p:cNvSpPr>
            <p:nvPr/>
          </p:nvSpPr>
          <p:spPr bwMode="auto">
            <a:xfrm>
              <a:off x="751014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4" name="Freeform 30">
              <a:extLst>
                <a:ext uri="{FF2B5EF4-FFF2-40B4-BE49-F238E27FC236}">
                  <a16:creationId xmlns:a16="http://schemas.microsoft.com/office/drawing/2014/main" id="{B04C2E3D-CCDB-4711-B533-BDABAA3EECD4}"/>
                </a:ext>
              </a:extLst>
            </p:cNvPr>
            <p:cNvSpPr>
              <a:spLocks/>
            </p:cNvSpPr>
            <p:nvPr/>
          </p:nvSpPr>
          <p:spPr bwMode="auto">
            <a:xfrm>
              <a:off x="7836283"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5" name="Freeform 31">
              <a:extLst>
                <a:ext uri="{FF2B5EF4-FFF2-40B4-BE49-F238E27FC236}">
                  <a16:creationId xmlns:a16="http://schemas.microsoft.com/office/drawing/2014/main" id="{E6B2FF50-E60E-4045-92F4-4C5181D1984A}"/>
                </a:ext>
              </a:extLst>
            </p:cNvPr>
            <p:cNvSpPr>
              <a:spLocks/>
            </p:cNvSpPr>
            <p:nvPr/>
          </p:nvSpPr>
          <p:spPr bwMode="auto">
            <a:xfrm>
              <a:off x="7288609"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6" name="Freeform 32">
              <a:extLst>
                <a:ext uri="{FF2B5EF4-FFF2-40B4-BE49-F238E27FC236}">
                  <a16:creationId xmlns:a16="http://schemas.microsoft.com/office/drawing/2014/main" id="{03F6C6C0-B24C-4F0B-9496-B3AB7CFB6252}"/>
                </a:ext>
              </a:extLst>
            </p:cNvPr>
            <p:cNvSpPr>
              <a:spLocks/>
            </p:cNvSpPr>
            <p:nvPr/>
          </p:nvSpPr>
          <p:spPr bwMode="auto">
            <a:xfrm>
              <a:off x="7617237"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7" name="Freeform 29">
              <a:extLst>
                <a:ext uri="{FF2B5EF4-FFF2-40B4-BE49-F238E27FC236}">
                  <a16:creationId xmlns:a16="http://schemas.microsoft.com/office/drawing/2014/main" id="{2251D283-CFC8-4956-87A6-3934D8BD1EAA}"/>
                </a:ext>
              </a:extLst>
            </p:cNvPr>
            <p:cNvSpPr>
              <a:spLocks/>
            </p:cNvSpPr>
            <p:nvPr/>
          </p:nvSpPr>
          <p:spPr bwMode="auto">
            <a:xfrm>
              <a:off x="816491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8" name="Freeform 30">
              <a:extLst>
                <a:ext uri="{FF2B5EF4-FFF2-40B4-BE49-F238E27FC236}">
                  <a16:creationId xmlns:a16="http://schemas.microsoft.com/office/drawing/2014/main" id="{5FB9D921-2E24-4EC5-8A33-997C1E2DF9EE}"/>
                </a:ext>
              </a:extLst>
            </p:cNvPr>
            <p:cNvSpPr>
              <a:spLocks/>
            </p:cNvSpPr>
            <p:nvPr/>
          </p:nvSpPr>
          <p:spPr bwMode="auto">
            <a:xfrm>
              <a:off x="8491052"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19" name="Freeform 31">
              <a:extLst>
                <a:ext uri="{FF2B5EF4-FFF2-40B4-BE49-F238E27FC236}">
                  <a16:creationId xmlns:a16="http://schemas.microsoft.com/office/drawing/2014/main" id="{279D4165-A1DA-49C1-86F5-5C74978D202D}"/>
                </a:ext>
              </a:extLst>
            </p:cNvPr>
            <p:cNvSpPr>
              <a:spLocks/>
            </p:cNvSpPr>
            <p:nvPr/>
          </p:nvSpPr>
          <p:spPr bwMode="auto">
            <a:xfrm>
              <a:off x="7943378"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0" name="Freeform 32">
              <a:extLst>
                <a:ext uri="{FF2B5EF4-FFF2-40B4-BE49-F238E27FC236}">
                  <a16:creationId xmlns:a16="http://schemas.microsoft.com/office/drawing/2014/main" id="{6420202D-B845-4312-A9D9-9A3535432171}"/>
                </a:ext>
              </a:extLst>
            </p:cNvPr>
            <p:cNvSpPr>
              <a:spLocks/>
            </p:cNvSpPr>
            <p:nvPr/>
          </p:nvSpPr>
          <p:spPr bwMode="auto">
            <a:xfrm>
              <a:off x="8272007"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1" name="Freeform 29">
              <a:extLst>
                <a:ext uri="{FF2B5EF4-FFF2-40B4-BE49-F238E27FC236}">
                  <a16:creationId xmlns:a16="http://schemas.microsoft.com/office/drawing/2014/main" id="{8EFF6071-F289-4062-BBC4-AE33CFC717D0}"/>
                </a:ext>
              </a:extLst>
            </p:cNvPr>
            <p:cNvSpPr>
              <a:spLocks/>
            </p:cNvSpPr>
            <p:nvPr/>
          </p:nvSpPr>
          <p:spPr bwMode="auto">
            <a:xfrm>
              <a:off x="881968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2" name="Freeform 30">
              <a:extLst>
                <a:ext uri="{FF2B5EF4-FFF2-40B4-BE49-F238E27FC236}">
                  <a16:creationId xmlns:a16="http://schemas.microsoft.com/office/drawing/2014/main" id="{441787D0-96B2-4E08-AF69-D655C63CAADD}"/>
                </a:ext>
              </a:extLst>
            </p:cNvPr>
            <p:cNvSpPr>
              <a:spLocks/>
            </p:cNvSpPr>
            <p:nvPr/>
          </p:nvSpPr>
          <p:spPr bwMode="auto">
            <a:xfrm>
              <a:off x="914582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3" name="Freeform 31">
              <a:extLst>
                <a:ext uri="{FF2B5EF4-FFF2-40B4-BE49-F238E27FC236}">
                  <a16:creationId xmlns:a16="http://schemas.microsoft.com/office/drawing/2014/main" id="{A8787C4B-025A-490D-90AE-BD89AEF8E797}"/>
                </a:ext>
              </a:extLst>
            </p:cNvPr>
            <p:cNvSpPr>
              <a:spLocks/>
            </p:cNvSpPr>
            <p:nvPr/>
          </p:nvSpPr>
          <p:spPr bwMode="auto">
            <a:xfrm>
              <a:off x="8598147"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4" name="Freeform 32">
              <a:extLst>
                <a:ext uri="{FF2B5EF4-FFF2-40B4-BE49-F238E27FC236}">
                  <a16:creationId xmlns:a16="http://schemas.microsoft.com/office/drawing/2014/main" id="{7A7773F0-5F9E-411C-9112-3DF5BDB7CE0F}"/>
                </a:ext>
              </a:extLst>
            </p:cNvPr>
            <p:cNvSpPr>
              <a:spLocks/>
            </p:cNvSpPr>
            <p:nvPr/>
          </p:nvSpPr>
          <p:spPr bwMode="auto">
            <a:xfrm>
              <a:off x="8926774"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5" name="Freeform 29">
              <a:extLst>
                <a:ext uri="{FF2B5EF4-FFF2-40B4-BE49-F238E27FC236}">
                  <a16:creationId xmlns:a16="http://schemas.microsoft.com/office/drawing/2014/main" id="{70C38269-91B8-4258-8499-10988D6BF046}"/>
                </a:ext>
              </a:extLst>
            </p:cNvPr>
            <p:cNvSpPr>
              <a:spLocks/>
            </p:cNvSpPr>
            <p:nvPr/>
          </p:nvSpPr>
          <p:spPr bwMode="auto">
            <a:xfrm>
              <a:off x="947445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6" name="Freeform 30">
              <a:extLst>
                <a:ext uri="{FF2B5EF4-FFF2-40B4-BE49-F238E27FC236}">
                  <a16:creationId xmlns:a16="http://schemas.microsoft.com/office/drawing/2014/main" id="{22A0D130-5D75-4073-8E44-6274D6E9211A}"/>
                </a:ext>
              </a:extLst>
            </p:cNvPr>
            <p:cNvSpPr>
              <a:spLocks/>
            </p:cNvSpPr>
            <p:nvPr/>
          </p:nvSpPr>
          <p:spPr bwMode="auto">
            <a:xfrm>
              <a:off x="9800591"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7" name="Freeform 31">
              <a:extLst>
                <a:ext uri="{FF2B5EF4-FFF2-40B4-BE49-F238E27FC236}">
                  <a16:creationId xmlns:a16="http://schemas.microsoft.com/office/drawing/2014/main" id="{B0764C1F-7406-4704-A7D3-A9A7FEE4BD2E}"/>
                </a:ext>
              </a:extLst>
            </p:cNvPr>
            <p:cNvSpPr>
              <a:spLocks/>
            </p:cNvSpPr>
            <p:nvPr/>
          </p:nvSpPr>
          <p:spPr bwMode="auto">
            <a:xfrm>
              <a:off x="9252915"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8" name="Freeform 32">
              <a:extLst>
                <a:ext uri="{FF2B5EF4-FFF2-40B4-BE49-F238E27FC236}">
                  <a16:creationId xmlns:a16="http://schemas.microsoft.com/office/drawing/2014/main" id="{4087F621-368C-4FEB-A399-5B88E67660F3}"/>
                </a:ext>
              </a:extLst>
            </p:cNvPr>
            <p:cNvSpPr>
              <a:spLocks/>
            </p:cNvSpPr>
            <p:nvPr/>
          </p:nvSpPr>
          <p:spPr bwMode="auto">
            <a:xfrm>
              <a:off x="9581544"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29" name="Freeform 447">
              <a:extLst>
                <a:ext uri="{FF2B5EF4-FFF2-40B4-BE49-F238E27FC236}">
                  <a16:creationId xmlns:a16="http://schemas.microsoft.com/office/drawing/2014/main" id="{BC1CFDE7-9BCA-4A53-85B0-11FBC7DFE411}"/>
                </a:ext>
              </a:extLst>
            </p:cNvPr>
            <p:cNvSpPr>
              <a:spLocks/>
            </p:cNvSpPr>
            <p:nvPr/>
          </p:nvSpPr>
          <p:spPr bwMode="auto">
            <a:xfrm>
              <a:off x="10129218"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0" name="Freeform 448">
              <a:extLst>
                <a:ext uri="{FF2B5EF4-FFF2-40B4-BE49-F238E27FC236}">
                  <a16:creationId xmlns:a16="http://schemas.microsoft.com/office/drawing/2014/main" id="{8564789F-9744-4D85-932C-E1CE10961BBC}"/>
                </a:ext>
              </a:extLst>
            </p:cNvPr>
            <p:cNvSpPr>
              <a:spLocks/>
            </p:cNvSpPr>
            <p:nvPr/>
          </p:nvSpPr>
          <p:spPr bwMode="auto">
            <a:xfrm>
              <a:off x="10455360"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1" name="Freeform 449">
              <a:extLst>
                <a:ext uri="{FF2B5EF4-FFF2-40B4-BE49-F238E27FC236}">
                  <a16:creationId xmlns:a16="http://schemas.microsoft.com/office/drawing/2014/main" id="{025C7E22-6146-4ADD-9B7D-DBFC3555D87C}"/>
                </a:ext>
              </a:extLst>
            </p:cNvPr>
            <p:cNvSpPr>
              <a:spLocks/>
            </p:cNvSpPr>
            <p:nvPr/>
          </p:nvSpPr>
          <p:spPr bwMode="auto">
            <a:xfrm>
              <a:off x="9907685"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2" name="Freeform 450">
              <a:extLst>
                <a:ext uri="{FF2B5EF4-FFF2-40B4-BE49-F238E27FC236}">
                  <a16:creationId xmlns:a16="http://schemas.microsoft.com/office/drawing/2014/main" id="{BF9FB715-794B-4D24-8F67-017555492EC1}"/>
                </a:ext>
              </a:extLst>
            </p:cNvPr>
            <p:cNvSpPr>
              <a:spLocks/>
            </p:cNvSpPr>
            <p:nvPr/>
          </p:nvSpPr>
          <p:spPr bwMode="auto">
            <a:xfrm>
              <a:off x="10236312"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3" name="Freeform 29">
              <a:extLst>
                <a:ext uri="{FF2B5EF4-FFF2-40B4-BE49-F238E27FC236}">
                  <a16:creationId xmlns:a16="http://schemas.microsoft.com/office/drawing/2014/main" id="{9A19AD2D-B7CF-46A6-9D3B-6C009FCB1D02}"/>
                </a:ext>
              </a:extLst>
            </p:cNvPr>
            <p:cNvSpPr>
              <a:spLocks/>
            </p:cNvSpPr>
            <p:nvPr/>
          </p:nvSpPr>
          <p:spPr bwMode="auto">
            <a:xfrm>
              <a:off x="1078398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4" name="Freeform 31">
              <a:extLst>
                <a:ext uri="{FF2B5EF4-FFF2-40B4-BE49-F238E27FC236}">
                  <a16:creationId xmlns:a16="http://schemas.microsoft.com/office/drawing/2014/main" id="{998CF140-4FC7-47C7-A1C2-45A21FFE667E}"/>
                </a:ext>
              </a:extLst>
            </p:cNvPr>
            <p:cNvSpPr>
              <a:spLocks/>
            </p:cNvSpPr>
            <p:nvPr/>
          </p:nvSpPr>
          <p:spPr bwMode="auto">
            <a:xfrm>
              <a:off x="10562454"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5" name="Freeform 29">
              <a:extLst>
                <a:ext uri="{FF2B5EF4-FFF2-40B4-BE49-F238E27FC236}">
                  <a16:creationId xmlns:a16="http://schemas.microsoft.com/office/drawing/2014/main" id="{E91376E1-7A93-4F7D-AD50-B333A4850976}"/>
                </a:ext>
              </a:extLst>
            </p:cNvPr>
            <p:cNvSpPr>
              <a:spLocks/>
            </p:cNvSpPr>
            <p:nvPr/>
          </p:nvSpPr>
          <p:spPr bwMode="auto">
            <a:xfrm>
              <a:off x="1111261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6" name="Freeform 30">
              <a:extLst>
                <a:ext uri="{FF2B5EF4-FFF2-40B4-BE49-F238E27FC236}">
                  <a16:creationId xmlns:a16="http://schemas.microsoft.com/office/drawing/2014/main" id="{511A0981-A534-4FD2-B887-AE1BEF109554}"/>
                </a:ext>
              </a:extLst>
            </p:cNvPr>
            <p:cNvSpPr>
              <a:spLocks/>
            </p:cNvSpPr>
            <p:nvPr/>
          </p:nvSpPr>
          <p:spPr bwMode="auto">
            <a:xfrm>
              <a:off x="11438757"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7" name="Freeform 31">
              <a:extLst>
                <a:ext uri="{FF2B5EF4-FFF2-40B4-BE49-F238E27FC236}">
                  <a16:creationId xmlns:a16="http://schemas.microsoft.com/office/drawing/2014/main" id="{81D88B08-8F56-4E3F-BC75-228782C800CF}"/>
                </a:ext>
              </a:extLst>
            </p:cNvPr>
            <p:cNvSpPr>
              <a:spLocks/>
            </p:cNvSpPr>
            <p:nvPr/>
          </p:nvSpPr>
          <p:spPr bwMode="auto">
            <a:xfrm>
              <a:off x="10891083"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8" name="Freeform 32">
              <a:extLst>
                <a:ext uri="{FF2B5EF4-FFF2-40B4-BE49-F238E27FC236}">
                  <a16:creationId xmlns:a16="http://schemas.microsoft.com/office/drawing/2014/main" id="{08AAF1B2-FECE-4CA6-85BB-1445355998EF}"/>
                </a:ext>
              </a:extLst>
            </p:cNvPr>
            <p:cNvSpPr>
              <a:spLocks/>
            </p:cNvSpPr>
            <p:nvPr/>
          </p:nvSpPr>
          <p:spPr bwMode="auto">
            <a:xfrm>
              <a:off x="11219710"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39" name="Freeform 29">
              <a:extLst>
                <a:ext uri="{FF2B5EF4-FFF2-40B4-BE49-F238E27FC236}">
                  <a16:creationId xmlns:a16="http://schemas.microsoft.com/office/drawing/2014/main" id="{981619CE-8471-429C-B161-78393B3C6E31}"/>
                </a:ext>
              </a:extLst>
            </p:cNvPr>
            <p:cNvSpPr>
              <a:spLocks/>
            </p:cNvSpPr>
            <p:nvPr/>
          </p:nvSpPr>
          <p:spPr bwMode="auto">
            <a:xfrm>
              <a:off x="11767385"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0" name="Freeform 30">
              <a:extLst>
                <a:ext uri="{FF2B5EF4-FFF2-40B4-BE49-F238E27FC236}">
                  <a16:creationId xmlns:a16="http://schemas.microsoft.com/office/drawing/2014/main" id="{DBCEADE3-C9EC-478A-83D6-7169E4ED9A63}"/>
                </a:ext>
              </a:extLst>
            </p:cNvPr>
            <p:cNvSpPr>
              <a:spLocks/>
            </p:cNvSpPr>
            <p:nvPr/>
          </p:nvSpPr>
          <p:spPr bwMode="auto">
            <a:xfrm>
              <a:off x="12093526" y="138766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1" name="Freeform 31">
              <a:extLst>
                <a:ext uri="{FF2B5EF4-FFF2-40B4-BE49-F238E27FC236}">
                  <a16:creationId xmlns:a16="http://schemas.microsoft.com/office/drawing/2014/main" id="{938D0299-C5CD-4324-B804-D5811220D2CD}"/>
                </a:ext>
              </a:extLst>
            </p:cNvPr>
            <p:cNvSpPr>
              <a:spLocks/>
            </p:cNvSpPr>
            <p:nvPr/>
          </p:nvSpPr>
          <p:spPr bwMode="auto">
            <a:xfrm>
              <a:off x="11545852" y="138392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542" name="Freeform 32">
              <a:extLst>
                <a:ext uri="{FF2B5EF4-FFF2-40B4-BE49-F238E27FC236}">
                  <a16:creationId xmlns:a16="http://schemas.microsoft.com/office/drawing/2014/main" id="{D8716C04-EB42-44E4-937C-B43EBEB0E09E}"/>
                </a:ext>
              </a:extLst>
            </p:cNvPr>
            <p:cNvSpPr>
              <a:spLocks/>
            </p:cNvSpPr>
            <p:nvPr/>
          </p:nvSpPr>
          <p:spPr bwMode="auto">
            <a:xfrm>
              <a:off x="11874480" y="138392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5" name="Group 1794">
            <a:extLst>
              <a:ext uri="{FF2B5EF4-FFF2-40B4-BE49-F238E27FC236}">
                <a16:creationId xmlns:a16="http://schemas.microsoft.com/office/drawing/2014/main" id="{FE4EC17A-6954-4BFF-B6A5-218A353571C6}"/>
              </a:ext>
            </a:extLst>
          </p:cNvPr>
          <p:cNvGrpSpPr/>
          <p:nvPr userDrawn="1"/>
        </p:nvGrpSpPr>
        <p:grpSpPr>
          <a:xfrm>
            <a:off x="83664" y="63837"/>
            <a:ext cx="12009863" cy="176637"/>
            <a:chOff x="83664" y="-72234"/>
            <a:chExt cx="12009863" cy="176637"/>
          </a:xfrm>
        </p:grpSpPr>
        <p:sp>
          <p:nvSpPr>
            <p:cNvPr id="767" name="Freeform 29">
              <a:extLst>
                <a:ext uri="{FF2B5EF4-FFF2-40B4-BE49-F238E27FC236}">
                  <a16:creationId xmlns:a16="http://schemas.microsoft.com/office/drawing/2014/main" id="{614772F6-5921-4727-BC67-275267D5C9A9}"/>
                </a:ext>
              </a:extLst>
            </p:cNvPr>
            <p:cNvSpPr>
              <a:spLocks/>
            </p:cNvSpPr>
            <p:nvPr/>
          </p:nvSpPr>
          <p:spPr bwMode="auto">
            <a:xfrm flipH="1">
              <a:off x="1187199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8" name="Freeform 30">
              <a:extLst>
                <a:ext uri="{FF2B5EF4-FFF2-40B4-BE49-F238E27FC236}">
                  <a16:creationId xmlns:a16="http://schemas.microsoft.com/office/drawing/2014/main" id="{89336505-89EE-4649-8108-22C63E45C297}"/>
                </a:ext>
              </a:extLst>
            </p:cNvPr>
            <p:cNvSpPr>
              <a:spLocks/>
            </p:cNvSpPr>
            <p:nvPr/>
          </p:nvSpPr>
          <p:spPr bwMode="auto">
            <a:xfrm flipH="1">
              <a:off x="1154585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9" name="Freeform 31">
              <a:extLst>
                <a:ext uri="{FF2B5EF4-FFF2-40B4-BE49-F238E27FC236}">
                  <a16:creationId xmlns:a16="http://schemas.microsoft.com/office/drawing/2014/main" id="{42B468DB-FFEB-4035-9FFB-A121E08243A8}"/>
                </a:ext>
              </a:extLst>
            </p:cNvPr>
            <p:cNvSpPr>
              <a:spLocks/>
            </p:cNvSpPr>
            <p:nvPr/>
          </p:nvSpPr>
          <p:spPr bwMode="auto">
            <a:xfrm flipH="1">
              <a:off x="11979088"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0" name="Freeform 32">
              <a:extLst>
                <a:ext uri="{FF2B5EF4-FFF2-40B4-BE49-F238E27FC236}">
                  <a16:creationId xmlns:a16="http://schemas.microsoft.com/office/drawing/2014/main" id="{2EB30022-3839-458D-9E9F-98DDD691F959}"/>
                </a:ext>
              </a:extLst>
            </p:cNvPr>
            <p:cNvSpPr>
              <a:spLocks/>
            </p:cNvSpPr>
            <p:nvPr/>
          </p:nvSpPr>
          <p:spPr bwMode="auto">
            <a:xfrm flipH="1">
              <a:off x="11652948"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1" name="Freeform 29">
              <a:extLst>
                <a:ext uri="{FF2B5EF4-FFF2-40B4-BE49-F238E27FC236}">
                  <a16:creationId xmlns:a16="http://schemas.microsoft.com/office/drawing/2014/main" id="{6E24D4C4-66A5-4809-BC19-D3B2137474AA}"/>
                </a:ext>
              </a:extLst>
            </p:cNvPr>
            <p:cNvSpPr>
              <a:spLocks/>
            </p:cNvSpPr>
            <p:nvPr/>
          </p:nvSpPr>
          <p:spPr bwMode="auto">
            <a:xfrm flipH="1">
              <a:off x="1121722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2" name="Freeform 30">
              <a:extLst>
                <a:ext uri="{FF2B5EF4-FFF2-40B4-BE49-F238E27FC236}">
                  <a16:creationId xmlns:a16="http://schemas.microsoft.com/office/drawing/2014/main" id="{C3854B07-3B9B-4D95-99D7-5DE0BDEB6401}"/>
                </a:ext>
              </a:extLst>
            </p:cNvPr>
            <p:cNvSpPr>
              <a:spLocks/>
            </p:cNvSpPr>
            <p:nvPr/>
          </p:nvSpPr>
          <p:spPr bwMode="auto">
            <a:xfrm flipH="1">
              <a:off x="1089108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3" name="Freeform 31">
              <a:extLst>
                <a:ext uri="{FF2B5EF4-FFF2-40B4-BE49-F238E27FC236}">
                  <a16:creationId xmlns:a16="http://schemas.microsoft.com/office/drawing/2014/main" id="{96865299-EF88-4194-854E-9D71DA401555}"/>
                </a:ext>
              </a:extLst>
            </p:cNvPr>
            <p:cNvSpPr>
              <a:spLocks/>
            </p:cNvSpPr>
            <p:nvPr/>
          </p:nvSpPr>
          <p:spPr bwMode="auto">
            <a:xfrm flipH="1">
              <a:off x="1132431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4" name="Freeform 32">
              <a:extLst>
                <a:ext uri="{FF2B5EF4-FFF2-40B4-BE49-F238E27FC236}">
                  <a16:creationId xmlns:a16="http://schemas.microsoft.com/office/drawing/2014/main" id="{16EE6F5C-132B-4A65-92A1-1EEF9B1E8713}"/>
                </a:ext>
              </a:extLst>
            </p:cNvPr>
            <p:cNvSpPr>
              <a:spLocks/>
            </p:cNvSpPr>
            <p:nvPr/>
          </p:nvSpPr>
          <p:spPr bwMode="auto">
            <a:xfrm flipH="1">
              <a:off x="10998178"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5" name="Freeform 29">
              <a:extLst>
                <a:ext uri="{FF2B5EF4-FFF2-40B4-BE49-F238E27FC236}">
                  <a16:creationId xmlns:a16="http://schemas.microsoft.com/office/drawing/2014/main" id="{22679479-F7CB-4AF0-B6D7-3EB0BCC38167}"/>
                </a:ext>
              </a:extLst>
            </p:cNvPr>
            <p:cNvSpPr>
              <a:spLocks/>
            </p:cNvSpPr>
            <p:nvPr/>
          </p:nvSpPr>
          <p:spPr bwMode="auto">
            <a:xfrm flipH="1">
              <a:off x="10562456"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6" name="Freeform 30">
              <a:extLst>
                <a:ext uri="{FF2B5EF4-FFF2-40B4-BE49-F238E27FC236}">
                  <a16:creationId xmlns:a16="http://schemas.microsoft.com/office/drawing/2014/main" id="{BB7129C3-93D6-46BA-87AF-0855E4264A85}"/>
                </a:ext>
              </a:extLst>
            </p:cNvPr>
            <p:cNvSpPr>
              <a:spLocks/>
            </p:cNvSpPr>
            <p:nvPr/>
          </p:nvSpPr>
          <p:spPr bwMode="auto">
            <a:xfrm flipH="1">
              <a:off x="1023631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7" name="Freeform 31">
              <a:extLst>
                <a:ext uri="{FF2B5EF4-FFF2-40B4-BE49-F238E27FC236}">
                  <a16:creationId xmlns:a16="http://schemas.microsoft.com/office/drawing/2014/main" id="{046F4406-0AB4-4B5A-A41A-950E5C9B2F20}"/>
                </a:ext>
              </a:extLst>
            </p:cNvPr>
            <p:cNvSpPr>
              <a:spLocks/>
            </p:cNvSpPr>
            <p:nvPr/>
          </p:nvSpPr>
          <p:spPr bwMode="auto">
            <a:xfrm flipH="1">
              <a:off x="10669550"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8" name="Freeform 32">
              <a:extLst>
                <a:ext uri="{FF2B5EF4-FFF2-40B4-BE49-F238E27FC236}">
                  <a16:creationId xmlns:a16="http://schemas.microsoft.com/office/drawing/2014/main" id="{3D8F9CFE-3DE0-44D1-82C2-BDC52115EBF9}"/>
                </a:ext>
              </a:extLst>
            </p:cNvPr>
            <p:cNvSpPr>
              <a:spLocks/>
            </p:cNvSpPr>
            <p:nvPr/>
          </p:nvSpPr>
          <p:spPr bwMode="auto">
            <a:xfrm flipH="1">
              <a:off x="10343410"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79" name="Freeform 29">
              <a:extLst>
                <a:ext uri="{FF2B5EF4-FFF2-40B4-BE49-F238E27FC236}">
                  <a16:creationId xmlns:a16="http://schemas.microsoft.com/office/drawing/2014/main" id="{8EDE7192-E2C3-43D5-8D61-93B0A15E4503}"/>
                </a:ext>
              </a:extLst>
            </p:cNvPr>
            <p:cNvSpPr>
              <a:spLocks/>
            </p:cNvSpPr>
            <p:nvPr/>
          </p:nvSpPr>
          <p:spPr bwMode="auto">
            <a:xfrm flipH="1">
              <a:off x="990768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0" name="Freeform 30">
              <a:extLst>
                <a:ext uri="{FF2B5EF4-FFF2-40B4-BE49-F238E27FC236}">
                  <a16:creationId xmlns:a16="http://schemas.microsoft.com/office/drawing/2014/main" id="{00F56E48-DAC8-46C0-AF33-72FC0E01E9EF}"/>
                </a:ext>
              </a:extLst>
            </p:cNvPr>
            <p:cNvSpPr>
              <a:spLocks/>
            </p:cNvSpPr>
            <p:nvPr/>
          </p:nvSpPr>
          <p:spPr bwMode="auto">
            <a:xfrm flipH="1">
              <a:off x="9581546"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1" name="Freeform 31">
              <a:extLst>
                <a:ext uri="{FF2B5EF4-FFF2-40B4-BE49-F238E27FC236}">
                  <a16:creationId xmlns:a16="http://schemas.microsoft.com/office/drawing/2014/main" id="{B8311F7E-0E6C-410C-9047-BA2DC201DF0E}"/>
                </a:ext>
              </a:extLst>
            </p:cNvPr>
            <p:cNvSpPr>
              <a:spLocks/>
            </p:cNvSpPr>
            <p:nvPr/>
          </p:nvSpPr>
          <p:spPr bwMode="auto">
            <a:xfrm flipH="1">
              <a:off x="10014782"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2" name="Freeform 32">
              <a:extLst>
                <a:ext uri="{FF2B5EF4-FFF2-40B4-BE49-F238E27FC236}">
                  <a16:creationId xmlns:a16="http://schemas.microsoft.com/office/drawing/2014/main" id="{3F934E6C-DB5C-4BC1-9B45-A9CAC498C62A}"/>
                </a:ext>
              </a:extLst>
            </p:cNvPr>
            <p:cNvSpPr>
              <a:spLocks/>
            </p:cNvSpPr>
            <p:nvPr/>
          </p:nvSpPr>
          <p:spPr bwMode="auto">
            <a:xfrm flipH="1">
              <a:off x="9688641"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3" name="Freeform 477">
              <a:extLst>
                <a:ext uri="{FF2B5EF4-FFF2-40B4-BE49-F238E27FC236}">
                  <a16:creationId xmlns:a16="http://schemas.microsoft.com/office/drawing/2014/main" id="{0512599F-6B28-489C-9C90-25A3A5D22969}"/>
                </a:ext>
              </a:extLst>
            </p:cNvPr>
            <p:cNvSpPr>
              <a:spLocks/>
            </p:cNvSpPr>
            <p:nvPr/>
          </p:nvSpPr>
          <p:spPr bwMode="auto">
            <a:xfrm flipH="1">
              <a:off x="925291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4" name="Freeform 478">
              <a:extLst>
                <a:ext uri="{FF2B5EF4-FFF2-40B4-BE49-F238E27FC236}">
                  <a16:creationId xmlns:a16="http://schemas.microsoft.com/office/drawing/2014/main" id="{FFC70E00-1360-4FF9-A11F-5545F2AEE50E}"/>
                </a:ext>
              </a:extLst>
            </p:cNvPr>
            <p:cNvSpPr>
              <a:spLocks/>
            </p:cNvSpPr>
            <p:nvPr/>
          </p:nvSpPr>
          <p:spPr bwMode="auto">
            <a:xfrm flipH="1">
              <a:off x="892677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5" name="Freeform 479">
              <a:extLst>
                <a:ext uri="{FF2B5EF4-FFF2-40B4-BE49-F238E27FC236}">
                  <a16:creationId xmlns:a16="http://schemas.microsoft.com/office/drawing/2014/main" id="{201AEC0A-EDD6-4F6D-BD6A-7C1E9B2F66AF}"/>
                </a:ext>
              </a:extLst>
            </p:cNvPr>
            <p:cNvSpPr>
              <a:spLocks/>
            </p:cNvSpPr>
            <p:nvPr/>
          </p:nvSpPr>
          <p:spPr bwMode="auto">
            <a:xfrm flipH="1">
              <a:off x="9360012"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6" name="Freeform 480">
              <a:extLst>
                <a:ext uri="{FF2B5EF4-FFF2-40B4-BE49-F238E27FC236}">
                  <a16:creationId xmlns:a16="http://schemas.microsoft.com/office/drawing/2014/main" id="{A4D00A7C-F2EE-43A3-847F-C3D4E057D6DC}"/>
                </a:ext>
              </a:extLst>
            </p:cNvPr>
            <p:cNvSpPr>
              <a:spLocks/>
            </p:cNvSpPr>
            <p:nvPr/>
          </p:nvSpPr>
          <p:spPr bwMode="auto">
            <a:xfrm flipH="1">
              <a:off x="9033872"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7" name="Freeform 29">
              <a:extLst>
                <a:ext uri="{FF2B5EF4-FFF2-40B4-BE49-F238E27FC236}">
                  <a16:creationId xmlns:a16="http://schemas.microsoft.com/office/drawing/2014/main" id="{AA625113-BA4F-4619-98A5-EB664EF5B917}"/>
                </a:ext>
              </a:extLst>
            </p:cNvPr>
            <p:cNvSpPr>
              <a:spLocks/>
            </p:cNvSpPr>
            <p:nvPr/>
          </p:nvSpPr>
          <p:spPr bwMode="auto">
            <a:xfrm flipH="1">
              <a:off x="859814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8" name="Freeform 31">
              <a:extLst>
                <a:ext uri="{FF2B5EF4-FFF2-40B4-BE49-F238E27FC236}">
                  <a16:creationId xmlns:a16="http://schemas.microsoft.com/office/drawing/2014/main" id="{BBB7A7C7-18DC-4A64-A1DD-C4BDBDACC85C}"/>
                </a:ext>
              </a:extLst>
            </p:cNvPr>
            <p:cNvSpPr>
              <a:spLocks/>
            </p:cNvSpPr>
            <p:nvPr/>
          </p:nvSpPr>
          <p:spPr bwMode="auto">
            <a:xfrm flipH="1">
              <a:off x="8705243"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89" name="Freeform 29">
              <a:extLst>
                <a:ext uri="{FF2B5EF4-FFF2-40B4-BE49-F238E27FC236}">
                  <a16:creationId xmlns:a16="http://schemas.microsoft.com/office/drawing/2014/main" id="{0C9D492A-30BA-4896-9F80-19FF0E1B920E}"/>
                </a:ext>
              </a:extLst>
            </p:cNvPr>
            <p:cNvSpPr>
              <a:spLocks/>
            </p:cNvSpPr>
            <p:nvPr/>
          </p:nvSpPr>
          <p:spPr bwMode="auto">
            <a:xfrm flipH="1">
              <a:off x="826952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0" name="Freeform 30">
              <a:extLst>
                <a:ext uri="{FF2B5EF4-FFF2-40B4-BE49-F238E27FC236}">
                  <a16:creationId xmlns:a16="http://schemas.microsoft.com/office/drawing/2014/main" id="{DE3CA819-A6A5-43A8-96E6-B441700272C1}"/>
                </a:ext>
              </a:extLst>
            </p:cNvPr>
            <p:cNvSpPr>
              <a:spLocks/>
            </p:cNvSpPr>
            <p:nvPr/>
          </p:nvSpPr>
          <p:spPr bwMode="auto">
            <a:xfrm flipH="1">
              <a:off x="794337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1" name="Freeform 31">
              <a:extLst>
                <a:ext uri="{FF2B5EF4-FFF2-40B4-BE49-F238E27FC236}">
                  <a16:creationId xmlns:a16="http://schemas.microsoft.com/office/drawing/2014/main" id="{B0613448-BBF5-480A-9F2A-9220C1B517AF}"/>
                </a:ext>
              </a:extLst>
            </p:cNvPr>
            <p:cNvSpPr>
              <a:spLocks/>
            </p:cNvSpPr>
            <p:nvPr/>
          </p:nvSpPr>
          <p:spPr bwMode="auto">
            <a:xfrm flipH="1">
              <a:off x="8376614"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2" name="Freeform 32">
              <a:extLst>
                <a:ext uri="{FF2B5EF4-FFF2-40B4-BE49-F238E27FC236}">
                  <a16:creationId xmlns:a16="http://schemas.microsoft.com/office/drawing/2014/main" id="{7E4D36C6-5D5F-44FF-B8A4-078ED1626317}"/>
                </a:ext>
              </a:extLst>
            </p:cNvPr>
            <p:cNvSpPr>
              <a:spLocks/>
            </p:cNvSpPr>
            <p:nvPr/>
          </p:nvSpPr>
          <p:spPr bwMode="auto">
            <a:xfrm flipH="1">
              <a:off x="8050474"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3" name="Freeform 29">
              <a:extLst>
                <a:ext uri="{FF2B5EF4-FFF2-40B4-BE49-F238E27FC236}">
                  <a16:creationId xmlns:a16="http://schemas.microsoft.com/office/drawing/2014/main" id="{453B15EA-C731-4360-B62B-D3B1F7FF44E4}"/>
                </a:ext>
              </a:extLst>
            </p:cNvPr>
            <p:cNvSpPr>
              <a:spLocks/>
            </p:cNvSpPr>
            <p:nvPr/>
          </p:nvSpPr>
          <p:spPr bwMode="auto">
            <a:xfrm flipH="1">
              <a:off x="7614751"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4" name="Freeform 30">
              <a:extLst>
                <a:ext uri="{FF2B5EF4-FFF2-40B4-BE49-F238E27FC236}">
                  <a16:creationId xmlns:a16="http://schemas.microsoft.com/office/drawing/2014/main" id="{E9E8D968-CD65-47D0-B193-62C4AA279100}"/>
                </a:ext>
              </a:extLst>
            </p:cNvPr>
            <p:cNvSpPr>
              <a:spLocks/>
            </p:cNvSpPr>
            <p:nvPr/>
          </p:nvSpPr>
          <p:spPr bwMode="auto">
            <a:xfrm flipH="1">
              <a:off x="728861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5" name="Freeform 31">
              <a:extLst>
                <a:ext uri="{FF2B5EF4-FFF2-40B4-BE49-F238E27FC236}">
                  <a16:creationId xmlns:a16="http://schemas.microsoft.com/office/drawing/2014/main" id="{DD1076A3-1711-4E77-AD9C-EBFEA664E44B}"/>
                </a:ext>
              </a:extLst>
            </p:cNvPr>
            <p:cNvSpPr>
              <a:spLocks/>
            </p:cNvSpPr>
            <p:nvPr/>
          </p:nvSpPr>
          <p:spPr bwMode="auto">
            <a:xfrm flipH="1">
              <a:off x="7721846"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6" name="Freeform 32">
              <a:extLst>
                <a:ext uri="{FF2B5EF4-FFF2-40B4-BE49-F238E27FC236}">
                  <a16:creationId xmlns:a16="http://schemas.microsoft.com/office/drawing/2014/main" id="{56C67064-9657-466C-9E02-818672363B35}"/>
                </a:ext>
              </a:extLst>
            </p:cNvPr>
            <p:cNvSpPr>
              <a:spLocks/>
            </p:cNvSpPr>
            <p:nvPr/>
          </p:nvSpPr>
          <p:spPr bwMode="auto">
            <a:xfrm flipH="1">
              <a:off x="7395705"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7" name="Freeform 29">
              <a:extLst>
                <a:ext uri="{FF2B5EF4-FFF2-40B4-BE49-F238E27FC236}">
                  <a16:creationId xmlns:a16="http://schemas.microsoft.com/office/drawing/2014/main" id="{A697151C-FF75-4A1D-98F8-5FC9F45A1BF0}"/>
                </a:ext>
              </a:extLst>
            </p:cNvPr>
            <p:cNvSpPr>
              <a:spLocks/>
            </p:cNvSpPr>
            <p:nvPr/>
          </p:nvSpPr>
          <p:spPr bwMode="auto">
            <a:xfrm flipH="1">
              <a:off x="695998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8" name="Freeform 30">
              <a:extLst>
                <a:ext uri="{FF2B5EF4-FFF2-40B4-BE49-F238E27FC236}">
                  <a16:creationId xmlns:a16="http://schemas.microsoft.com/office/drawing/2014/main" id="{FF8405CC-B602-467C-BD78-3111C2E5D7A0}"/>
                </a:ext>
              </a:extLst>
            </p:cNvPr>
            <p:cNvSpPr>
              <a:spLocks/>
            </p:cNvSpPr>
            <p:nvPr/>
          </p:nvSpPr>
          <p:spPr bwMode="auto">
            <a:xfrm flipH="1">
              <a:off x="663384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99" name="Freeform 31">
              <a:extLst>
                <a:ext uri="{FF2B5EF4-FFF2-40B4-BE49-F238E27FC236}">
                  <a16:creationId xmlns:a16="http://schemas.microsoft.com/office/drawing/2014/main" id="{0C707019-2AAF-4F24-8B38-88C5377E18A0}"/>
                </a:ext>
              </a:extLst>
            </p:cNvPr>
            <p:cNvSpPr>
              <a:spLocks/>
            </p:cNvSpPr>
            <p:nvPr/>
          </p:nvSpPr>
          <p:spPr bwMode="auto">
            <a:xfrm flipH="1">
              <a:off x="7067077"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0" name="Freeform 32">
              <a:extLst>
                <a:ext uri="{FF2B5EF4-FFF2-40B4-BE49-F238E27FC236}">
                  <a16:creationId xmlns:a16="http://schemas.microsoft.com/office/drawing/2014/main" id="{DDA94D69-3028-4CEC-8CDE-EEBAA857F016}"/>
                </a:ext>
              </a:extLst>
            </p:cNvPr>
            <p:cNvSpPr>
              <a:spLocks/>
            </p:cNvSpPr>
            <p:nvPr/>
          </p:nvSpPr>
          <p:spPr bwMode="auto">
            <a:xfrm flipH="1">
              <a:off x="6740936"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1" name="Freeform 29">
              <a:extLst>
                <a:ext uri="{FF2B5EF4-FFF2-40B4-BE49-F238E27FC236}">
                  <a16:creationId xmlns:a16="http://schemas.microsoft.com/office/drawing/2014/main" id="{BC0FDDE9-6F06-4A73-B7F9-16C9A24EE217}"/>
                </a:ext>
              </a:extLst>
            </p:cNvPr>
            <p:cNvSpPr>
              <a:spLocks/>
            </p:cNvSpPr>
            <p:nvPr/>
          </p:nvSpPr>
          <p:spPr bwMode="auto">
            <a:xfrm flipH="1">
              <a:off x="630521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2" name="Freeform 30">
              <a:extLst>
                <a:ext uri="{FF2B5EF4-FFF2-40B4-BE49-F238E27FC236}">
                  <a16:creationId xmlns:a16="http://schemas.microsoft.com/office/drawing/2014/main" id="{FF7D72B8-1FA9-4D3C-B026-D406C0B5852F}"/>
                </a:ext>
              </a:extLst>
            </p:cNvPr>
            <p:cNvSpPr>
              <a:spLocks/>
            </p:cNvSpPr>
            <p:nvPr/>
          </p:nvSpPr>
          <p:spPr bwMode="auto">
            <a:xfrm flipH="1">
              <a:off x="597907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3" name="Freeform 31">
              <a:extLst>
                <a:ext uri="{FF2B5EF4-FFF2-40B4-BE49-F238E27FC236}">
                  <a16:creationId xmlns:a16="http://schemas.microsoft.com/office/drawing/2014/main" id="{8BDD8B04-FE65-4187-B9B4-F0749D9A7027}"/>
                </a:ext>
              </a:extLst>
            </p:cNvPr>
            <p:cNvSpPr>
              <a:spLocks/>
            </p:cNvSpPr>
            <p:nvPr/>
          </p:nvSpPr>
          <p:spPr bwMode="auto">
            <a:xfrm flipH="1">
              <a:off x="6412308"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4" name="Freeform 32">
              <a:extLst>
                <a:ext uri="{FF2B5EF4-FFF2-40B4-BE49-F238E27FC236}">
                  <a16:creationId xmlns:a16="http://schemas.microsoft.com/office/drawing/2014/main" id="{E8C0C503-094F-4FAA-AED6-E7C6A156D481}"/>
                </a:ext>
              </a:extLst>
            </p:cNvPr>
            <p:cNvSpPr>
              <a:spLocks/>
            </p:cNvSpPr>
            <p:nvPr/>
          </p:nvSpPr>
          <p:spPr bwMode="auto">
            <a:xfrm flipH="1">
              <a:off x="6086167"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5" name="Freeform 499">
              <a:extLst>
                <a:ext uri="{FF2B5EF4-FFF2-40B4-BE49-F238E27FC236}">
                  <a16:creationId xmlns:a16="http://schemas.microsoft.com/office/drawing/2014/main" id="{76909794-918D-4D91-9C5C-1E181BC2CEE2}"/>
                </a:ext>
              </a:extLst>
            </p:cNvPr>
            <p:cNvSpPr>
              <a:spLocks/>
            </p:cNvSpPr>
            <p:nvPr/>
          </p:nvSpPr>
          <p:spPr bwMode="auto">
            <a:xfrm flipH="1">
              <a:off x="565044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6" name="Freeform 500">
              <a:extLst>
                <a:ext uri="{FF2B5EF4-FFF2-40B4-BE49-F238E27FC236}">
                  <a16:creationId xmlns:a16="http://schemas.microsoft.com/office/drawing/2014/main" id="{265D8DDB-4A31-486B-AE91-9FDD7F983A2B}"/>
                </a:ext>
              </a:extLst>
            </p:cNvPr>
            <p:cNvSpPr>
              <a:spLocks/>
            </p:cNvSpPr>
            <p:nvPr/>
          </p:nvSpPr>
          <p:spPr bwMode="auto">
            <a:xfrm flipH="1">
              <a:off x="532430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7" name="Freeform 501">
              <a:extLst>
                <a:ext uri="{FF2B5EF4-FFF2-40B4-BE49-F238E27FC236}">
                  <a16:creationId xmlns:a16="http://schemas.microsoft.com/office/drawing/2014/main" id="{362247C6-3F8C-41F3-B9AA-AC5AB045A8E9}"/>
                </a:ext>
              </a:extLst>
            </p:cNvPr>
            <p:cNvSpPr>
              <a:spLocks/>
            </p:cNvSpPr>
            <p:nvPr/>
          </p:nvSpPr>
          <p:spPr bwMode="auto">
            <a:xfrm flipH="1">
              <a:off x="575753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8" name="Freeform 502">
              <a:extLst>
                <a:ext uri="{FF2B5EF4-FFF2-40B4-BE49-F238E27FC236}">
                  <a16:creationId xmlns:a16="http://schemas.microsoft.com/office/drawing/2014/main" id="{B97B9337-888E-4283-A2A5-646D532E3B34}"/>
                </a:ext>
              </a:extLst>
            </p:cNvPr>
            <p:cNvSpPr>
              <a:spLocks/>
            </p:cNvSpPr>
            <p:nvPr/>
          </p:nvSpPr>
          <p:spPr bwMode="auto">
            <a:xfrm flipH="1">
              <a:off x="5431399" y="-72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09" name="Freeform 29">
              <a:extLst>
                <a:ext uri="{FF2B5EF4-FFF2-40B4-BE49-F238E27FC236}">
                  <a16:creationId xmlns:a16="http://schemas.microsoft.com/office/drawing/2014/main" id="{92536FBE-583E-4FB5-A1FA-F9C26DB266A5}"/>
                </a:ext>
              </a:extLst>
            </p:cNvPr>
            <p:cNvSpPr>
              <a:spLocks/>
            </p:cNvSpPr>
            <p:nvPr/>
          </p:nvSpPr>
          <p:spPr bwMode="auto">
            <a:xfrm flipH="1">
              <a:off x="499567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0" name="Freeform 31">
              <a:extLst>
                <a:ext uri="{FF2B5EF4-FFF2-40B4-BE49-F238E27FC236}">
                  <a16:creationId xmlns:a16="http://schemas.microsoft.com/office/drawing/2014/main" id="{EE005D88-210D-452D-8763-336F63B8C2B0}"/>
                </a:ext>
              </a:extLst>
            </p:cNvPr>
            <p:cNvSpPr>
              <a:spLocks/>
            </p:cNvSpPr>
            <p:nvPr/>
          </p:nvSpPr>
          <p:spPr bwMode="auto">
            <a:xfrm flipH="1">
              <a:off x="5102769" y="-72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7" name="Freeform 29">
              <a:extLst>
                <a:ext uri="{FF2B5EF4-FFF2-40B4-BE49-F238E27FC236}">
                  <a16:creationId xmlns:a16="http://schemas.microsoft.com/office/drawing/2014/main" id="{FE9D6EC3-A58A-4E31-AC55-2D57D6BCB5C2}"/>
                </a:ext>
              </a:extLst>
            </p:cNvPr>
            <p:cNvSpPr>
              <a:spLocks/>
            </p:cNvSpPr>
            <p:nvPr/>
          </p:nvSpPr>
          <p:spPr bwMode="auto">
            <a:xfrm flipH="1">
              <a:off x="466704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8" name="Freeform 30">
              <a:extLst>
                <a:ext uri="{FF2B5EF4-FFF2-40B4-BE49-F238E27FC236}">
                  <a16:creationId xmlns:a16="http://schemas.microsoft.com/office/drawing/2014/main" id="{A11155C5-42D1-4707-8AF7-D6078F97AFF3}"/>
                </a:ext>
              </a:extLst>
            </p:cNvPr>
            <p:cNvSpPr>
              <a:spLocks/>
            </p:cNvSpPr>
            <p:nvPr/>
          </p:nvSpPr>
          <p:spPr bwMode="auto">
            <a:xfrm flipH="1">
              <a:off x="4340907"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79" name="Freeform 31">
              <a:extLst>
                <a:ext uri="{FF2B5EF4-FFF2-40B4-BE49-F238E27FC236}">
                  <a16:creationId xmlns:a16="http://schemas.microsoft.com/office/drawing/2014/main" id="{5B097D59-75A3-47B7-8B6D-42537A5EEEE1}"/>
                </a:ext>
              </a:extLst>
            </p:cNvPr>
            <p:cNvSpPr>
              <a:spLocks/>
            </p:cNvSpPr>
            <p:nvPr/>
          </p:nvSpPr>
          <p:spPr bwMode="auto">
            <a:xfrm flipH="1">
              <a:off x="4774142"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0" name="Freeform 32">
              <a:extLst>
                <a:ext uri="{FF2B5EF4-FFF2-40B4-BE49-F238E27FC236}">
                  <a16:creationId xmlns:a16="http://schemas.microsoft.com/office/drawing/2014/main" id="{70E017AD-4B48-44E8-8B05-7F99D844B08A}"/>
                </a:ext>
              </a:extLst>
            </p:cNvPr>
            <p:cNvSpPr>
              <a:spLocks/>
            </p:cNvSpPr>
            <p:nvPr/>
          </p:nvSpPr>
          <p:spPr bwMode="auto">
            <a:xfrm flipH="1">
              <a:off x="4448001"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1" name="Freeform 29">
              <a:extLst>
                <a:ext uri="{FF2B5EF4-FFF2-40B4-BE49-F238E27FC236}">
                  <a16:creationId xmlns:a16="http://schemas.microsoft.com/office/drawing/2014/main" id="{7E8D14B5-1349-40CA-9808-CFFD1A703270}"/>
                </a:ext>
              </a:extLst>
            </p:cNvPr>
            <p:cNvSpPr>
              <a:spLocks/>
            </p:cNvSpPr>
            <p:nvPr/>
          </p:nvSpPr>
          <p:spPr bwMode="auto">
            <a:xfrm flipH="1">
              <a:off x="401227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2" name="Freeform 30">
              <a:extLst>
                <a:ext uri="{FF2B5EF4-FFF2-40B4-BE49-F238E27FC236}">
                  <a16:creationId xmlns:a16="http://schemas.microsoft.com/office/drawing/2014/main" id="{AF784CB8-E2F5-49DF-A819-E44A5D75F37D}"/>
                </a:ext>
              </a:extLst>
            </p:cNvPr>
            <p:cNvSpPr>
              <a:spLocks/>
            </p:cNvSpPr>
            <p:nvPr/>
          </p:nvSpPr>
          <p:spPr bwMode="auto">
            <a:xfrm flipH="1">
              <a:off x="3686138"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3" name="Freeform 31">
              <a:extLst>
                <a:ext uri="{FF2B5EF4-FFF2-40B4-BE49-F238E27FC236}">
                  <a16:creationId xmlns:a16="http://schemas.microsoft.com/office/drawing/2014/main" id="{BD762B4B-40CF-4ACB-BA51-9BBF5A273D78}"/>
                </a:ext>
              </a:extLst>
            </p:cNvPr>
            <p:cNvSpPr>
              <a:spLocks/>
            </p:cNvSpPr>
            <p:nvPr/>
          </p:nvSpPr>
          <p:spPr bwMode="auto">
            <a:xfrm flipH="1">
              <a:off x="4119373"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4" name="Freeform 32">
              <a:extLst>
                <a:ext uri="{FF2B5EF4-FFF2-40B4-BE49-F238E27FC236}">
                  <a16:creationId xmlns:a16="http://schemas.microsoft.com/office/drawing/2014/main" id="{BA1CD4E8-2177-4700-8DCD-61E8BE6FE656}"/>
                </a:ext>
              </a:extLst>
            </p:cNvPr>
            <p:cNvSpPr>
              <a:spLocks/>
            </p:cNvSpPr>
            <p:nvPr/>
          </p:nvSpPr>
          <p:spPr bwMode="auto">
            <a:xfrm flipH="1">
              <a:off x="3793231"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5" name="Freeform 29">
              <a:extLst>
                <a:ext uri="{FF2B5EF4-FFF2-40B4-BE49-F238E27FC236}">
                  <a16:creationId xmlns:a16="http://schemas.microsoft.com/office/drawing/2014/main" id="{E943FD70-EBDD-4249-8F10-C034813A5CD1}"/>
                </a:ext>
              </a:extLst>
            </p:cNvPr>
            <p:cNvSpPr>
              <a:spLocks/>
            </p:cNvSpPr>
            <p:nvPr/>
          </p:nvSpPr>
          <p:spPr bwMode="auto">
            <a:xfrm flipH="1">
              <a:off x="335751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6" name="Freeform 30">
              <a:extLst>
                <a:ext uri="{FF2B5EF4-FFF2-40B4-BE49-F238E27FC236}">
                  <a16:creationId xmlns:a16="http://schemas.microsoft.com/office/drawing/2014/main" id="{E67C34C1-A534-4441-8974-23B1F982D5E9}"/>
                </a:ext>
              </a:extLst>
            </p:cNvPr>
            <p:cNvSpPr>
              <a:spLocks/>
            </p:cNvSpPr>
            <p:nvPr/>
          </p:nvSpPr>
          <p:spPr bwMode="auto">
            <a:xfrm flipH="1">
              <a:off x="303136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7" name="Freeform 31">
              <a:extLst>
                <a:ext uri="{FF2B5EF4-FFF2-40B4-BE49-F238E27FC236}">
                  <a16:creationId xmlns:a16="http://schemas.microsoft.com/office/drawing/2014/main" id="{59385809-82B3-4617-B36C-9B3C471BDDB4}"/>
                </a:ext>
              </a:extLst>
            </p:cNvPr>
            <p:cNvSpPr>
              <a:spLocks/>
            </p:cNvSpPr>
            <p:nvPr/>
          </p:nvSpPr>
          <p:spPr bwMode="auto">
            <a:xfrm flipH="1">
              <a:off x="3464604"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8" name="Freeform 32">
              <a:extLst>
                <a:ext uri="{FF2B5EF4-FFF2-40B4-BE49-F238E27FC236}">
                  <a16:creationId xmlns:a16="http://schemas.microsoft.com/office/drawing/2014/main" id="{44FDD806-D312-46C1-B2C2-E4D1C444FF89}"/>
                </a:ext>
              </a:extLst>
            </p:cNvPr>
            <p:cNvSpPr>
              <a:spLocks/>
            </p:cNvSpPr>
            <p:nvPr/>
          </p:nvSpPr>
          <p:spPr bwMode="auto">
            <a:xfrm flipH="1">
              <a:off x="3138464"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89" name="Freeform 29">
              <a:extLst>
                <a:ext uri="{FF2B5EF4-FFF2-40B4-BE49-F238E27FC236}">
                  <a16:creationId xmlns:a16="http://schemas.microsoft.com/office/drawing/2014/main" id="{FA1B48A1-53A3-4400-893D-EBD0DA2B9577}"/>
                </a:ext>
              </a:extLst>
            </p:cNvPr>
            <p:cNvSpPr>
              <a:spLocks/>
            </p:cNvSpPr>
            <p:nvPr/>
          </p:nvSpPr>
          <p:spPr bwMode="auto">
            <a:xfrm flipH="1">
              <a:off x="270274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0" name="Freeform 30">
              <a:extLst>
                <a:ext uri="{FF2B5EF4-FFF2-40B4-BE49-F238E27FC236}">
                  <a16:creationId xmlns:a16="http://schemas.microsoft.com/office/drawing/2014/main" id="{B7C2537A-C55D-4B46-BDDB-1DC4311BCE4E}"/>
                </a:ext>
              </a:extLst>
            </p:cNvPr>
            <p:cNvSpPr>
              <a:spLocks/>
            </p:cNvSpPr>
            <p:nvPr/>
          </p:nvSpPr>
          <p:spPr bwMode="auto">
            <a:xfrm flipH="1">
              <a:off x="2376599"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1" name="Freeform 31">
              <a:extLst>
                <a:ext uri="{FF2B5EF4-FFF2-40B4-BE49-F238E27FC236}">
                  <a16:creationId xmlns:a16="http://schemas.microsoft.com/office/drawing/2014/main" id="{C88524B4-B1D5-4916-8271-6255E2375994}"/>
                </a:ext>
              </a:extLst>
            </p:cNvPr>
            <p:cNvSpPr>
              <a:spLocks/>
            </p:cNvSpPr>
            <p:nvPr/>
          </p:nvSpPr>
          <p:spPr bwMode="auto">
            <a:xfrm flipH="1">
              <a:off x="2809836"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2" name="Freeform 32">
              <a:extLst>
                <a:ext uri="{FF2B5EF4-FFF2-40B4-BE49-F238E27FC236}">
                  <a16:creationId xmlns:a16="http://schemas.microsoft.com/office/drawing/2014/main" id="{A236D27D-4D7D-42D2-94C3-190F61F309AA}"/>
                </a:ext>
              </a:extLst>
            </p:cNvPr>
            <p:cNvSpPr>
              <a:spLocks/>
            </p:cNvSpPr>
            <p:nvPr/>
          </p:nvSpPr>
          <p:spPr bwMode="auto">
            <a:xfrm flipH="1">
              <a:off x="2483694"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3" name="Freeform 387">
              <a:extLst>
                <a:ext uri="{FF2B5EF4-FFF2-40B4-BE49-F238E27FC236}">
                  <a16:creationId xmlns:a16="http://schemas.microsoft.com/office/drawing/2014/main" id="{0F1334F5-7AAE-4F9C-97DC-34E214920C78}"/>
                </a:ext>
              </a:extLst>
            </p:cNvPr>
            <p:cNvSpPr>
              <a:spLocks/>
            </p:cNvSpPr>
            <p:nvPr/>
          </p:nvSpPr>
          <p:spPr bwMode="auto">
            <a:xfrm flipH="1">
              <a:off x="2047972"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4" name="Freeform 388">
              <a:extLst>
                <a:ext uri="{FF2B5EF4-FFF2-40B4-BE49-F238E27FC236}">
                  <a16:creationId xmlns:a16="http://schemas.microsoft.com/office/drawing/2014/main" id="{76D88E1A-A29B-40C7-8A9C-66F13DDB0B3C}"/>
                </a:ext>
              </a:extLst>
            </p:cNvPr>
            <p:cNvSpPr>
              <a:spLocks/>
            </p:cNvSpPr>
            <p:nvPr/>
          </p:nvSpPr>
          <p:spPr bwMode="auto">
            <a:xfrm flipH="1">
              <a:off x="1721830"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5" name="Freeform 389">
              <a:extLst>
                <a:ext uri="{FF2B5EF4-FFF2-40B4-BE49-F238E27FC236}">
                  <a16:creationId xmlns:a16="http://schemas.microsoft.com/office/drawing/2014/main" id="{E426840C-7796-4C50-B813-1F0405DECC89}"/>
                </a:ext>
              </a:extLst>
            </p:cNvPr>
            <p:cNvSpPr>
              <a:spLocks/>
            </p:cNvSpPr>
            <p:nvPr/>
          </p:nvSpPr>
          <p:spPr bwMode="auto">
            <a:xfrm flipH="1">
              <a:off x="2155066"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6" name="Freeform 390">
              <a:extLst>
                <a:ext uri="{FF2B5EF4-FFF2-40B4-BE49-F238E27FC236}">
                  <a16:creationId xmlns:a16="http://schemas.microsoft.com/office/drawing/2014/main" id="{DBD0B1F1-6FFD-4BBF-B388-CDBD745D5AE5}"/>
                </a:ext>
              </a:extLst>
            </p:cNvPr>
            <p:cNvSpPr>
              <a:spLocks/>
            </p:cNvSpPr>
            <p:nvPr/>
          </p:nvSpPr>
          <p:spPr bwMode="auto">
            <a:xfrm flipH="1">
              <a:off x="1828926"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7" name="Freeform 29">
              <a:extLst>
                <a:ext uri="{FF2B5EF4-FFF2-40B4-BE49-F238E27FC236}">
                  <a16:creationId xmlns:a16="http://schemas.microsoft.com/office/drawing/2014/main" id="{1947A14D-9B37-4100-81B0-258E3BC44E42}"/>
                </a:ext>
              </a:extLst>
            </p:cNvPr>
            <p:cNvSpPr>
              <a:spLocks/>
            </p:cNvSpPr>
            <p:nvPr/>
          </p:nvSpPr>
          <p:spPr bwMode="auto">
            <a:xfrm flipH="1">
              <a:off x="139320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8" name="Freeform 31">
              <a:extLst>
                <a:ext uri="{FF2B5EF4-FFF2-40B4-BE49-F238E27FC236}">
                  <a16:creationId xmlns:a16="http://schemas.microsoft.com/office/drawing/2014/main" id="{5453913E-348D-40B7-9374-DFF29C4CE140}"/>
                </a:ext>
              </a:extLst>
            </p:cNvPr>
            <p:cNvSpPr>
              <a:spLocks/>
            </p:cNvSpPr>
            <p:nvPr/>
          </p:nvSpPr>
          <p:spPr bwMode="auto">
            <a:xfrm flipH="1">
              <a:off x="1500297"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699" name="Freeform 29">
              <a:extLst>
                <a:ext uri="{FF2B5EF4-FFF2-40B4-BE49-F238E27FC236}">
                  <a16:creationId xmlns:a16="http://schemas.microsoft.com/office/drawing/2014/main" id="{4ECD8DC6-4CBB-429E-A832-0B4201300A9F}"/>
                </a:ext>
              </a:extLst>
            </p:cNvPr>
            <p:cNvSpPr>
              <a:spLocks/>
            </p:cNvSpPr>
            <p:nvPr/>
          </p:nvSpPr>
          <p:spPr bwMode="auto">
            <a:xfrm flipH="1">
              <a:off x="106457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0" name="Freeform 30">
              <a:extLst>
                <a:ext uri="{FF2B5EF4-FFF2-40B4-BE49-F238E27FC236}">
                  <a16:creationId xmlns:a16="http://schemas.microsoft.com/office/drawing/2014/main" id="{EE264C89-1F9F-402D-AE8F-8965CBB43DAB}"/>
                </a:ext>
              </a:extLst>
            </p:cNvPr>
            <p:cNvSpPr>
              <a:spLocks/>
            </p:cNvSpPr>
            <p:nvPr/>
          </p:nvSpPr>
          <p:spPr bwMode="auto">
            <a:xfrm flipH="1">
              <a:off x="738433"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1" name="Freeform 31">
              <a:extLst>
                <a:ext uri="{FF2B5EF4-FFF2-40B4-BE49-F238E27FC236}">
                  <a16:creationId xmlns:a16="http://schemas.microsoft.com/office/drawing/2014/main" id="{78BE4E85-42C5-4CCD-8B83-5C74AD875C1D}"/>
                </a:ext>
              </a:extLst>
            </p:cNvPr>
            <p:cNvSpPr>
              <a:spLocks/>
            </p:cNvSpPr>
            <p:nvPr/>
          </p:nvSpPr>
          <p:spPr bwMode="auto">
            <a:xfrm flipH="1">
              <a:off x="1171668"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2" name="Freeform 32">
              <a:extLst>
                <a:ext uri="{FF2B5EF4-FFF2-40B4-BE49-F238E27FC236}">
                  <a16:creationId xmlns:a16="http://schemas.microsoft.com/office/drawing/2014/main" id="{713ADC67-1B79-4531-8A08-6E56ED866146}"/>
                </a:ext>
              </a:extLst>
            </p:cNvPr>
            <p:cNvSpPr>
              <a:spLocks/>
            </p:cNvSpPr>
            <p:nvPr/>
          </p:nvSpPr>
          <p:spPr bwMode="auto">
            <a:xfrm flipH="1">
              <a:off x="845528"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3" name="Freeform 397">
              <a:extLst>
                <a:ext uri="{FF2B5EF4-FFF2-40B4-BE49-F238E27FC236}">
                  <a16:creationId xmlns:a16="http://schemas.microsoft.com/office/drawing/2014/main" id="{FF27E2F8-2B3C-48D5-99DB-2ED40A89BEF2}"/>
                </a:ext>
              </a:extLst>
            </p:cNvPr>
            <p:cNvSpPr>
              <a:spLocks/>
            </p:cNvSpPr>
            <p:nvPr/>
          </p:nvSpPr>
          <p:spPr bwMode="auto">
            <a:xfrm flipH="1">
              <a:off x="409805"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4" name="Freeform 398">
              <a:extLst>
                <a:ext uri="{FF2B5EF4-FFF2-40B4-BE49-F238E27FC236}">
                  <a16:creationId xmlns:a16="http://schemas.microsoft.com/office/drawing/2014/main" id="{D644679D-AAFB-4890-8CCD-CD32049F3AF7}"/>
                </a:ext>
              </a:extLst>
            </p:cNvPr>
            <p:cNvSpPr>
              <a:spLocks/>
            </p:cNvSpPr>
            <p:nvPr/>
          </p:nvSpPr>
          <p:spPr bwMode="auto">
            <a:xfrm flipH="1">
              <a:off x="83664" y="-6850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5" name="Freeform 399">
              <a:extLst>
                <a:ext uri="{FF2B5EF4-FFF2-40B4-BE49-F238E27FC236}">
                  <a16:creationId xmlns:a16="http://schemas.microsoft.com/office/drawing/2014/main" id="{00E76FF1-CF2E-4965-9B4D-FB55D7D2FC3A}"/>
                </a:ext>
              </a:extLst>
            </p:cNvPr>
            <p:cNvSpPr>
              <a:spLocks/>
            </p:cNvSpPr>
            <p:nvPr/>
          </p:nvSpPr>
          <p:spPr bwMode="auto">
            <a:xfrm flipH="1">
              <a:off x="516899" y="-72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6" name="Freeform 400">
              <a:extLst>
                <a:ext uri="{FF2B5EF4-FFF2-40B4-BE49-F238E27FC236}">
                  <a16:creationId xmlns:a16="http://schemas.microsoft.com/office/drawing/2014/main" id="{01D5C4B2-6A15-4430-A586-61A49A222994}"/>
                </a:ext>
              </a:extLst>
            </p:cNvPr>
            <p:cNvSpPr>
              <a:spLocks/>
            </p:cNvSpPr>
            <p:nvPr/>
          </p:nvSpPr>
          <p:spPr bwMode="auto">
            <a:xfrm flipH="1">
              <a:off x="190758" y="-72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6" name="Group 1795">
            <a:extLst>
              <a:ext uri="{FF2B5EF4-FFF2-40B4-BE49-F238E27FC236}">
                <a16:creationId xmlns:a16="http://schemas.microsoft.com/office/drawing/2014/main" id="{78F5DB95-0743-4194-AF8E-731BCEBC63A0}"/>
              </a:ext>
            </a:extLst>
          </p:cNvPr>
          <p:cNvGrpSpPr/>
          <p:nvPr userDrawn="1"/>
        </p:nvGrpSpPr>
        <p:grpSpPr>
          <a:xfrm>
            <a:off x="83663" y="348871"/>
            <a:ext cx="12009864" cy="176637"/>
            <a:chOff x="83663" y="225542"/>
            <a:chExt cx="12009864" cy="176637"/>
          </a:xfrm>
        </p:grpSpPr>
        <p:sp>
          <p:nvSpPr>
            <p:cNvPr id="811" name="Freeform 29">
              <a:extLst>
                <a:ext uri="{FF2B5EF4-FFF2-40B4-BE49-F238E27FC236}">
                  <a16:creationId xmlns:a16="http://schemas.microsoft.com/office/drawing/2014/main" id="{48C2BA7C-C171-4DE7-B360-0D6AD3E7EB1C}"/>
                </a:ext>
              </a:extLst>
            </p:cNvPr>
            <p:cNvSpPr>
              <a:spLocks/>
            </p:cNvSpPr>
            <p:nvPr/>
          </p:nvSpPr>
          <p:spPr bwMode="auto">
            <a:xfrm>
              <a:off x="521720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2" name="Freeform 30">
              <a:extLst>
                <a:ext uri="{FF2B5EF4-FFF2-40B4-BE49-F238E27FC236}">
                  <a16:creationId xmlns:a16="http://schemas.microsoft.com/office/drawing/2014/main" id="{760CE1DE-ACCB-4DB4-B5A3-8B6FD14A4E12}"/>
                </a:ext>
              </a:extLst>
            </p:cNvPr>
            <p:cNvSpPr>
              <a:spLocks/>
            </p:cNvSpPr>
            <p:nvPr/>
          </p:nvSpPr>
          <p:spPr bwMode="auto">
            <a:xfrm>
              <a:off x="554334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3" name="Freeform 31">
              <a:extLst>
                <a:ext uri="{FF2B5EF4-FFF2-40B4-BE49-F238E27FC236}">
                  <a16:creationId xmlns:a16="http://schemas.microsoft.com/office/drawing/2014/main" id="{F6E04536-CA56-4716-96F4-4A132F4D4069}"/>
                </a:ext>
              </a:extLst>
            </p:cNvPr>
            <p:cNvSpPr>
              <a:spLocks/>
            </p:cNvSpPr>
            <p:nvPr/>
          </p:nvSpPr>
          <p:spPr bwMode="auto">
            <a:xfrm>
              <a:off x="499567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4" name="Freeform 32">
              <a:extLst>
                <a:ext uri="{FF2B5EF4-FFF2-40B4-BE49-F238E27FC236}">
                  <a16:creationId xmlns:a16="http://schemas.microsoft.com/office/drawing/2014/main" id="{2AFA537E-385D-4008-856F-F34A92494ABD}"/>
                </a:ext>
              </a:extLst>
            </p:cNvPr>
            <p:cNvSpPr>
              <a:spLocks/>
            </p:cNvSpPr>
            <p:nvPr/>
          </p:nvSpPr>
          <p:spPr bwMode="auto">
            <a:xfrm>
              <a:off x="532430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5" name="Freeform 29">
              <a:extLst>
                <a:ext uri="{FF2B5EF4-FFF2-40B4-BE49-F238E27FC236}">
                  <a16:creationId xmlns:a16="http://schemas.microsoft.com/office/drawing/2014/main" id="{EFD04C3C-A4AB-4871-B02B-0E733E3BDEB5}"/>
                </a:ext>
              </a:extLst>
            </p:cNvPr>
            <p:cNvSpPr>
              <a:spLocks/>
            </p:cNvSpPr>
            <p:nvPr/>
          </p:nvSpPr>
          <p:spPr bwMode="auto">
            <a:xfrm>
              <a:off x="587197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6" name="Freeform 30">
              <a:extLst>
                <a:ext uri="{FF2B5EF4-FFF2-40B4-BE49-F238E27FC236}">
                  <a16:creationId xmlns:a16="http://schemas.microsoft.com/office/drawing/2014/main" id="{37FEA7BF-04A4-4A9C-8CB5-DCA193913217}"/>
                </a:ext>
              </a:extLst>
            </p:cNvPr>
            <p:cNvSpPr>
              <a:spLocks/>
            </p:cNvSpPr>
            <p:nvPr/>
          </p:nvSpPr>
          <p:spPr bwMode="auto">
            <a:xfrm>
              <a:off x="6198118"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7" name="Freeform 31">
              <a:extLst>
                <a:ext uri="{FF2B5EF4-FFF2-40B4-BE49-F238E27FC236}">
                  <a16:creationId xmlns:a16="http://schemas.microsoft.com/office/drawing/2014/main" id="{039BFC52-0F72-43C8-A3A3-38405DB261EB}"/>
                </a:ext>
              </a:extLst>
            </p:cNvPr>
            <p:cNvSpPr>
              <a:spLocks/>
            </p:cNvSpPr>
            <p:nvPr/>
          </p:nvSpPr>
          <p:spPr bwMode="auto">
            <a:xfrm>
              <a:off x="5650444"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8" name="Freeform 32">
              <a:extLst>
                <a:ext uri="{FF2B5EF4-FFF2-40B4-BE49-F238E27FC236}">
                  <a16:creationId xmlns:a16="http://schemas.microsoft.com/office/drawing/2014/main" id="{29FC1F44-1F6F-4038-B2B4-0944B1A8B2A2}"/>
                </a:ext>
              </a:extLst>
            </p:cNvPr>
            <p:cNvSpPr>
              <a:spLocks/>
            </p:cNvSpPr>
            <p:nvPr/>
          </p:nvSpPr>
          <p:spPr bwMode="auto">
            <a:xfrm>
              <a:off x="597907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19" name="Freeform 29">
              <a:extLst>
                <a:ext uri="{FF2B5EF4-FFF2-40B4-BE49-F238E27FC236}">
                  <a16:creationId xmlns:a16="http://schemas.microsoft.com/office/drawing/2014/main" id="{6CDA1E19-1982-4657-90F9-76384E561FF5}"/>
                </a:ext>
              </a:extLst>
            </p:cNvPr>
            <p:cNvSpPr>
              <a:spLocks/>
            </p:cNvSpPr>
            <p:nvPr/>
          </p:nvSpPr>
          <p:spPr bwMode="auto">
            <a:xfrm>
              <a:off x="6526746"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0" name="Freeform 30">
              <a:extLst>
                <a:ext uri="{FF2B5EF4-FFF2-40B4-BE49-F238E27FC236}">
                  <a16:creationId xmlns:a16="http://schemas.microsoft.com/office/drawing/2014/main" id="{C2163247-7818-43CB-B885-2804B135D97F}"/>
                </a:ext>
              </a:extLst>
            </p:cNvPr>
            <p:cNvSpPr>
              <a:spLocks/>
            </p:cNvSpPr>
            <p:nvPr/>
          </p:nvSpPr>
          <p:spPr bwMode="auto">
            <a:xfrm>
              <a:off x="685288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1" name="Freeform 31">
              <a:extLst>
                <a:ext uri="{FF2B5EF4-FFF2-40B4-BE49-F238E27FC236}">
                  <a16:creationId xmlns:a16="http://schemas.microsoft.com/office/drawing/2014/main" id="{FA256FAE-3764-4396-874F-31962D968926}"/>
                </a:ext>
              </a:extLst>
            </p:cNvPr>
            <p:cNvSpPr>
              <a:spLocks/>
            </p:cNvSpPr>
            <p:nvPr/>
          </p:nvSpPr>
          <p:spPr bwMode="auto">
            <a:xfrm>
              <a:off x="6305213"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2" name="Freeform 32">
              <a:extLst>
                <a:ext uri="{FF2B5EF4-FFF2-40B4-BE49-F238E27FC236}">
                  <a16:creationId xmlns:a16="http://schemas.microsoft.com/office/drawing/2014/main" id="{8720DB38-7D29-41B3-BFF2-9D549CB39D62}"/>
                </a:ext>
              </a:extLst>
            </p:cNvPr>
            <p:cNvSpPr>
              <a:spLocks/>
            </p:cNvSpPr>
            <p:nvPr/>
          </p:nvSpPr>
          <p:spPr bwMode="auto">
            <a:xfrm>
              <a:off x="6633841"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3" name="Freeform 29">
              <a:extLst>
                <a:ext uri="{FF2B5EF4-FFF2-40B4-BE49-F238E27FC236}">
                  <a16:creationId xmlns:a16="http://schemas.microsoft.com/office/drawing/2014/main" id="{1FB0C8F1-C645-4A0D-BC09-7086DBD13A55}"/>
                </a:ext>
              </a:extLst>
            </p:cNvPr>
            <p:cNvSpPr>
              <a:spLocks/>
            </p:cNvSpPr>
            <p:nvPr/>
          </p:nvSpPr>
          <p:spPr bwMode="auto">
            <a:xfrm>
              <a:off x="7181515"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4" name="Freeform 30">
              <a:extLst>
                <a:ext uri="{FF2B5EF4-FFF2-40B4-BE49-F238E27FC236}">
                  <a16:creationId xmlns:a16="http://schemas.microsoft.com/office/drawing/2014/main" id="{258079EE-33F0-4702-97A1-D1554A5AD28E}"/>
                </a:ext>
              </a:extLst>
            </p:cNvPr>
            <p:cNvSpPr>
              <a:spLocks/>
            </p:cNvSpPr>
            <p:nvPr/>
          </p:nvSpPr>
          <p:spPr bwMode="auto">
            <a:xfrm>
              <a:off x="7507656"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5" name="Freeform 31">
              <a:extLst>
                <a:ext uri="{FF2B5EF4-FFF2-40B4-BE49-F238E27FC236}">
                  <a16:creationId xmlns:a16="http://schemas.microsoft.com/office/drawing/2014/main" id="{09E1B1FC-279B-4B68-B35B-8CF92EEF8725}"/>
                </a:ext>
              </a:extLst>
            </p:cNvPr>
            <p:cNvSpPr>
              <a:spLocks/>
            </p:cNvSpPr>
            <p:nvPr/>
          </p:nvSpPr>
          <p:spPr bwMode="auto">
            <a:xfrm>
              <a:off x="6959982"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6" name="Freeform 32">
              <a:extLst>
                <a:ext uri="{FF2B5EF4-FFF2-40B4-BE49-F238E27FC236}">
                  <a16:creationId xmlns:a16="http://schemas.microsoft.com/office/drawing/2014/main" id="{BDD4D431-D290-4A4D-95E6-4E564CAD1EA6}"/>
                </a:ext>
              </a:extLst>
            </p:cNvPr>
            <p:cNvSpPr>
              <a:spLocks/>
            </p:cNvSpPr>
            <p:nvPr/>
          </p:nvSpPr>
          <p:spPr bwMode="auto">
            <a:xfrm>
              <a:off x="7288610"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7" name="Freeform 521">
              <a:extLst>
                <a:ext uri="{FF2B5EF4-FFF2-40B4-BE49-F238E27FC236}">
                  <a16:creationId xmlns:a16="http://schemas.microsoft.com/office/drawing/2014/main" id="{EBB834A8-4D91-49DE-937E-A5BDCE086468}"/>
                </a:ext>
              </a:extLst>
            </p:cNvPr>
            <p:cNvSpPr>
              <a:spLocks/>
            </p:cNvSpPr>
            <p:nvPr/>
          </p:nvSpPr>
          <p:spPr bwMode="auto">
            <a:xfrm>
              <a:off x="7836284"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8" name="Freeform 522">
              <a:extLst>
                <a:ext uri="{FF2B5EF4-FFF2-40B4-BE49-F238E27FC236}">
                  <a16:creationId xmlns:a16="http://schemas.microsoft.com/office/drawing/2014/main" id="{704A953A-7E84-4A09-840D-6453C51F005A}"/>
                </a:ext>
              </a:extLst>
            </p:cNvPr>
            <p:cNvSpPr>
              <a:spLocks/>
            </p:cNvSpPr>
            <p:nvPr/>
          </p:nvSpPr>
          <p:spPr bwMode="auto">
            <a:xfrm>
              <a:off x="8162425"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29" name="Freeform 523">
              <a:extLst>
                <a:ext uri="{FF2B5EF4-FFF2-40B4-BE49-F238E27FC236}">
                  <a16:creationId xmlns:a16="http://schemas.microsoft.com/office/drawing/2014/main" id="{3CADE2DC-1BE1-43CE-9028-A17EB4858FD1}"/>
                </a:ext>
              </a:extLst>
            </p:cNvPr>
            <p:cNvSpPr>
              <a:spLocks/>
            </p:cNvSpPr>
            <p:nvPr/>
          </p:nvSpPr>
          <p:spPr bwMode="auto">
            <a:xfrm>
              <a:off x="7614751"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0" name="Freeform 524">
              <a:extLst>
                <a:ext uri="{FF2B5EF4-FFF2-40B4-BE49-F238E27FC236}">
                  <a16:creationId xmlns:a16="http://schemas.microsoft.com/office/drawing/2014/main" id="{2F825BFF-9883-416D-B601-B2550760A44C}"/>
                </a:ext>
              </a:extLst>
            </p:cNvPr>
            <p:cNvSpPr>
              <a:spLocks/>
            </p:cNvSpPr>
            <p:nvPr/>
          </p:nvSpPr>
          <p:spPr bwMode="auto">
            <a:xfrm>
              <a:off x="7943378"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1" name="Freeform 29">
              <a:extLst>
                <a:ext uri="{FF2B5EF4-FFF2-40B4-BE49-F238E27FC236}">
                  <a16:creationId xmlns:a16="http://schemas.microsoft.com/office/drawing/2014/main" id="{A421E879-F37C-40C4-988A-05AB002F01FB}"/>
                </a:ext>
              </a:extLst>
            </p:cNvPr>
            <p:cNvSpPr>
              <a:spLocks/>
            </p:cNvSpPr>
            <p:nvPr/>
          </p:nvSpPr>
          <p:spPr bwMode="auto">
            <a:xfrm>
              <a:off x="8491054"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2" name="Freeform 31">
              <a:extLst>
                <a:ext uri="{FF2B5EF4-FFF2-40B4-BE49-F238E27FC236}">
                  <a16:creationId xmlns:a16="http://schemas.microsoft.com/office/drawing/2014/main" id="{24199D43-9FDB-41FC-8DAA-E10684625933}"/>
                </a:ext>
              </a:extLst>
            </p:cNvPr>
            <p:cNvSpPr>
              <a:spLocks/>
            </p:cNvSpPr>
            <p:nvPr/>
          </p:nvSpPr>
          <p:spPr bwMode="auto">
            <a:xfrm>
              <a:off x="8269520"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3" name="Freeform 29">
              <a:extLst>
                <a:ext uri="{FF2B5EF4-FFF2-40B4-BE49-F238E27FC236}">
                  <a16:creationId xmlns:a16="http://schemas.microsoft.com/office/drawing/2014/main" id="{9FBBF5D5-45D8-405B-A0A1-EC9E696AAB3D}"/>
                </a:ext>
              </a:extLst>
            </p:cNvPr>
            <p:cNvSpPr>
              <a:spLocks/>
            </p:cNvSpPr>
            <p:nvPr/>
          </p:nvSpPr>
          <p:spPr bwMode="auto">
            <a:xfrm>
              <a:off x="8819682"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4" name="Freeform 30">
              <a:extLst>
                <a:ext uri="{FF2B5EF4-FFF2-40B4-BE49-F238E27FC236}">
                  <a16:creationId xmlns:a16="http://schemas.microsoft.com/office/drawing/2014/main" id="{EAF3A785-EDBE-40E3-A43F-B311232B9CB1}"/>
                </a:ext>
              </a:extLst>
            </p:cNvPr>
            <p:cNvSpPr>
              <a:spLocks/>
            </p:cNvSpPr>
            <p:nvPr/>
          </p:nvSpPr>
          <p:spPr bwMode="auto">
            <a:xfrm>
              <a:off x="9145823"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5" name="Freeform 31">
              <a:extLst>
                <a:ext uri="{FF2B5EF4-FFF2-40B4-BE49-F238E27FC236}">
                  <a16:creationId xmlns:a16="http://schemas.microsoft.com/office/drawing/2014/main" id="{C3E82A85-BBBE-4443-89D9-BB06433AB863}"/>
                </a:ext>
              </a:extLst>
            </p:cNvPr>
            <p:cNvSpPr>
              <a:spLocks/>
            </p:cNvSpPr>
            <p:nvPr/>
          </p:nvSpPr>
          <p:spPr bwMode="auto">
            <a:xfrm>
              <a:off x="8598148"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6" name="Freeform 32">
              <a:extLst>
                <a:ext uri="{FF2B5EF4-FFF2-40B4-BE49-F238E27FC236}">
                  <a16:creationId xmlns:a16="http://schemas.microsoft.com/office/drawing/2014/main" id="{CEBE9F7B-6655-45A6-93B4-E5B2F9FFF765}"/>
                </a:ext>
              </a:extLst>
            </p:cNvPr>
            <p:cNvSpPr>
              <a:spLocks/>
            </p:cNvSpPr>
            <p:nvPr/>
          </p:nvSpPr>
          <p:spPr bwMode="auto">
            <a:xfrm>
              <a:off x="8926776"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7" name="Freeform 29">
              <a:extLst>
                <a:ext uri="{FF2B5EF4-FFF2-40B4-BE49-F238E27FC236}">
                  <a16:creationId xmlns:a16="http://schemas.microsoft.com/office/drawing/2014/main" id="{7EAF867D-F458-4BED-B217-26623704AE39}"/>
                </a:ext>
              </a:extLst>
            </p:cNvPr>
            <p:cNvSpPr>
              <a:spLocks/>
            </p:cNvSpPr>
            <p:nvPr/>
          </p:nvSpPr>
          <p:spPr bwMode="auto">
            <a:xfrm>
              <a:off x="9474451"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8" name="Freeform 30">
              <a:extLst>
                <a:ext uri="{FF2B5EF4-FFF2-40B4-BE49-F238E27FC236}">
                  <a16:creationId xmlns:a16="http://schemas.microsoft.com/office/drawing/2014/main" id="{F525BE7B-2E2A-453D-8D92-EEF0DD1A3ADE}"/>
                </a:ext>
              </a:extLst>
            </p:cNvPr>
            <p:cNvSpPr>
              <a:spLocks/>
            </p:cNvSpPr>
            <p:nvPr/>
          </p:nvSpPr>
          <p:spPr bwMode="auto">
            <a:xfrm>
              <a:off x="9800592"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39" name="Freeform 31">
              <a:extLst>
                <a:ext uri="{FF2B5EF4-FFF2-40B4-BE49-F238E27FC236}">
                  <a16:creationId xmlns:a16="http://schemas.microsoft.com/office/drawing/2014/main" id="{940AF245-23E8-4049-A71B-82B0FBFE59B9}"/>
                </a:ext>
              </a:extLst>
            </p:cNvPr>
            <p:cNvSpPr>
              <a:spLocks/>
            </p:cNvSpPr>
            <p:nvPr/>
          </p:nvSpPr>
          <p:spPr bwMode="auto">
            <a:xfrm>
              <a:off x="9252918"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0" name="Freeform 32">
              <a:extLst>
                <a:ext uri="{FF2B5EF4-FFF2-40B4-BE49-F238E27FC236}">
                  <a16:creationId xmlns:a16="http://schemas.microsoft.com/office/drawing/2014/main" id="{B9782BEE-4F82-448C-9F67-9F3C31383225}"/>
                </a:ext>
              </a:extLst>
            </p:cNvPr>
            <p:cNvSpPr>
              <a:spLocks/>
            </p:cNvSpPr>
            <p:nvPr/>
          </p:nvSpPr>
          <p:spPr bwMode="auto">
            <a:xfrm>
              <a:off x="9581546"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1" name="Freeform 29">
              <a:extLst>
                <a:ext uri="{FF2B5EF4-FFF2-40B4-BE49-F238E27FC236}">
                  <a16:creationId xmlns:a16="http://schemas.microsoft.com/office/drawing/2014/main" id="{FC50875A-C2B1-49F7-85DC-314A5EEAC0A4}"/>
                </a:ext>
              </a:extLst>
            </p:cNvPr>
            <p:cNvSpPr>
              <a:spLocks/>
            </p:cNvSpPr>
            <p:nvPr/>
          </p:nvSpPr>
          <p:spPr bwMode="auto">
            <a:xfrm>
              <a:off x="1012922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2" name="Freeform 30">
              <a:extLst>
                <a:ext uri="{FF2B5EF4-FFF2-40B4-BE49-F238E27FC236}">
                  <a16:creationId xmlns:a16="http://schemas.microsoft.com/office/drawing/2014/main" id="{99B4AE58-D34F-4FB7-B49A-F6880B0D1F95}"/>
                </a:ext>
              </a:extLst>
            </p:cNvPr>
            <p:cNvSpPr>
              <a:spLocks/>
            </p:cNvSpPr>
            <p:nvPr/>
          </p:nvSpPr>
          <p:spPr bwMode="auto">
            <a:xfrm>
              <a:off x="1045536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3" name="Freeform 31">
              <a:extLst>
                <a:ext uri="{FF2B5EF4-FFF2-40B4-BE49-F238E27FC236}">
                  <a16:creationId xmlns:a16="http://schemas.microsoft.com/office/drawing/2014/main" id="{B782F265-72D7-4730-8609-B70179C3D070}"/>
                </a:ext>
              </a:extLst>
            </p:cNvPr>
            <p:cNvSpPr>
              <a:spLocks/>
            </p:cNvSpPr>
            <p:nvPr/>
          </p:nvSpPr>
          <p:spPr bwMode="auto">
            <a:xfrm>
              <a:off x="9907686"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4" name="Freeform 32">
              <a:extLst>
                <a:ext uri="{FF2B5EF4-FFF2-40B4-BE49-F238E27FC236}">
                  <a16:creationId xmlns:a16="http://schemas.microsoft.com/office/drawing/2014/main" id="{5D873FB8-D4FE-49B8-9258-348E8376D58C}"/>
                </a:ext>
              </a:extLst>
            </p:cNvPr>
            <p:cNvSpPr>
              <a:spLocks/>
            </p:cNvSpPr>
            <p:nvPr/>
          </p:nvSpPr>
          <p:spPr bwMode="auto">
            <a:xfrm>
              <a:off x="10236314"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5" name="Freeform 29">
              <a:extLst>
                <a:ext uri="{FF2B5EF4-FFF2-40B4-BE49-F238E27FC236}">
                  <a16:creationId xmlns:a16="http://schemas.microsoft.com/office/drawing/2014/main" id="{DCDD0143-596F-452E-9CC5-6DB71914B37B}"/>
                </a:ext>
              </a:extLst>
            </p:cNvPr>
            <p:cNvSpPr>
              <a:spLocks/>
            </p:cNvSpPr>
            <p:nvPr/>
          </p:nvSpPr>
          <p:spPr bwMode="auto">
            <a:xfrm>
              <a:off x="1078398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6" name="Freeform 30">
              <a:extLst>
                <a:ext uri="{FF2B5EF4-FFF2-40B4-BE49-F238E27FC236}">
                  <a16:creationId xmlns:a16="http://schemas.microsoft.com/office/drawing/2014/main" id="{02FB15A4-8775-431D-A2DB-72C419E47ACF}"/>
                </a:ext>
              </a:extLst>
            </p:cNvPr>
            <p:cNvSpPr>
              <a:spLocks/>
            </p:cNvSpPr>
            <p:nvPr/>
          </p:nvSpPr>
          <p:spPr bwMode="auto">
            <a:xfrm>
              <a:off x="11110130"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7" name="Freeform 31">
              <a:extLst>
                <a:ext uri="{FF2B5EF4-FFF2-40B4-BE49-F238E27FC236}">
                  <a16:creationId xmlns:a16="http://schemas.microsoft.com/office/drawing/2014/main" id="{F960D10A-F346-483E-AB2D-2097A0D04B81}"/>
                </a:ext>
              </a:extLst>
            </p:cNvPr>
            <p:cNvSpPr>
              <a:spLocks/>
            </p:cNvSpPr>
            <p:nvPr/>
          </p:nvSpPr>
          <p:spPr bwMode="auto">
            <a:xfrm>
              <a:off x="1056245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8" name="Freeform 32">
              <a:extLst>
                <a:ext uri="{FF2B5EF4-FFF2-40B4-BE49-F238E27FC236}">
                  <a16:creationId xmlns:a16="http://schemas.microsoft.com/office/drawing/2014/main" id="{0FA958CF-B505-4CC7-AC6E-A36B124A8ADE}"/>
                </a:ext>
              </a:extLst>
            </p:cNvPr>
            <p:cNvSpPr>
              <a:spLocks/>
            </p:cNvSpPr>
            <p:nvPr/>
          </p:nvSpPr>
          <p:spPr bwMode="auto">
            <a:xfrm>
              <a:off x="10891083"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49" name="Freeform 543">
              <a:extLst>
                <a:ext uri="{FF2B5EF4-FFF2-40B4-BE49-F238E27FC236}">
                  <a16:creationId xmlns:a16="http://schemas.microsoft.com/office/drawing/2014/main" id="{A5B76D52-0DBD-4003-BAE3-635980856E63}"/>
                </a:ext>
              </a:extLst>
            </p:cNvPr>
            <p:cNvSpPr>
              <a:spLocks/>
            </p:cNvSpPr>
            <p:nvPr/>
          </p:nvSpPr>
          <p:spPr bwMode="auto">
            <a:xfrm>
              <a:off x="1143875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0" name="Freeform 544">
              <a:extLst>
                <a:ext uri="{FF2B5EF4-FFF2-40B4-BE49-F238E27FC236}">
                  <a16:creationId xmlns:a16="http://schemas.microsoft.com/office/drawing/2014/main" id="{7B3AF653-F21B-4B83-9E37-2EF2A42796E0}"/>
                </a:ext>
              </a:extLst>
            </p:cNvPr>
            <p:cNvSpPr>
              <a:spLocks/>
            </p:cNvSpPr>
            <p:nvPr/>
          </p:nvSpPr>
          <p:spPr bwMode="auto">
            <a:xfrm>
              <a:off x="11764899"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1" name="Freeform 545">
              <a:extLst>
                <a:ext uri="{FF2B5EF4-FFF2-40B4-BE49-F238E27FC236}">
                  <a16:creationId xmlns:a16="http://schemas.microsoft.com/office/drawing/2014/main" id="{F90FA9E6-C19E-482C-8BB7-59DCF5A5AC72}"/>
                </a:ext>
              </a:extLst>
            </p:cNvPr>
            <p:cNvSpPr>
              <a:spLocks/>
            </p:cNvSpPr>
            <p:nvPr/>
          </p:nvSpPr>
          <p:spPr bwMode="auto">
            <a:xfrm>
              <a:off x="11217225"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2" name="Freeform 546">
              <a:extLst>
                <a:ext uri="{FF2B5EF4-FFF2-40B4-BE49-F238E27FC236}">
                  <a16:creationId xmlns:a16="http://schemas.microsoft.com/office/drawing/2014/main" id="{86352EEF-4465-467D-B743-8FE94FCE0EF4}"/>
                </a:ext>
              </a:extLst>
            </p:cNvPr>
            <p:cNvSpPr>
              <a:spLocks/>
            </p:cNvSpPr>
            <p:nvPr/>
          </p:nvSpPr>
          <p:spPr bwMode="auto">
            <a:xfrm>
              <a:off x="11545852" y="2255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3" name="Freeform 29">
              <a:extLst>
                <a:ext uri="{FF2B5EF4-FFF2-40B4-BE49-F238E27FC236}">
                  <a16:creationId xmlns:a16="http://schemas.microsoft.com/office/drawing/2014/main" id="{B5D670BF-6A8D-4A95-86D1-81EDA2622851}"/>
                </a:ext>
              </a:extLst>
            </p:cNvPr>
            <p:cNvSpPr>
              <a:spLocks/>
            </p:cNvSpPr>
            <p:nvPr/>
          </p:nvSpPr>
          <p:spPr bwMode="auto">
            <a:xfrm>
              <a:off x="12093527" y="2292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4" name="Freeform 31">
              <a:extLst>
                <a:ext uri="{FF2B5EF4-FFF2-40B4-BE49-F238E27FC236}">
                  <a16:creationId xmlns:a16="http://schemas.microsoft.com/office/drawing/2014/main" id="{A1EACFB4-E3CC-44C0-9479-EB0FDC1C581A}"/>
                </a:ext>
              </a:extLst>
            </p:cNvPr>
            <p:cNvSpPr>
              <a:spLocks/>
            </p:cNvSpPr>
            <p:nvPr/>
          </p:nvSpPr>
          <p:spPr bwMode="auto">
            <a:xfrm>
              <a:off x="11871993" y="2255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7" name="Freeform 30">
              <a:extLst>
                <a:ext uri="{FF2B5EF4-FFF2-40B4-BE49-F238E27FC236}">
                  <a16:creationId xmlns:a16="http://schemas.microsoft.com/office/drawing/2014/main" id="{E20F7C2C-7993-4B39-9176-3D0F086C0C95}"/>
                </a:ext>
              </a:extLst>
            </p:cNvPr>
            <p:cNvSpPr>
              <a:spLocks/>
            </p:cNvSpPr>
            <p:nvPr/>
          </p:nvSpPr>
          <p:spPr bwMode="auto">
            <a:xfrm>
              <a:off x="302710"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8" name="Freeform 32">
              <a:extLst>
                <a:ext uri="{FF2B5EF4-FFF2-40B4-BE49-F238E27FC236}">
                  <a16:creationId xmlns:a16="http://schemas.microsoft.com/office/drawing/2014/main" id="{1AD6621C-3BA8-4D45-8131-EB6A25194D6D}"/>
                </a:ext>
              </a:extLst>
            </p:cNvPr>
            <p:cNvSpPr>
              <a:spLocks/>
            </p:cNvSpPr>
            <p:nvPr/>
          </p:nvSpPr>
          <p:spPr bwMode="auto">
            <a:xfrm>
              <a:off x="83663"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09" name="Freeform 403">
              <a:extLst>
                <a:ext uri="{FF2B5EF4-FFF2-40B4-BE49-F238E27FC236}">
                  <a16:creationId xmlns:a16="http://schemas.microsoft.com/office/drawing/2014/main" id="{810F15F8-DA4A-44B4-B592-5A28AC6EEDA4}"/>
                </a:ext>
              </a:extLst>
            </p:cNvPr>
            <p:cNvSpPr>
              <a:spLocks/>
            </p:cNvSpPr>
            <p:nvPr/>
          </p:nvSpPr>
          <p:spPr bwMode="auto">
            <a:xfrm>
              <a:off x="63133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0" name="Freeform 404">
              <a:extLst>
                <a:ext uri="{FF2B5EF4-FFF2-40B4-BE49-F238E27FC236}">
                  <a16:creationId xmlns:a16="http://schemas.microsoft.com/office/drawing/2014/main" id="{ABEB85FD-5B71-4977-B6F1-19D3732C8604}"/>
                </a:ext>
              </a:extLst>
            </p:cNvPr>
            <p:cNvSpPr>
              <a:spLocks/>
            </p:cNvSpPr>
            <p:nvPr/>
          </p:nvSpPr>
          <p:spPr bwMode="auto">
            <a:xfrm>
              <a:off x="957479"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1" name="Freeform 405">
              <a:extLst>
                <a:ext uri="{FF2B5EF4-FFF2-40B4-BE49-F238E27FC236}">
                  <a16:creationId xmlns:a16="http://schemas.microsoft.com/office/drawing/2014/main" id="{718A2A5E-DC1F-4D86-A899-5BBFFBEC5E6E}"/>
                </a:ext>
              </a:extLst>
            </p:cNvPr>
            <p:cNvSpPr>
              <a:spLocks/>
            </p:cNvSpPr>
            <p:nvPr/>
          </p:nvSpPr>
          <p:spPr bwMode="auto">
            <a:xfrm>
              <a:off x="409806"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2" name="Freeform 406">
              <a:extLst>
                <a:ext uri="{FF2B5EF4-FFF2-40B4-BE49-F238E27FC236}">
                  <a16:creationId xmlns:a16="http://schemas.microsoft.com/office/drawing/2014/main" id="{A03C9514-065D-4E3D-AD1E-7309B6A12B65}"/>
                </a:ext>
              </a:extLst>
            </p:cNvPr>
            <p:cNvSpPr>
              <a:spLocks/>
            </p:cNvSpPr>
            <p:nvPr/>
          </p:nvSpPr>
          <p:spPr bwMode="auto">
            <a:xfrm>
              <a:off x="738432"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3" name="Freeform 29">
              <a:extLst>
                <a:ext uri="{FF2B5EF4-FFF2-40B4-BE49-F238E27FC236}">
                  <a16:creationId xmlns:a16="http://schemas.microsoft.com/office/drawing/2014/main" id="{E43FAB20-0023-4CDD-85AD-E9776A7CC7DD}"/>
                </a:ext>
              </a:extLst>
            </p:cNvPr>
            <p:cNvSpPr>
              <a:spLocks/>
            </p:cNvSpPr>
            <p:nvPr/>
          </p:nvSpPr>
          <p:spPr bwMode="auto">
            <a:xfrm>
              <a:off x="128610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4" name="Freeform 31">
              <a:extLst>
                <a:ext uri="{FF2B5EF4-FFF2-40B4-BE49-F238E27FC236}">
                  <a16:creationId xmlns:a16="http://schemas.microsoft.com/office/drawing/2014/main" id="{517A3143-60B6-4277-AE64-C0C00A00F340}"/>
                </a:ext>
              </a:extLst>
            </p:cNvPr>
            <p:cNvSpPr>
              <a:spLocks/>
            </p:cNvSpPr>
            <p:nvPr/>
          </p:nvSpPr>
          <p:spPr bwMode="auto">
            <a:xfrm>
              <a:off x="1064574"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5" name="Freeform 29">
              <a:extLst>
                <a:ext uri="{FF2B5EF4-FFF2-40B4-BE49-F238E27FC236}">
                  <a16:creationId xmlns:a16="http://schemas.microsoft.com/office/drawing/2014/main" id="{8C460EDD-A409-43C5-A818-D48459FD1CFE}"/>
                </a:ext>
              </a:extLst>
            </p:cNvPr>
            <p:cNvSpPr>
              <a:spLocks/>
            </p:cNvSpPr>
            <p:nvPr/>
          </p:nvSpPr>
          <p:spPr bwMode="auto">
            <a:xfrm>
              <a:off x="161473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6" name="Freeform 30">
              <a:extLst>
                <a:ext uri="{FF2B5EF4-FFF2-40B4-BE49-F238E27FC236}">
                  <a16:creationId xmlns:a16="http://schemas.microsoft.com/office/drawing/2014/main" id="{F7225F37-E476-47F4-8C2D-54BC93493FF9}"/>
                </a:ext>
              </a:extLst>
            </p:cNvPr>
            <p:cNvSpPr>
              <a:spLocks/>
            </p:cNvSpPr>
            <p:nvPr/>
          </p:nvSpPr>
          <p:spPr bwMode="auto">
            <a:xfrm>
              <a:off x="1940877"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7" name="Freeform 31">
              <a:extLst>
                <a:ext uri="{FF2B5EF4-FFF2-40B4-BE49-F238E27FC236}">
                  <a16:creationId xmlns:a16="http://schemas.microsoft.com/office/drawing/2014/main" id="{8AD84EF1-F659-462A-84EF-71D9DE5DCA61}"/>
                </a:ext>
              </a:extLst>
            </p:cNvPr>
            <p:cNvSpPr>
              <a:spLocks/>
            </p:cNvSpPr>
            <p:nvPr/>
          </p:nvSpPr>
          <p:spPr bwMode="auto">
            <a:xfrm>
              <a:off x="1393203"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8" name="Freeform 32">
              <a:extLst>
                <a:ext uri="{FF2B5EF4-FFF2-40B4-BE49-F238E27FC236}">
                  <a16:creationId xmlns:a16="http://schemas.microsoft.com/office/drawing/2014/main" id="{B57D17D5-9FF0-4B29-836A-D4BFE77BFB2B}"/>
                </a:ext>
              </a:extLst>
            </p:cNvPr>
            <p:cNvSpPr>
              <a:spLocks/>
            </p:cNvSpPr>
            <p:nvPr/>
          </p:nvSpPr>
          <p:spPr bwMode="auto">
            <a:xfrm>
              <a:off x="1721829"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19" name="Freeform 29">
              <a:extLst>
                <a:ext uri="{FF2B5EF4-FFF2-40B4-BE49-F238E27FC236}">
                  <a16:creationId xmlns:a16="http://schemas.microsoft.com/office/drawing/2014/main" id="{8335515F-C5ED-4F43-A162-D808FC39B3DD}"/>
                </a:ext>
              </a:extLst>
            </p:cNvPr>
            <p:cNvSpPr>
              <a:spLocks/>
            </p:cNvSpPr>
            <p:nvPr/>
          </p:nvSpPr>
          <p:spPr bwMode="auto">
            <a:xfrm>
              <a:off x="226950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0" name="Freeform 30">
              <a:extLst>
                <a:ext uri="{FF2B5EF4-FFF2-40B4-BE49-F238E27FC236}">
                  <a16:creationId xmlns:a16="http://schemas.microsoft.com/office/drawing/2014/main" id="{6B5E1C9D-A33E-4854-B9D5-5B2DD3B140C0}"/>
                </a:ext>
              </a:extLst>
            </p:cNvPr>
            <p:cNvSpPr>
              <a:spLocks/>
            </p:cNvSpPr>
            <p:nvPr/>
          </p:nvSpPr>
          <p:spPr bwMode="auto">
            <a:xfrm>
              <a:off x="2595646"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1" name="Freeform 31">
              <a:extLst>
                <a:ext uri="{FF2B5EF4-FFF2-40B4-BE49-F238E27FC236}">
                  <a16:creationId xmlns:a16="http://schemas.microsoft.com/office/drawing/2014/main" id="{BE6D315F-9CA3-4489-A83D-373A1027A017}"/>
                </a:ext>
              </a:extLst>
            </p:cNvPr>
            <p:cNvSpPr>
              <a:spLocks/>
            </p:cNvSpPr>
            <p:nvPr/>
          </p:nvSpPr>
          <p:spPr bwMode="auto">
            <a:xfrm>
              <a:off x="2047971"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2" name="Freeform 32">
              <a:extLst>
                <a:ext uri="{FF2B5EF4-FFF2-40B4-BE49-F238E27FC236}">
                  <a16:creationId xmlns:a16="http://schemas.microsoft.com/office/drawing/2014/main" id="{0A57BC63-DC74-455C-8CBF-F53CD9BFDB68}"/>
                </a:ext>
              </a:extLst>
            </p:cNvPr>
            <p:cNvSpPr>
              <a:spLocks/>
            </p:cNvSpPr>
            <p:nvPr/>
          </p:nvSpPr>
          <p:spPr bwMode="auto">
            <a:xfrm>
              <a:off x="2376599"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3" name="Freeform 29">
              <a:extLst>
                <a:ext uri="{FF2B5EF4-FFF2-40B4-BE49-F238E27FC236}">
                  <a16:creationId xmlns:a16="http://schemas.microsoft.com/office/drawing/2014/main" id="{971FF6DE-5F63-4C91-8DCA-5ADD7F1CDF97}"/>
                </a:ext>
              </a:extLst>
            </p:cNvPr>
            <p:cNvSpPr>
              <a:spLocks/>
            </p:cNvSpPr>
            <p:nvPr/>
          </p:nvSpPr>
          <p:spPr bwMode="auto">
            <a:xfrm>
              <a:off x="2924274"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4" name="Freeform 30">
              <a:extLst>
                <a:ext uri="{FF2B5EF4-FFF2-40B4-BE49-F238E27FC236}">
                  <a16:creationId xmlns:a16="http://schemas.microsoft.com/office/drawing/2014/main" id="{1CF1C91C-F9A1-406F-AABB-85AE0E78DE8C}"/>
                </a:ext>
              </a:extLst>
            </p:cNvPr>
            <p:cNvSpPr>
              <a:spLocks/>
            </p:cNvSpPr>
            <p:nvPr/>
          </p:nvSpPr>
          <p:spPr bwMode="auto">
            <a:xfrm>
              <a:off x="3250415"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5" name="Freeform 31">
              <a:extLst>
                <a:ext uri="{FF2B5EF4-FFF2-40B4-BE49-F238E27FC236}">
                  <a16:creationId xmlns:a16="http://schemas.microsoft.com/office/drawing/2014/main" id="{F8FA1523-EDBA-47D4-ABEB-4036DB9CAC2C}"/>
                </a:ext>
              </a:extLst>
            </p:cNvPr>
            <p:cNvSpPr>
              <a:spLocks/>
            </p:cNvSpPr>
            <p:nvPr/>
          </p:nvSpPr>
          <p:spPr bwMode="auto">
            <a:xfrm>
              <a:off x="2702740"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6" name="Freeform 32">
              <a:extLst>
                <a:ext uri="{FF2B5EF4-FFF2-40B4-BE49-F238E27FC236}">
                  <a16:creationId xmlns:a16="http://schemas.microsoft.com/office/drawing/2014/main" id="{BE57E2E6-D73B-449B-A633-D58E0E15F2E5}"/>
                </a:ext>
              </a:extLst>
            </p:cNvPr>
            <p:cNvSpPr>
              <a:spLocks/>
            </p:cNvSpPr>
            <p:nvPr/>
          </p:nvSpPr>
          <p:spPr bwMode="auto">
            <a:xfrm>
              <a:off x="3031368"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7" name="Freeform 29">
              <a:extLst>
                <a:ext uri="{FF2B5EF4-FFF2-40B4-BE49-F238E27FC236}">
                  <a16:creationId xmlns:a16="http://schemas.microsoft.com/office/drawing/2014/main" id="{22A2C003-86F1-4BC2-89B6-5FBCE7E8F322}"/>
                </a:ext>
              </a:extLst>
            </p:cNvPr>
            <p:cNvSpPr>
              <a:spLocks/>
            </p:cNvSpPr>
            <p:nvPr/>
          </p:nvSpPr>
          <p:spPr bwMode="auto">
            <a:xfrm>
              <a:off x="3579042"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8" name="Freeform 30">
              <a:extLst>
                <a:ext uri="{FF2B5EF4-FFF2-40B4-BE49-F238E27FC236}">
                  <a16:creationId xmlns:a16="http://schemas.microsoft.com/office/drawing/2014/main" id="{02793DFA-3885-402E-AE28-0049A4C19225}"/>
                </a:ext>
              </a:extLst>
            </p:cNvPr>
            <p:cNvSpPr>
              <a:spLocks/>
            </p:cNvSpPr>
            <p:nvPr/>
          </p:nvSpPr>
          <p:spPr bwMode="auto">
            <a:xfrm>
              <a:off x="3905183"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29" name="Freeform 31">
              <a:extLst>
                <a:ext uri="{FF2B5EF4-FFF2-40B4-BE49-F238E27FC236}">
                  <a16:creationId xmlns:a16="http://schemas.microsoft.com/office/drawing/2014/main" id="{C062DBAD-868A-4CC5-B5A1-0292C94F74BB}"/>
                </a:ext>
              </a:extLst>
            </p:cNvPr>
            <p:cNvSpPr>
              <a:spLocks/>
            </p:cNvSpPr>
            <p:nvPr/>
          </p:nvSpPr>
          <p:spPr bwMode="auto">
            <a:xfrm>
              <a:off x="3357509"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0" name="Freeform 32">
              <a:extLst>
                <a:ext uri="{FF2B5EF4-FFF2-40B4-BE49-F238E27FC236}">
                  <a16:creationId xmlns:a16="http://schemas.microsoft.com/office/drawing/2014/main" id="{590C4795-00C6-4312-876F-27FE1F5D5746}"/>
                </a:ext>
              </a:extLst>
            </p:cNvPr>
            <p:cNvSpPr>
              <a:spLocks/>
            </p:cNvSpPr>
            <p:nvPr/>
          </p:nvSpPr>
          <p:spPr bwMode="auto">
            <a:xfrm>
              <a:off x="3686137"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1" name="Freeform 425">
              <a:extLst>
                <a:ext uri="{FF2B5EF4-FFF2-40B4-BE49-F238E27FC236}">
                  <a16:creationId xmlns:a16="http://schemas.microsoft.com/office/drawing/2014/main" id="{EACA9DD9-457E-4668-947B-2EF6B263DB91}"/>
                </a:ext>
              </a:extLst>
            </p:cNvPr>
            <p:cNvSpPr>
              <a:spLocks/>
            </p:cNvSpPr>
            <p:nvPr/>
          </p:nvSpPr>
          <p:spPr bwMode="auto">
            <a:xfrm>
              <a:off x="4233811"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2" name="Freeform 426">
              <a:extLst>
                <a:ext uri="{FF2B5EF4-FFF2-40B4-BE49-F238E27FC236}">
                  <a16:creationId xmlns:a16="http://schemas.microsoft.com/office/drawing/2014/main" id="{02AB393D-C55B-4550-9097-B68D42F31634}"/>
                </a:ext>
              </a:extLst>
            </p:cNvPr>
            <p:cNvSpPr>
              <a:spLocks/>
            </p:cNvSpPr>
            <p:nvPr/>
          </p:nvSpPr>
          <p:spPr bwMode="auto">
            <a:xfrm>
              <a:off x="4559953"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3" name="Freeform 427">
              <a:extLst>
                <a:ext uri="{FF2B5EF4-FFF2-40B4-BE49-F238E27FC236}">
                  <a16:creationId xmlns:a16="http://schemas.microsoft.com/office/drawing/2014/main" id="{7383A351-D0B5-4A75-B53E-C8458538DC1C}"/>
                </a:ext>
              </a:extLst>
            </p:cNvPr>
            <p:cNvSpPr>
              <a:spLocks/>
            </p:cNvSpPr>
            <p:nvPr/>
          </p:nvSpPr>
          <p:spPr bwMode="auto">
            <a:xfrm>
              <a:off x="4012279"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4" name="Freeform 428">
              <a:extLst>
                <a:ext uri="{FF2B5EF4-FFF2-40B4-BE49-F238E27FC236}">
                  <a16:creationId xmlns:a16="http://schemas.microsoft.com/office/drawing/2014/main" id="{3A9B07B3-DA9B-47A3-9550-E28DE1918B95}"/>
                </a:ext>
              </a:extLst>
            </p:cNvPr>
            <p:cNvSpPr>
              <a:spLocks/>
            </p:cNvSpPr>
            <p:nvPr/>
          </p:nvSpPr>
          <p:spPr bwMode="auto">
            <a:xfrm>
              <a:off x="4340906" y="22554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5" name="Freeform 29">
              <a:extLst>
                <a:ext uri="{FF2B5EF4-FFF2-40B4-BE49-F238E27FC236}">
                  <a16:creationId xmlns:a16="http://schemas.microsoft.com/office/drawing/2014/main" id="{BEC038E3-3E95-4433-B4B1-4485B46D3D7D}"/>
                </a:ext>
              </a:extLst>
            </p:cNvPr>
            <p:cNvSpPr>
              <a:spLocks/>
            </p:cNvSpPr>
            <p:nvPr/>
          </p:nvSpPr>
          <p:spPr bwMode="auto">
            <a:xfrm>
              <a:off x="4888581" y="22927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6" name="Freeform 31">
              <a:extLst>
                <a:ext uri="{FF2B5EF4-FFF2-40B4-BE49-F238E27FC236}">
                  <a16:creationId xmlns:a16="http://schemas.microsoft.com/office/drawing/2014/main" id="{CC19AD42-AF04-4026-A66D-0229D381EA3B}"/>
                </a:ext>
              </a:extLst>
            </p:cNvPr>
            <p:cNvSpPr>
              <a:spLocks/>
            </p:cNvSpPr>
            <p:nvPr/>
          </p:nvSpPr>
          <p:spPr bwMode="auto">
            <a:xfrm>
              <a:off x="4667048" y="22554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797" name="Group 1796">
            <a:extLst>
              <a:ext uri="{FF2B5EF4-FFF2-40B4-BE49-F238E27FC236}">
                <a16:creationId xmlns:a16="http://schemas.microsoft.com/office/drawing/2014/main" id="{ADCA3183-3389-4486-8913-D1AEFF5E6A10}"/>
              </a:ext>
            </a:extLst>
          </p:cNvPr>
          <p:cNvGrpSpPr/>
          <p:nvPr userDrawn="1"/>
        </p:nvGrpSpPr>
        <p:grpSpPr>
          <a:xfrm>
            <a:off x="83664" y="633905"/>
            <a:ext cx="12009863" cy="176637"/>
            <a:chOff x="83664" y="515851"/>
            <a:chExt cx="12009863" cy="176637"/>
          </a:xfrm>
        </p:grpSpPr>
        <p:sp>
          <p:nvSpPr>
            <p:cNvPr id="855" name="Freeform 29">
              <a:extLst>
                <a:ext uri="{FF2B5EF4-FFF2-40B4-BE49-F238E27FC236}">
                  <a16:creationId xmlns:a16="http://schemas.microsoft.com/office/drawing/2014/main" id="{6F086788-0344-4F9A-AF82-274CD2E8D455}"/>
                </a:ext>
              </a:extLst>
            </p:cNvPr>
            <p:cNvSpPr>
              <a:spLocks/>
            </p:cNvSpPr>
            <p:nvPr/>
          </p:nvSpPr>
          <p:spPr bwMode="auto">
            <a:xfrm flipH="1">
              <a:off x="1187199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6" name="Freeform 30">
              <a:extLst>
                <a:ext uri="{FF2B5EF4-FFF2-40B4-BE49-F238E27FC236}">
                  <a16:creationId xmlns:a16="http://schemas.microsoft.com/office/drawing/2014/main" id="{30F87FD2-AAE9-48DD-8109-3CFD7F34AC8B}"/>
                </a:ext>
              </a:extLst>
            </p:cNvPr>
            <p:cNvSpPr>
              <a:spLocks/>
            </p:cNvSpPr>
            <p:nvPr/>
          </p:nvSpPr>
          <p:spPr bwMode="auto">
            <a:xfrm flipH="1">
              <a:off x="1154585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7" name="Freeform 31">
              <a:extLst>
                <a:ext uri="{FF2B5EF4-FFF2-40B4-BE49-F238E27FC236}">
                  <a16:creationId xmlns:a16="http://schemas.microsoft.com/office/drawing/2014/main" id="{D320E54A-79E5-412A-8147-D110485ABB13}"/>
                </a:ext>
              </a:extLst>
            </p:cNvPr>
            <p:cNvSpPr>
              <a:spLocks/>
            </p:cNvSpPr>
            <p:nvPr/>
          </p:nvSpPr>
          <p:spPr bwMode="auto">
            <a:xfrm flipH="1">
              <a:off x="11979088"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8" name="Freeform 32">
              <a:extLst>
                <a:ext uri="{FF2B5EF4-FFF2-40B4-BE49-F238E27FC236}">
                  <a16:creationId xmlns:a16="http://schemas.microsoft.com/office/drawing/2014/main" id="{26552B62-A56A-484E-BBC5-0BEA953D7AD2}"/>
                </a:ext>
              </a:extLst>
            </p:cNvPr>
            <p:cNvSpPr>
              <a:spLocks/>
            </p:cNvSpPr>
            <p:nvPr/>
          </p:nvSpPr>
          <p:spPr bwMode="auto">
            <a:xfrm flipH="1">
              <a:off x="11652948"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59" name="Freeform 29">
              <a:extLst>
                <a:ext uri="{FF2B5EF4-FFF2-40B4-BE49-F238E27FC236}">
                  <a16:creationId xmlns:a16="http://schemas.microsoft.com/office/drawing/2014/main" id="{11A85A65-D9AE-4B3E-991D-CEF44C60DD95}"/>
                </a:ext>
              </a:extLst>
            </p:cNvPr>
            <p:cNvSpPr>
              <a:spLocks/>
            </p:cNvSpPr>
            <p:nvPr/>
          </p:nvSpPr>
          <p:spPr bwMode="auto">
            <a:xfrm flipH="1">
              <a:off x="1121722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0" name="Freeform 30">
              <a:extLst>
                <a:ext uri="{FF2B5EF4-FFF2-40B4-BE49-F238E27FC236}">
                  <a16:creationId xmlns:a16="http://schemas.microsoft.com/office/drawing/2014/main" id="{30542A38-A051-439C-B0E9-A658C8A17B39}"/>
                </a:ext>
              </a:extLst>
            </p:cNvPr>
            <p:cNvSpPr>
              <a:spLocks/>
            </p:cNvSpPr>
            <p:nvPr/>
          </p:nvSpPr>
          <p:spPr bwMode="auto">
            <a:xfrm flipH="1">
              <a:off x="1089108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1" name="Freeform 31">
              <a:extLst>
                <a:ext uri="{FF2B5EF4-FFF2-40B4-BE49-F238E27FC236}">
                  <a16:creationId xmlns:a16="http://schemas.microsoft.com/office/drawing/2014/main" id="{19CDDAB7-5384-40F2-AA25-D13A7401CCAF}"/>
                </a:ext>
              </a:extLst>
            </p:cNvPr>
            <p:cNvSpPr>
              <a:spLocks/>
            </p:cNvSpPr>
            <p:nvPr/>
          </p:nvSpPr>
          <p:spPr bwMode="auto">
            <a:xfrm flipH="1">
              <a:off x="1132431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2" name="Freeform 32">
              <a:extLst>
                <a:ext uri="{FF2B5EF4-FFF2-40B4-BE49-F238E27FC236}">
                  <a16:creationId xmlns:a16="http://schemas.microsoft.com/office/drawing/2014/main" id="{FB7354C1-E715-4D0E-AA7D-95CE100AC17A}"/>
                </a:ext>
              </a:extLst>
            </p:cNvPr>
            <p:cNvSpPr>
              <a:spLocks/>
            </p:cNvSpPr>
            <p:nvPr/>
          </p:nvSpPr>
          <p:spPr bwMode="auto">
            <a:xfrm flipH="1">
              <a:off x="10998178"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3" name="Freeform 29">
              <a:extLst>
                <a:ext uri="{FF2B5EF4-FFF2-40B4-BE49-F238E27FC236}">
                  <a16:creationId xmlns:a16="http://schemas.microsoft.com/office/drawing/2014/main" id="{B91BC49D-BE73-47A9-8E61-D700C272084F}"/>
                </a:ext>
              </a:extLst>
            </p:cNvPr>
            <p:cNvSpPr>
              <a:spLocks/>
            </p:cNvSpPr>
            <p:nvPr/>
          </p:nvSpPr>
          <p:spPr bwMode="auto">
            <a:xfrm flipH="1">
              <a:off x="10562456"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4" name="Freeform 30">
              <a:extLst>
                <a:ext uri="{FF2B5EF4-FFF2-40B4-BE49-F238E27FC236}">
                  <a16:creationId xmlns:a16="http://schemas.microsoft.com/office/drawing/2014/main" id="{BCA17DFF-B361-4DBE-99DD-339461E37C76}"/>
                </a:ext>
              </a:extLst>
            </p:cNvPr>
            <p:cNvSpPr>
              <a:spLocks/>
            </p:cNvSpPr>
            <p:nvPr/>
          </p:nvSpPr>
          <p:spPr bwMode="auto">
            <a:xfrm flipH="1">
              <a:off x="1023631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5" name="Freeform 31">
              <a:extLst>
                <a:ext uri="{FF2B5EF4-FFF2-40B4-BE49-F238E27FC236}">
                  <a16:creationId xmlns:a16="http://schemas.microsoft.com/office/drawing/2014/main" id="{A61862B0-58BE-4AF1-9458-F76D44AB596B}"/>
                </a:ext>
              </a:extLst>
            </p:cNvPr>
            <p:cNvSpPr>
              <a:spLocks/>
            </p:cNvSpPr>
            <p:nvPr/>
          </p:nvSpPr>
          <p:spPr bwMode="auto">
            <a:xfrm flipH="1">
              <a:off x="10669550"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6" name="Freeform 32">
              <a:extLst>
                <a:ext uri="{FF2B5EF4-FFF2-40B4-BE49-F238E27FC236}">
                  <a16:creationId xmlns:a16="http://schemas.microsoft.com/office/drawing/2014/main" id="{F5090DFF-8E4D-43D2-92D3-ADA80CBE0D4A}"/>
                </a:ext>
              </a:extLst>
            </p:cNvPr>
            <p:cNvSpPr>
              <a:spLocks/>
            </p:cNvSpPr>
            <p:nvPr/>
          </p:nvSpPr>
          <p:spPr bwMode="auto">
            <a:xfrm flipH="1">
              <a:off x="10343410"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7" name="Freeform 29">
              <a:extLst>
                <a:ext uri="{FF2B5EF4-FFF2-40B4-BE49-F238E27FC236}">
                  <a16:creationId xmlns:a16="http://schemas.microsoft.com/office/drawing/2014/main" id="{2B977FE1-DD0F-45B7-868C-0FD285B0CD0F}"/>
                </a:ext>
              </a:extLst>
            </p:cNvPr>
            <p:cNvSpPr>
              <a:spLocks/>
            </p:cNvSpPr>
            <p:nvPr/>
          </p:nvSpPr>
          <p:spPr bwMode="auto">
            <a:xfrm flipH="1">
              <a:off x="990768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8" name="Freeform 30">
              <a:extLst>
                <a:ext uri="{FF2B5EF4-FFF2-40B4-BE49-F238E27FC236}">
                  <a16:creationId xmlns:a16="http://schemas.microsoft.com/office/drawing/2014/main" id="{CA941E1C-6C82-4228-92A3-96039A6D519E}"/>
                </a:ext>
              </a:extLst>
            </p:cNvPr>
            <p:cNvSpPr>
              <a:spLocks/>
            </p:cNvSpPr>
            <p:nvPr/>
          </p:nvSpPr>
          <p:spPr bwMode="auto">
            <a:xfrm flipH="1">
              <a:off x="9581546"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69" name="Freeform 31">
              <a:extLst>
                <a:ext uri="{FF2B5EF4-FFF2-40B4-BE49-F238E27FC236}">
                  <a16:creationId xmlns:a16="http://schemas.microsoft.com/office/drawing/2014/main" id="{1519D63C-253C-43D9-A3C0-8D7C8684F311}"/>
                </a:ext>
              </a:extLst>
            </p:cNvPr>
            <p:cNvSpPr>
              <a:spLocks/>
            </p:cNvSpPr>
            <p:nvPr/>
          </p:nvSpPr>
          <p:spPr bwMode="auto">
            <a:xfrm flipH="1">
              <a:off x="10014782"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0" name="Freeform 32">
              <a:extLst>
                <a:ext uri="{FF2B5EF4-FFF2-40B4-BE49-F238E27FC236}">
                  <a16:creationId xmlns:a16="http://schemas.microsoft.com/office/drawing/2014/main" id="{54FEF199-2D31-478E-8B88-9510760E6895}"/>
                </a:ext>
              </a:extLst>
            </p:cNvPr>
            <p:cNvSpPr>
              <a:spLocks/>
            </p:cNvSpPr>
            <p:nvPr/>
          </p:nvSpPr>
          <p:spPr bwMode="auto">
            <a:xfrm flipH="1">
              <a:off x="9688641"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1" name="Freeform 565">
              <a:extLst>
                <a:ext uri="{FF2B5EF4-FFF2-40B4-BE49-F238E27FC236}">
                  <a16:creationId xmlns:a16="http://schemas.microsoft.com/office/drawing/2014/main" id="{263ABB50-686D-4B37-99EC-EAF4D691580E}"/>
                </a:ext>
              </a:extLst>
            </p:cNvPr>
            <p:cNvSpPr>
              <a:spLocks/>
            </p:cNvSpPr>
            <p:nvPr/>
          </p:nvSpPr>
          <p:spPr bwMode="auto">
            <a:xfrm flipH="1">
              <a:off x="925291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2" name="Freeform 566">
              <a:extLst>
                <a:ext uri="{FF2B5EF4-FFF2-40B4-BE49-F238E27FC236}">
                  <a16:creationId xmlns:a16="http://schemas.microsoft.com/office/drawing/2014/main" id="{1BD229F8-5511-43EF-9612-3001510781F4}"/>
                </a:ext>
              </a:extLst>
            </p:cNvPr>
            <p:cNvSpPr>
              <a:spLocks/>
            </p:cNvSpPr>
            <p:nvPr/>
          </p:nvSpPr>
          <p:spPr bwMode="auto">
            <a:xfrm flipH="1">
              <a:off x="892677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3" name="Freeform 567">
              <a:extLst>
                <a:ext uri="{FF2B5EF4-FFF2-40B4-BE49-F238E27FC236}">
                  <a16:creationId xmlns:a16="http://schemas.microsoft.com/office/drawing/2014/main" id="{06F5A3AF-DE9A-48B1-8E69-DFD180E2317A}"/>
                </a:ext>
              </a:extLst>
            </p:cNvPr>
            <p:cNvSpPr>
              <a:spLocks/>
            </p:cNvSpPr>
            <p:nvPr/>
          </p:nvSpPr>
          <p:spPr bwMode="auto">
            <a:xfrm flipH="1">
              <a:off x="9360012"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4" name="Freeform 568">
              <a:extLst>
                <a:ext uri="{FF2B5EF4-FFF2-40B4-BE49-F238E27FC236}">
                  <a16:creationId xmlns:a16="http://schemas.microsoft.com/office/drawing/2014/main" id="{EE0F8874-1230-43B8-9E19-6939E240D4E5}"/>
                </a:ext>
              </a:extLst>
            </p:cNvPr>
            <p:cNvSpPr>
              <a:spLocks/>
            </p:cNvSpPr>
            <p:nvPr/>
          </p:nvSpPr>
          <p:spPr bwMode="auto">
            <a:xfrm flipH="1">
              <a:off x="9033872"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5" name="Freeform 29">
              <a:extLst>
                <a:ext uri="{FF2B5EF4-FFF2-40B4-BE49-F238E27FC236}">
                  <a16:creationId xmlns:a16="http://schemas.microsoft.com/office/drawing/2014/main" id="{350709BA-B049-48FC-9299-1C2D219E614B}"/>
                </a:ext>
              </a:extLst>
            </p:cNvPr>
            <p:cNvSpPr>
              <a:spLocks/>
            </p:cNvSpPr>
            <p:nvPr/>
          </p:nvSpPr>
          <p:spPr bwMode="auto">
            <a:xfrm flipH="1">
              <a:off x="859814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6" name="Freeform 31">
              <a:extLst>
                <a:ext uri="{FF2B5EF4-FFF2-40B4-BE49-F238E27FC236}">
                  <a16:creationId xmlns:a16="http://schemas.microsoft.com/office/drawing/2014/main" id="{07BEFD49-4BD2-4528-8EF5-C7671A12CA28}"/>
                </a:ext>
              </a:extLst>
            </p:cNvPr>
            <p:cNvSpPr>
              <a:spLocks/>
            </p:cNvSpPr>
            <p:nvPr/>
          </p:nvSpPr>
          <p:spPr bwMode="auto">
            <a:xfrm flipH="1">
              <a:off x="8705243"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7" name="Freeform 29">
              <a:extLst>
                <a:ext uri="{FF2B5EF4-FFF2-40B4-BE49-F238E27FC236}">
                  <a16:creationId xmlns:a16="http://schemas.microsoft.com/office/drawing/2014/main" id="{1E25FB51-65BE-439F-AF5C-071CB5A662BF}"/>
                </a:ext>
              </a:extLst>
            </p:cNvPr>
            <p:cNvSpPr>
              <a:spLocks/>
            </p:cNvSpPr>
            <p:nvPr/>
          </p:nvSpPr>
          <p:spPr bwMode="auto">
            <a:xfrm flipH="1">
              <a:off x="826952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8" name="Freeform 30">
              <a:extLst>
                <a:ext uri="{FF2B5EF4-FFF2-40B4-BE49-F238E27FC236}">
                  <a16:creationId xmlns:a16="http://schemas.microsoft.com/office/drawing/2014/main" id="{7C77C092-0B57-4731-A117-6B5879E8E502}"/>
                </a:ext>
              </a:extLst>
            </p:cNvPr>
            <p:cNvSpPr>
              <a:spLocks/>
            </p:cNvSpPr>
            <p:nvPr/>
          </p:nvSpPr>
          <p:spPr bwMode="auto">
            <a:xfrm flipH="1">
              <a:off x="794337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79" name="Freeform 31">
              <a:extLst>
                <a:ext uri="{FF2B5EF4-FFF2-40B4-BE49-F238E27FC236}">
                  <a16:creationId xmlns:a16="http://schemas.microsoft.com/office/drawing/2014/main" id="{4FAF69FD-8478-440F-A0D9-29D124D91AA5}"/>
                </a:ext>
              </a:extLst>
            </p:cNvPr>
            <p:cNvSpPr>
              <a:spLocks/>
            </p:cNvSpPr>
            <p:nvPr/>
          </p:nvSpPr>
          <p:spPr bwMode="auto">
            <a:xfrm flipH="1">
              <a:off x="8376614"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0" name="Freeform 32">
              <a:extLst>
                <a:ext uri="{FF2B5EF4-FFF2-40B4-BE49-F238E27FC236}">
                  <a16:creationId xmlns:a16="http://schemas.microsoft.com/office/drawing/2014/main" id="{73D6C1E6-A15C-4775-A5EA-5675FDD2A616}"/>
                </a:ext>
              </a:extLst>
            </p:cNvPr>
            <p:cNvSpPr>
              <a:spLocks/>
            </p:cNvSpPr>
            <p:nvPr/>
          </p:nvSpPr>
          <p:spPr bwMode="auto">
            <a:xfrm flipH="1">
              <a:off x="8050474"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1" name="Freeform 29">
              <a:extLst>
                <a:ext uri="{FF2B5EF4-FFF2-40B4-BE49-F238E27FC236}">
                  <a16:creationId xmlns:a16="http://schemas.microsoft.com/office/drawing/2014/main" id="{26EE3B4D-AFF2-482B-AD50-D4AAE7380D4D}"/>
                </a:ext>
              </a:extLst>
            </p:cNvPr>
            <p:cNvSpPr>
              <a:spLocks/>
            </p:cNvSpPr>
            <p:nvPr/>
          </p:nvSpPr>
          <p:spPr bwMode="auto">
            <a:xfrm flipH="1">
              <a:off x="7614751"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2" name="Freeform 30">
              <a:extLst>
                <a:ext uri="{FF2B5EF4-FFF2-40B4-BE49-F238E27FC236}">
                  <a16:creationId xmlns:a16="http://schemas.microsoft.com/office/drawing/2014/main" id="{855276D7-FBA8-492C-B482-97AF086BDBEC}"/>
                </a:ext>
              </a:extLst>
            </p:cNvPr>
            <p:cNvSpPr>
              <a:spLocks/>
            </p:cNvSpPr>
            <p:nvPr/>
          </p:nvSpPr>
          <p:spPr bwMode="auto">
            <a:xfrm flipH="1">
              <a:off x="728861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3" name="Freeform 31">
              <a:extLst>
                <a:ext uri="{FF2B5EF4-FFF2-40B4-BE49-F238E27FC236}">
                  <a16:creationId xmlns:a16="http://schemas.microsoft.com/office/drawing/2014/main" id="{1DF03553-DA4C-4239-ABD7-831EC6B0FD42}"/>
                </a:ext>
              </a:extLst>
            </p:cNvPr>
            <p:cNvSpPr>
              <a:spLocks/>
            </p:cNvSpPr>
            <p:nvPr/>
          </p:nvSpPr>
          <p:spPr bwMode="auto">
            <a:xfrm flipH="1">
              <a:off x="7721846"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4" name="Freeform 32">
              <a:extLst>
                <a:ext uri="{FF2B5EF4-FFF2-40B4-BE49-F238E27FC236}">
                  <a16:creationId xmlns:a16="http://schemas.microsoft.com/office/drawing/2014/main" id="{C4FAF3F5-0011-4FDB-B29C-E9EF1A1AE3B3}"/>
                </a:ext>
              </a:extLst>
            </p:cNvPr>
            <p:cNvSpPr>
              <a:spLocks/>
            </p:cNvSpPr>
            <p:nvPr/>
          </p:nvSpPr>
          <p:spPr bwMode="auto">
            <a:xfrm flipH="1">
              <a:off x="7395705"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5" name="Freeform 29">
              <a:extLst>
                <a:ext uri="{FF2B5EF4-FFF2-40B4-BE49-F238E27FC236}">
                  <a16:creationId xmlns:a16="http://schemas.microsoft.com/office/drawing/2014/main" id="{8E094353-028F-43EE-82A7-5AE0657EA65F}"/>
                </a:ext>
              </a:extLst>
            </p:cNvPr>
            <p:cNvSpPr>
              <a:spLocks/>
            </p:cNvSpPr>
            <p:nvPr/>
          </p:nvSpPr>
          <p:spPr bwMode="auto">
            <a:xfrm flipH="1">
              <a:off x="695998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6" name="Freeform 30">
              <a:extLst>
                <a:ext uri="{FF2B5EF4-FFF2-40B4-BE49-F238E27FC236}">
                  <a16:creationId xmlns:a16="http://schemas.microsoft.com/office/drawing/2014/main" id="{C938F722-A87F-4E40-915D-6C8A9F88F320}"/>
                </a:ext>
              </a:extLst>
            </p:cNvPr>
            <p:cNvSpPr>
              <a:spLocks/>
            </p:cNvSpPr>
            <p:nvPr/>
          </p:nvSpPr>
          <p:spPr bwMode="auto">
            <a:xfrm flipH="1">
              <a:off x="663384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7" name="Freeform 31">
              <a:extLst>
                <a:ext uri="{FF2B5EF4-FFF2-40B4-BE49-F238E27FC236}">
                  <a16:creationId xmlns:a16="http://schemas.microsoft.com/office/drawing/2014/main" id="{A2F6F4D8-2132-4852-945D-CE6DD3BEC5FE}"/>
                </a:ext>
              </a:extLst>
            </p:cNvPr>
            <p:cNvSpPr>
              <a:spLocks/>
            </p:cNvSpPr>
            <p:nvPr/>
          </p:nvSpPr>
          <p:spPr bwMode="auto">
            <a:xfrm flipH="1">
              <a:off x="7067077"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8" name="Freeform 32">
              <a:extLst>
                <a:ext uri="{FF2B5EF4-FFF2-40B4-BE49-F238E27FC236}">
                  <a16:creationId xmlns:a16="http://schemas.microsoft.com/office/drawing/2014/main" id="{4E08E18A-FFEC-42E7-8DFB-50F2554E4DDB}"/>
                </a:ext>
              </a:extLst>
            </p:cNvPr>
            <p:cNvSpPr>
              <a:spLocks/>
            </p:cNvSpPr>
            <p:nvPr/>
          </p:nvSpPr>
          <p:spPr bwMode="auto">
            <a:xfrm flipH="1">
              <a:off x="6740936"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89" name="Freeform 29">
              <a:extLst>
                <a:ext uri="{FF2B5EF4-FFF2-40B4-BE49-F238E27FC236}">
                  <a16:creationId xmlns:a16="http://schemas.microsoft.com/office/drawing/2014/main" id="{D14B33B8-EE4D-4807-BCE5-F8D36A413573}"/>
                </a:ext>
              </a:extLst>
            </p:cNvPr>
            <p:cNvSpPr>
              <a:spLocks/>
            </p:cNvSpPr>
            <p:nvPr/>
          </p:nvSpPr>
          <p:spPr bwMode="auto">
            <a:xfrm flipH="1">
              <a:off x="630521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0" name="Freeform 30">
              <a:extLst>
                <a:ext uri="{FF2B5EF4-FFF2-40B4-BE49-F238E27FC236}">
                  <a16:creationId xmlns:a16="http://schemas.microsoft.com/office/drawing/2014/main" id="{6942BEAF-4DB5-41F6-92CA-6A3D981D34D3}"/>
                </a:ext>
              </a:extLst>
            </p:cNvPr>
            <p:cNvSpPr>
              <a:spLocks/>
            </p:cNvSpPr>
            <p:nvPr/>
          </p:nvSpPr>
          <p:spPr bwMode="auto">
            <a:xfrm flipH="1">
              <a:off x="597907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1" name="Freeform 31">
              <a:extLst>
                <a:ext uri="{FF2B5EF4-FFF2-40B4-BE49-F238E27FC236}">
                  <a16:creationId xmlns:a16="http://schemas.microsoft.com/office/drawing/2014/main" id="{BEF5A9C5-020B-445F-A80C-9878EB0B88EF}"/>
                </a:ext>
              </a:extLst>
            </p:cNvPr>
            <p:cNvSpPr>
              <a:spLocks/>
            </p:cNvSpPr>
            <p:nvPr/>
          </p:nvSpPr>
          <p:spPr bwMode="auto">
            <a:xfrm flipH="1">
              <a:off x="6412308"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2" name="Freeform 32">
              <a:extLst>
                <a:ext uri="{FF2B5EF4-FFF2-40B4-BE49-F238E27FC236}">
                  <a16:creationId xmlns:a16="http://schemas.microsoft.com/office/drawing/2014/main" id="{D51869B7-E5CB-44DA-82E3-A7D5C1E026C9}"/>
                </a:ext>
              </a:extLst>
            </p:cNvPr>
            <p:cNvSpPr>
              <a:spLocks/>
            </p:cNvSpPr>
            <p:nvPr/>
          </p:nvSpPr>
          <p:spPr bwMode="auto">
            <a:xfrm flipH="1">
              <a:off x="6086167"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3" name="Freeform 587">
              <a:extLst>
                <a:ext uri="{FF2B5EF4-FFF2-40B4-BE49-F238E27FC236}">
                  <a16:creationId xmlns:a16="http://schemas.microsoft.com/office/drawing/2014/main" id="{4C544C49-8F33-4DA1-845B-73B99BEA6CDA}"/>
                </a:ext>
              </a:extLst>
            </p:cNvPr>
            <p:cNvSpPr>
              <a:spLocks/>
            </p:cNvSpPr>
            <p:nvPr/>
          </p:nvSpPr>
          <p:spPr bwMode="auto">
            <a:xfrm flipH="1">
              <a:off x="565044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4" name="Freeform 588">
              <a:extLst>
                <a:ext uri="{FF2B5EF4-FFF2-40B4-BE49-F238E27FC236}">
                  <a16:creationId xmlns:a16="http://schemas.microsoft.com/office/drawing/2014/main" id="{229528D8-2664-4E1B-AFC2-30E17ED36CC7}"/>
                </a:ext>
              </a:extLst>
            </p:cNvPr>
            <p:cNvSpPr>
              <a:spLocks/>
            </p:cNvSpPr>
            <p:nvPr/>
          </p:nvSpPr>
          <p:spPr bwMode="auto">
            <a:xfrm flipH="1">
              <a:off x="532430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5" name="Freeform 589">
              <a:extLst>
                <a:ext uri="{FF2B5EF4-FFF2-40B4-BE49-F238E27FC236}">
                  <a16:creationId xmlns:a16="http://schemas.microsoft.com/office/drawing/2014/main" id="{043941A6-00C8-4E9A-B608-D05B2245239F}"/>
                </a:ext>
              </a:extLst>
            </p:cNvPr>
            <p:cNvSpPr>
              <a:spLocks/>
            </p:cNvSpPr>
            <p:nvPr/>
          </p:nvSpPr>
          <p:spPr bwMode="auto">
            <a:xfrm flipH="1">
              <a:off x="575753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6" name="Freeform 590">
              <a:extLst>
                <a:ext uri="{FF2B5EF4-FFF2-40B4-BE49-F238E27FC236}">
                  <a16:creationId xmlns:a16="http://schemas.microsoft.com/office/drawing/2014/main" id="{623ADF48-9198-4E4C-BCE3-F177F7505268}"/>
                </a:ext>
              </a:extLst>
            </p:cNvPr>
            <p:cNvSpPr>
              <a:spLocks/>
            </p:cNvSpPr>
            <p:nvPr/>
          </p:nvSpPr>
          <p:spPr bwMode="auto">
            <a:xfrm flipH="1">
              <a:off x="5431399" y="51585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7" name="Freeform 29">
              <a:extLst>
                <a:ext uri="{FF2B5EF4-FFF2-40B4-BE49-F238E27FC236}">
                  <a16:creationId xmlns:a16="http://schemas.microsoft.com/office/drawing/2014/main" id="{4ED236BF-BB1E-4439-A35D-415222C53D63}"/>
                </a:ext>
              </a:extLst>
            </p:cNvPr>
            <p:cNvSpPr>
              <a:spLocks/>
            </p:cNvSpPr>
            <p:nvPr/>
          </p:nvSpPr>
          <p:spPr bwMode="auto">
            <a:xfrm flipH="1">
              <a:off x="499567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898" name="Freeform 31">
              <a:extLst>
                <a:ext uri="{FF2B5EF4-FFF2-40B4-BE49-F238E27FC236}">
                  <a16:creationId xmlns:a16="http://schemas.microsoft.com/office/drawing/2014/main" id="{8A23FAAE-620A-4294-9841-921C47E9C11B}"/>
                </a:ext>
              </a:extLst>
            </p:cNvPr>
            <p:cNvSpPr>
              <a:spLocks/>
            </p:cNvSpPr>
            <p:nvPr/>
          </p:nvSpPr>
          <p:spPr bwMode="auto">
            <a:xfrm flipH="1">
              <a:off x="5102769" y="51585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7" name="Freeform 29">
              <a:extLst>
                <a:ext uri="{FF2B5EF4-FFF2-40B4-BE49-F238E27FC236}">
                  <a16:creationId xmlns:a16="http://schemas.microsoft.com/office/drawing/2014/main" id="{1EE53E81-72A9-43B0-9FDF-16877FB32BC8}"/>
                </a:ext>
              </a:extLst>
            </p:cNvPr>
            <p:cNvSpPr>
              <a:spLocks/>
            </p:cNvSpPr>
            <p:nvPr/>
          </p:nvSpPr>
          <p:spPr bwMode="auto">
            <a:xfrm flipH="1">
              <a:off x="466704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8" name="Freeform 30">
              <a:extLst>
                <a:ext uri="{FF2B5EF4-FFF2-40B4-BE49-F238E27FC236}">
                  <a16:creationId xmlns:a16="http://schemas.microsoft.com/office/drawing/2014/main" id="{BA569DC6-A36F-4A6A-8DEB-F064794C845D}"/>
                </a:ext>
              </a:extLst>
            </p:cNvPr>
            <p:cNvSpPr>
              <a:spLocks/>
            </p:cNvSpPr>
            <p:nvPr/>
          </p:nvSpPr>
          <p:spPr bwMode="auto">
            <a:xfrm flipH="1">
              <a:off x="4340907"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39" name="Freeform 31">
              <a:extLst>
                <a:ext uri="{FF2B5EF4-FFF2-40B4-BE49-F238E27FC236}">
                  <a16:creationId xmlns:a16="http://schemas.microsoft.com/office/drawing/2014/main" id="{E2E08C06-A087-453E-BF75-1A7AC653D043}"/>
                </a:ext>
              </a:extLst>
            </p:cNvPr>
            <p:cNvSpPr>
              <a:spLocks/>
            </p:cNvSpPr>
            <p:nvPr/>
          </p:nvSpPr>
          <p:spPr bwMode="auto">
            <a:xfrm flipH="1">
              <a:off x="4774142"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0" name="Freeform 32">
              <a:extLst>
                <a:ext uri="{FF2B5EF4-FFF2-40B4-BE49-F238E27FC236}">
                  <a16:creationId xmlns:a16="http://schemas.microsoft.com/office/drawing/2014/main" id="{53D6C9C2-A744-4C1C-8672-ADC54A0FFEEE}"/>
                </a:ext>
              </a:extLst>
            </p:cNvPr>
            <p:cNvSpPr>
              <a:spLocks/>
            </p:cNvSpPr>
            <p:nvPr/>
          </p:nvSpPr>
          <p:spPr bwMode="auto">
            <a:xfrm flipH="1">
              <a:off x="4448001"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1" name="Freeform 29">
              <a:extLst>
                <a:ext uri="{FF2B5EF4-FFF2-40B4-BE49-F238E27FC236}">
                  <a16:creationId xmlns:a16="http://schemas.microsoft.com/office/drawing/2014/main" id="{AE0AE3F1-BF26-469D-943E-78DA8EE0E0B4}"/>
                </a:ext>
              </a:extLst>
            </p:cNvPr>
            <p:cNvSpPr>
              <a:spLocks/>
            </p:cNvSpPr>
            <p:nvPr/>
          </p:nvSpPr>
          <p:spPr bwMode="auto">
            <a:xfrm flipH="1">
              <a:off x="401227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2" name="Freeform 30">
              <a:extLst>
                <a:ext uri="{FF2B5EF4-FFF2-40B4-BE49-F238E27FC236}">
                  <a16:creationId xmlns:a16="http://schemas.microsoft.com/office/drawing/2014/main" id="{2BCAC8A7-BFF4-4B50-BB34-3D71B321E14E}"/>
                </a:ext>
              </a:extLst>
            </p:cNvPr>
            <p:cNvSpPr>
              <a:spLocks/>
            </p:cNvSpPr>
            <p:nvPr/>
          </p:nvSpPr>
          <p:spPr bwMode="auto">
            <a:xfrm flipH="1">
              <a:off x="3686138"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3" name="Freeform 31">
              <a:extLst>
                <a:ext uri="{FF2B5EF4-FFF2-40B4-BE49-F238E27FC236}">
                  <a16:creationId xmlns:a16="http://schemas.microsoft.com/office/drawing/2014/main" id="{A32B46C9-EEFD-4401-B741-ECBB84ADE869}"/>
                </a:ext>
              </a:extLst>
            </p:cNvPr>
            <p:cNvSpPr>
              <a:spLocks/>
            </p:cNvSpPr>
            <p:nvPr/>
          </p:nvSpPr>
          <p:spPr bwMode="auto">
            <a:xfrm flipH="1">
              <a:off x="4119373"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4" name="Freeform 32">
              <a:extLst>
                <a:ext uri="{FF2B5EF4-FFF2-40B4-BE49-F238E27FC236}">
                  <a16:creationId xmlns:a16="http://schemas.microsoft.com/office/drawing/2014/main" id="{62525033-77CC-4C20-8F12-DF93CDA9A723}"/>
                </a:ext>
              </a:extLst>
            </p:cNvPr>
            <p:cNvSpPr>
              <a:spLocks/>
            </p:cNvSpPr>
            <p:nvPr/>
          </p:nvSpPr>
          <p:spPr bwMode="auto">
            <a:xfrm flipH="1">
              <a:off x="3793231"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5" name="Freeform 29">
              <a:extLst>
                <a:ext uri="{FF2B5EF4-FFF2-40B4-BE49-F238E27FC236}">
                  <a16:creationId xmlns:a16="http://schemas.microsoft.com/office/drawing/2014/main" id="{0C20C67A-CE13-43AA-98F8-080F12FD9ACE}"/>
                </a:ext>
              </a:extLst>
            </p:cNvPr>
            <p:cNvSpPr>
              <a:spLocks/>
            </p:cNvSpPr>
            <p:nvPr/>
          </p:nvSpPr>
          <p:spPr bwMode="auto">
            <a:xfrm flipH="1">
              <a:off x="335751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6" name="Freeform 30">
              <a:extLst>
                <a:ext uri="{FF2B5EF4-FFF2-40B4-BE49-F238E27FC236}">
                  <a16:creationId xmlns:a16="http://schemas.microsoft.com/office/drawing/2014/main" id="{576C7748-9555-4564-AB81-8782CF91A59E}"/>
                </a:ext>
              </a:extLst>
            </p:cNvPr>
            <p:cNvSpPr>
              <a:spLocks/>
            </p:cNvSpPr>
            <p:nvPr/>
          </p:nvSpPr>
          <p:spPr bwMode="auto">
            <a:xfrm flipH="1">
              <a:off x="303136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7" name="Freeform 31">
              <a:extLst>
                <a:ext uri="{FF2B5EF4-FFF2-40B4-BE49-F238E27FC236}">
                  <a16:creationId xmlns:a16="http://schemas.microsoft.com/office/drawing/2014/main" id="{64DF0C7B-5C3C-4663-8365-3275BE1C7C60}"/>
                </a:ext>
              </a:extLst>
            </p:cNvPr>
            <p:cNvSpPr>
              <a:spLocks/>
            </p:cNvSpPr>
            <p:nvPr/>
          </p:nvSpPr>
          <p:spPr bwMode="auto">
            <a:xfrm flipH="1">
              <a:off x="3464604"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8" name="Freeform 32">
              <a:extLst>
                <a:ext uri="{FF2B5EF4-FFF2-40B4-BE49-F238E27FC236}">
                  <a16:creationId xmlns:a16="http://schemas.microsoft.com/office/drawing/2014/main" id="{1FAAF47B-C2A0-43BB-9381-2C75D88567A2}"/>
                </a:ext>
              </a:extLst>
            </p:cNvPr>
            <p:cNvSpPr>
              <a:spLocks/>
            </p:cNvSpPr>
            <p:nvPr/>
          </p:nvSpPr>
          <p:spPr bwMode="auto">
            <a:xfrm flipH="1">
              <a:off x="3138464"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49" name="Freeform 29">
              <a:extLst>
                <a:ext uri="{FF2B5EF4-FFF2-40B4-BE49-F238E27FC236}">
                  <a16:creationId xmlns:a16="http://schemas.microsoft.com/office/drawing/2014/main" id="{78B52D43-1204-42F6-8F08-FBD181C82C54}"/>
                </a:ext>
              </a:extLst>
            </p:cNvPr>
            <p:cNvSpPr>
              <a:spLocks/>
            </p:cNvSpPr>
            <p:nvPr/>
          </p:nvSpPr>
          <p:spPr bwMode="auto">
            <a:xfrm flipH="1">
              <a:off x="270274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0" name="Freeform 30">
              <a:extLst>
                <a:ext uri="{FF2B5EF4-FFF2-40B4-BE49-F238E27FC236}">
                  <a16:creationId xmlns:a16="http://schemas.microsoft.com/office/drawing/2014/main" id="{9FF64BAB-253C-4564-A88E-EE1CA77EFFE4}"/>
                </a:ext>
              </a:extLst>
            </p:cNvPr>
            <p:cNvSpPr>
              <a:spLocks/>
            </p:cNvSpPr>
            <p:nvPr/>
          </p:nvSpPr>
          <p:spPr bwMode="auto">
            <a:xfrm flipH="1">
              <a:off x="2376599"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1" name="Freeform 31">
              <a:extLst>
                <a:ext uri="{FF2B5EF4-FFF2-40B4-BE49-F238E27FC236}">
                  <a16:creationId xmlns:a16="http://schemas.microsoft.com/office/drawing/2014/main" id="{99DD6950-6DFF-4043-907D-206BD875B918}"/>
                </a:ext>
              </a:extLst>
            </p:cNvPr>
            <p:cNvSpPr>
              <a:spLocks/>
            </p:cNvSpPr>
            <p:nvPr/>
          </p:nvSpPr>
          <p:spPr bwMode="auto">
            <a:xfrm flipH="1">
              <a:off x="2809836"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2" name="Freeform 32">
              <a:extLst>
                <a:ext uri="{FF2B5EF4-FFF2-40B4-BE49-F238E27FC236}">
                  <a16:creationId xmlns:a16="http://schemas.microsoft.com/office/drawing/2014/main" id="{01F65CF4-C605-49AA-B1FD-136B95E55667}"/>
                </a:ext>
              </a:extLst>
            </p:cNvPr>
            <p:cNvSpPr>
              <a:spLocks/>
            </p:cNvSpPr>
            <p:nvPr/>
          </p:nvSpPr>
          <p:spPr bwMode="auto">
            <a:xfrm flipH="1">
              <a:off x="2483694"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3" name="Freeform 447">
              <a:extLst>
                <a:ext uri="{FF2B5EF4-FFF2-40B4-BE49-F238E27FC236}">
                  <a16:creationId xmlns:a16="http://schemas.microsoft.com/office/drawing/2014/main" id="{423EFB1F-DAAF-4114-BCBE-2EC6406CA3EF}"/>
                </a:ext>
              </a:extLst>
            </p:cNvPr>
            <p:cNvSpPr>
              <a:spLocks/>
            </p:cNvSpPr>
            <p:nvPr/>
          </p:nvSpPr>
          <p:spPr bwMode="auto">
            <a:xfrm flipH="1">
              <a:off x="2047972"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4" name="Freeform 448">
              <a:extLst>
                <a:ext uri="{FF2B5EF4-FFF2-40B4-BE49-F238E27FC236}">
                  <a16:creationId xmlns:a16="http://schemas.microsoft.com/office/drawing/2014/main" id="{E708C960-A737-45D5-8A6B-231383543063}"/>
                </a:ext>
              </a:extLst>
            </p:cNvPr>
            <p:cNvSpPr>
              <a:spLocks/>
            </p:cNvSpPr>
            <p:nvPr/>
          </p:nvSpPr>
          <p:spPr bwMode="auto">
            <a:xfrm flipH="1">
              <a:off x="1721830"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5" name="Freeform 449">
              <a:extLst>
                <a:ext uri="{FF2B5EF4-FFF2-40B4-BE49-F238E27FC236}">
                  <a16:creationId xmlns:a16="http://schemas.microsoft.com/office/drawing/2014/main" id="{76E7BD20-3B7F-4079-94E8-3964CB17C3E4}"/>
                </a:ext>
              </a:extLst>
            </p:cNvPr>
            <p:cNvSpPr>
              <a:spLocks/>
            </p:cNvSpPr>
            <p:nvPr/>
          </p:nvSpPr>
          <p:spPr bwMode="auto">
            <a:xfrm flipH="1">
              <a:off x="2155066"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6" name="Freeform 450">
              <a:extLst>
                <a:ext uri="{FF2B5EF4-FFF2-40B4-BE49-F238E27FC236}">
                  <a16:creationId xmlns:a16="http://schemas.microsoft.com/office/drawing/2014/main" id="{0A805376-57E8-4BFD-929E-690BDDAE7087}"/>
                </a:ext>
              </a:extLst>
            </p:cNvPr>
            <p:cNvSpPr>
              <a:spLocks/>
            </p:cNvSpPr>
            <p:nvPr/>
          </p:nvSpPr>
          <p:spPr bwMode="auto">
            <a:xfrm flipH="1">
              <a:off x="1828926"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7" name="Freeform 29">
              <a:extLst>
                <a:ext uri="{FF2B5EF4-FFF2-40B4-BE49-F238E27FC236}">
                  <a16:creationId xmlns:a16="http://schemas.microsoft.com/office/drawing/2014/main" id="{1BBCC45F-89DF-420C-9912-BFE8CE3C5214}"/>
                </a:ext>
              </a:extLst>
            </p:cNvPr>
            <p:cNvSpPr>
              <a:spLocks/>
            </p:cNvSpPr>
            <p:nvPr/>
          </p:nvSpPr>
          <p:spPr bwMode="auto">
            <a:xfrm flipH="1">
              <a:off x="139320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8" name="Freeform 31">
              <a:extLst>
                <a:ext uri="{FF2B5EF4-FFF2-40B4-BE49-F238E27FC236}">
                  <a16:creationId xmlns:a16="http://schemas.microsoft.com/office/drawing/2014/main" id="{F6466281-ECC9-4FCD-8F88-87A21A17F47F}"/>
                </a:ext>
              </a:extLst>
            </p:cNvPr>
            <p:cNvSpPr>
              <a:spLocks/>
            </p:cNvSpPr>
            <p:nvPr/>
          </p:nvSpPr>
          <p:spPr bwMode="auto">
            <a:xfrm flipH="1">
              <a:off x="1500297"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59" name="Freeform 29">
              <a:extLst>
                <a:ext uri="{FF2B5EF4-FFF2-40B4-BE49-F238E27FC236}">
                  <a16:creationId xmlns:a16="http://schemas.microsoft.com/office/drawing/2014/main" id="{D4172A17-C18F-4225-AD4D-AF2A01CC6CF9}"/>
                </a:ext>
              </a:extLst>
            </p:cNvPr>
            <p:cNvSpPr>
              <a:spLocks/>
            </p:cNvSpPr>
            <p:nvPr/>
          </p:nvSpPr>
          <p:spPr bwMode="auto">
            <a:xfrm flipH="1">
              <a:off x="106457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0" name="Freeform 30">
              <a:extLst>
                <a:ext uri="{FF2B5EF4-FFF2-40B4-BE49-F238E27FC236}">
                  <a16:creationId xmlns:a16="http://schemas.microsoft.com/office/drawing/2014/main" id="{0F592BA4-15C6-4D6B-AD14-97FD54809D9C}"/>
                </a:ext>
              </a:extLst>
            </p:cNvPr>
            <p:cNvSpPr>
              <a:spLocks/>
            </p:cNvSpPr>
            <p:nvPr/>
          </p:nvSpPr>
          <p:spPr bwMode="auto">
            <a:xfrm flipH="1">
              <a:off x="738433"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1" name="Freeform 31">
              <a:extLst>
                <a:ext uri="{FF2B5EF4-FFF2-40B4-BE49-F238E27FC236}">
                  <a16:creationId xmlns:a16="http://schemas.microsoft.com/office/drawing/2014/main" id="{E55177BE-5823-4E9C-86E6-6EFC789C0162}"/>
                </a:ext>
              </a:extLst>
            </p:cNvPr>
            <p:cNvSpPr>
              <a:spLocks/>
            </p:cNvSpPr>
            <p:nvPr/>
          </p:nvSpPr>
          <p:spPr bwMode="auto">
            <a:xfrm flipH="1">
              <a:off x="1171668"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2" name="Freeform 32">
              <a:extLst>
                <a:ext uri="{FF2B5EF4-FFF2-40B4-BE49-F238E27FC236}">
                  <a16:creationId xmlns:a16="http://schemas.microsoft.com/office/drawing/2014/main" id="{E85E4376-F754-460F-9A84-05A6FBD02939}"/>
                </a:ext>
              </a:extLst>
            </p:cNvPr>
            <p:cNvSpPr>
              <a:spLocks/>
            </p:cNvSpPr>
            <p:nvPr/>
          </p:nvSpPr>
          <p:spPr bwMode="auto">
            <a:xfrm flipH="1">
              <a:off x="845528"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3" name="Freeform 29">
              <a:extLst>
                <a:ext uri="{FF2B5EF4-FFF2-40B4-BE49-F238E27FC236}">
                  <a16:creationId xmlns:a16="http://schemas.microsoft.com/office/drawing/2014/main" id="{E6945E86-7683-4CFD-8B22-087766B8B83B}"/>
                </a:ext>
              </a:extLst>
            </p:cNvPr>
            <p:cNvSpPr>
              <a:spLocks/>
            </p:cNvSpPr>
            <p:nvPr/>
          </p:nvSpPr>
          <p:spPr bwMode="auto">
            <a:xfrm flipH="1">
              <a:off x="409805"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4" name="Freeform 30">
              <a:extLst>
                <a:ext uri="{FF2B5EF4-FFF2-40B4-BE49-F238E27FC236}">
                  <a16:creationId xmlns:a16="http://schemas.microsoft.com/office/drawing/2014/main" id="{D562F685-1E41-420B-8D41-76103A8FC8CC}"/>
                </a:ext>
              </a:extLst>
            </p:cNvPr>
            <p:cNvSpPr>
              <a:spLocks/>
            </p:cNvSpPr>
            <p:nvPr/>
          </p:nvSpPr>
          <p:spPr bwMode="auto">
            <a:xfrm flipH="1">
              <a:off x="83664" y="51958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5" name="Freeform 31">
              <a:extLst>
                <a:ext uri="{FF2B5EF4-FFF2-40B4-BE49-F238E27FC236}">
                  <a16:creationId xmlns:a16="http://schemas.microsoft.com/office/drawing/2014/main" id="{31A9F6E1-20EC-47E9-A554-AD8D8BC58A49}"/>
                </a:ext>
              </a:extLst>
            </p:cNvPr>
            <p:cNvSpPr>
              <a:spLocks/>
            </p:cNvSpPr>
            <p:nvPr/>
          </p:nvSpPr>
          <p:spPr bwMode="auto">
            <a:xfrm flipH="1">
              <a:off x="516899" y="51585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766" name="Freeform 32">
              <a:extLst>
                <a:ext uri="{FF2B5EF4-FFF2-40B4-BE49-F238E27FC236}">
                  <a16:creationId xmlns:a16="http://schemas.microsoft.com/office/drawing/2014/main" id="{C611903C-5E0F-464F-8B7C-4EB886C1E81B}"/>
                </a:ext>
              </a:extLst>
            </p:cNvPr>
            <p:cNvSpPr>
              <a:spLocks/>
            </p:cNvSpPr>
            <p:nvPr/>
          </p:nvSpPr>
          <p:spPr bwMode="auto">
            <a:xfrm flipH="1">
              <a:off x="190758" y="51585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2" name="Group 1801">
            <a:extLst>
              <a:ext uri="{FF2B5EF4-FFF2-40B4-BE49-F238E27FC236}">
                <a16:creationId xmlns:a16="http://schemas.microsoft.com/office/drawing/2014/main" id="{6AE2B9B6-C947-40E8-9C29-194017E32D74}"/>
              </a:ext>
            </a:extLst>
          </p:cNvPr>
          <p:cNvGrpSpPr/>
          <p:nvPr userDrawn="1"/>
        </p:nvGrpSpPr>
        <p:grpSpPr>
          <a:xfrm>
            <a:off x="83663" y="6049551"/>
            <a:ext cx="12009863" cy="176637"/>
            <a:chOff x="83663" y="6004311"/>
            <a:chExt cx="12009863" cy="176637"/>
          </a:xfrm>
        </p:grpSpPr>
        <p:sp>
          <p:nvSpPr>
            <p:cNvPr id="991" name="Freeform 29">
              <a:extLst>
                <a:ext uri="{FF2B5EF4-FFF2-40B4-BE49-F238E27FC236}">
                  <a16:creationId xmlns:a16="http://schemas.microsoft.com/office/drawing/2014/main" id="{EB84D63A-0D4B-4075-A871-81FF6D72315E}"/>
                </a:ext>
              </a:extLst>
            </p:cNvPr>
            <p:cNvSpPr>
              <a:spLocks/>
            </p:cNvSpPr>
            <p:nvPr/>
          </p:nvSpPr>
          <p:spPr bwMode="auto">
            <a:xfrm>
              <a:off x="30519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2" name="Freeform 30">
              <a:extLst>
                <a:ext uri="{FF2B5EF4-FFF2-40B4-BE49-F238E27FC236}">
                  <a16:creationId xmlns:a16="http://schemas.microsoft.com/office/drawing/2014/main" id="{F1D8AF92-93AF-40D7-83F8-49E1B7F0320E}"/>
                </a:ext>
              </a:extLst>
            </p:cNvPr>
            <p:cNvSpPr>
              <a:spLocks/>
            </p:cNvSpPr>
            <p:nvPr/>
          </p:nvSpPr>
          <p:spPr bwMode="auto">
            <a:xfrm>
              <a:off x="63133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3" name="Freeform 31">
              <a:extLst>
                <a:ext uri="{FF2B5EF4-FFF2-40B4-BE49-F238E27FC236}">
                  <a16:creationId xmlns:a16="http://schemas.microsoft.com/office/drawing/2014/main" id="{7A35C52B-F028-45FF-8A9A-3622B405140E}"/>
                </a:ext>
              </a:extLst>
            </p:cNvPr>
            <p:cNvSpPr>
              <a:spLocks/>
            </p:cNvSpPr>
            <p:nvPr/>
          </p:nvSpPr>
          <p:spPr bwMode="auto">
            <a:xfrm>
              <a:off x="83663"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4" name="Freeform 32">
              <a:extLst>
                <a:ext uri="{FF2B5EF4-FFF2-40B4-BE49-F238E27FC236}">
                  <a16:creationId xmlns:a16="http://schemas.microsoft.com/office/drawing/2014/main" id="{F53796FF-41D3-410C-BA07-01AF758A968B}"/>
                </a:ext>
              </a:extLst>
            </p:cNvPr>
            <p:cNvSpPr>
              <a:spLocks/>
            </p:cNvSpPr>
            <p:nvPr/>
          </p:nvSpPr>
          <p:spPr bwMode="auto">
            <a:xfrm>
              <a:off x="41229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5" name="Freeform 29">
              <a:extLst>
                <a:ext uri="{FF2B5EF4-FFF2-40B4-BE49-F238E27FC236}">
                  <a16:creationId xmlns:a16="http://schemas.microsoft.com/office/drawing/2014/main" id="{D29764A6-B722-4AEA-A422-85C549D6243F}"/>
                </a:ext>
              </a:extLst>
            </p:cNvPr>
            <p:cNvSpPr>
              <a:spLocks/>
            </p:cNvSpPr>
            <p:nvPr/>
          </p:nvSpPr>
          <p:spPr bwMode="auto">
            <a:xfrm>
              <a:off x="95996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6" name="Freeform 30">
              <a:extLst>
                <a:ext uri="{FF2B5EF4-FFF2-40B4-BE49-F238E27FC236}">
                  <a16:creationId xmlns:a16="http://schemas.microsoft.com/office/drawing/2014/main" id="{CDD9BDE7-668C-41CD-A8FE-AE9DBDEBE143}"/>
                </a:ext>
              </a:extLst>
            </p:cNvPr>
            <p:cNvSpPr>
              <a:spLocks/>
            </p:cNvSpPr>
            <p:nvPr/>
          </p:nvSpPr>
          <p:spPr bwMode="auto">
            <a:xfrm>
              <a:off x="128610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7" name="Freeform 31">
              <a:extLst>
                <a:ext uri="{FF2B5EF4-FFF2-40B4-BE49-F238E27FC236}">
                  <a16:creationId xmlns:a16="http://schemas.microsoft.com/office/drawing/2014/main" id="{78B4C4D2-DA1D-4895-85E6-12B64EAB8F2A}"/>
                </a:ext>
              </a:extLst>
            </p:cNvPr>
            <p:cNvSpPr>
              <a:spLocks/>
            </p:cNvSpPr>
            <p:nvPr/>
          </p:nvSpPr>
          <p:spPr bwMode="auto">
            <a:xfrm>
              <a:off x="738432"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8" name="Freeform 32">
              <a:extLst>
                <a:ext uri="{FF2B5EF4-FFF2-40B4-BE49-F238E27FC236}">
                  <a16:creationId xmlns:a16="http://schemas.microsoft.com/office/drawing/2014/main" id="{BC0006B3-F800-4317-8783-B91A4FE4E362}"/>
                </a:ext>
              </a:extLst>
            </p:cNvPr>
            <p:cNvSpPr>
              <a:spLocks/>
            </p:cNvSpPr>
            <p:nvPr/>
          </p:nvSpPr>
          <p:spPr bwMode="auto">
            <a:xfrm>
              <a:off x="106706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9" name="Freeform 29">
              <a:extLst>
                <a:ext uri="{FF2B5EF4-FFF2-40B4-BE49-F238E27FC236}">
                  <a16:creationId xmlns:a16="http://schemas.microsoft.com/office/drawing/2014/main" id="{041382CF-61FD-4660-8FB5-598FB6C616D0}"/>
                </a:ext>
              </a:extLst>
            </p:cNvPr>
            <p:cNvSpPr>
              <a:spLocks/>
            </p:cNvSpPr>
            <p:nvPr/>
          </p:nvSpPr>
          <p:spPr bwMode="auto">
            <a:xfrm>
              <a:off x="1614734"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0" name="Freeform 30">
              <a:extLst>
                <a:ext uri="{FF2B5EF4-FFF2-40B4-BE49-F238E27FC236}">
                  <a16:creationId xmlns:a16="http://schemas.microsoft.com/office/drawing/2014/main" id="{9972FE09-1F04-48BB-BD9D-5FBDA3046307}"/>
                </a:ext>
              </a:extLst>
            </p:cNvPr>
            <p:cNvSpPr>
              <a:spLocks/>
            </p:cNvSpPr>
            <p:nvPr/>
          </p:nvSpPr>
          <p:spPr bwMode="auto">
            <a:xfrm>
              <a:off x="194087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1" name="Freeform 31">
              <a:extLst>
                <a:ext uri="{FF2B5EF4-FFF2-40B4-BE49-F238E27FC236}">
                  <a16:creationId xmlns:a16="http://schemas.microsoft.com/office/drawing/2014/main" id="{C718D31D-4141-4227-9283-7AFF23586B7C}"/>
                </a:ext>
              </a:extLst>
            </p:cNvPr>
            <p:cNvSpPr>
              <a:spLocks/>
            </p:cNvSpPr>
            <p:nvPr/>
          </p:nvSpPr>
          <p:spPr bwMode="auto">
            <a:xfrm>
              <a:off x="1393201"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2" name="Freeform 32">
              <a:extLst>
                <a:ext uri="{FF2B5EF4-FFF2-40B4-BE49-F238E27FC236}">
                  <a16:creationId xmlns:a16="http://schemas.microsoft.com/office/drawing/2014/main" id="{95D7D8FE-4145-481D-A4D8-15658D707B6C}"/>
                </a:ext>
              </a:extLst>
            </p:cNvPr>
            <p:cNvSpPr>
              <a:spLocks/>
            </p:cNvSpPr>
            <p:nvPr/>
          </p:nvSpPr>
          <p:spPr bwMode="auto">
            <a:xfrm>
              <a:off x="1721829"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3" name="Freeform 29">
              <a:extLst>
                <a:ext uri="{FF2B5EF4-FFF2-40B4-BE49-F238E27FC236}">
                  <a16:creationId xmlns:a16="http://schemas.microsoft.com/office/drawing/2014/main" id="{A663F658-2CC6-417E-A9EB-6C8F752E0F3B}"/>
                </a:ext>
              </a:extLst>
            </p:cNvPr>
            <p:cNvSpPr>
              <a:spLocks/>
            </p:cNvSpPr>
            <p:nvPr/>
          </p:nvSpPr>
          <p:spPr bwMode="auto">
            <a:xfrm>
              <a:off x="226950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4" name="Freeform 30">
              <a:extLst>
                <a:ext uri="{FF2B5EF4-FFF2-40B4-BE49-F238E27FC236}">
                  <a16:creationId xmlns:a16="http://schemas.microsoft.com/office/drawing/2014/main" id="{33ECAD77-0D8A-488D-92A4-7681FD0685EE}"/>
                </a:ext>
              </a:extLst>
            </p:cNvPr>
            <p:cNvSpPr>
              <a:spLocks/>
            </p:cNvSpPr>
            <p:nvPr/>
          </p:nvSpPr>
          <p:spPr bwMode="auto">
            <a:xfrm>
              <a:off x="2595644"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5" name="Freeform 31">
              <a:extLst>
                <a:ext uri="{FF2B5EF4-FFF2-40B4-BE49-F238E27FC236}">
                  <a16:creationId xmlns:a16="http://schemas.microsoft.com/office/drawing/2014/main" id="{5CBC7ED8-966B-4D67-8082-31BA034622B8}"/>
                </a:ext>
              </a:extLst>
            </p:cNvPr>
            <p:cNvSpPr>
              <a:spLocks/>
            </p:cNvSpPr>
            <p:nvPr/>
          </p:nvSpPr>
          <p:spPr bwMode="auto">
            <a:xfrm>
              <a:off x="2047969"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6" name="Freeform 32">
              <a:extLst>
                <a:ext uri="{FF2B5EF4-FFF2-40B4-BE49-F238E27FC236}">
                  <a16:creationId xmlns:a16="http://schemas.microsoft.com/office/drawing/2014/main" id="{9E28EFD6-33FE-4BAC-AA4E-F24484F8CADB}"/>
                </a:ext>
              </a:extLst>
            </p:cNvPr>
            <p:cNvSpPr>
              <a:spLocks/>
            </p:cNvSpPr>
            <p:nvPr/>
          </p:nvSpPr>
          <p:spPr bwMode="auto">
            <a:xfrm>
              <a:off x="2376598"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7" name="Freeform 477">
              <a:extLst>
                <a:ext uri="{FF2B5EF4-FFF2-40B4-BE49-F238E27FC236}">
                  <a16:creationId xmlns:a16="http://schemas.microsoft.com/office/drawing/2014/main" id="{35618359-81CE-4C99-A497-F508740CB0DD}"/>
                </a:ext>
              </a:extLst>
            </p:cNvPr>
            <p:cNvSpPr>
              <a:spLocks/>
            </p:cNvSpPr>
            <p:nvPr/>
          </p:nvSpPr>
          <p:spPr bwMode="auto">
            <a:xfrm>
              <a:off x="292427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8" name="Freeform 478">
              <a:extLst>
                <a:ext uri="{FF2B5EF4-FFF2-40B4-BE49-F238E27FC236}">
                  <a16:creationId xmlns:a16="http://schemas.microsoft.com/office/drawing/2014/main" id="{5928097D-BC24-45B5-968F-84D6BE800D5C}"/>
                </a:ext>
              </a:extLst>
            </p:cNvPr>
            <p:cNvSpPr>
              <a:spLocks/>
            </p:cNvSpPr>
            <p:nvPr/>
          </p:nvSpPr>
          <p:spPr bwMode="auto">
            <a:xfrm>
              <a:off x="325041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09" name="Freeform 479">
              <a:extLst>
                <a:ext uri="{FF2B5EF4-FFF2-40B4-BE49-F238E27FC236}">
                  <a16:creationId xmlns:a16="http://schemas.microsoft.com/office/drawing/2014/main" id="{D2F14BB8-A075-4E01-A02D-ED0304BD8BE5}"/>
                </a:ext>
              </a:extLst>
            </p:cNvPr>
            <p:cNvSpPr>
              <a:spLocks/>
            </p:cNvSpPr>
            <p:nvPr/>
          </p:nvSpPr>
          <p:spPr bwMode="auto">
            <a:xfrm>
              <a:off x="2702739"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0" name="Freeform 480">
              <a:extLst>
                <a:ext uri="{FF2B5EF4-FFF2-40B4-BE49-F238E27FC236}">
                  <a16:creationId xmlns:a16="http://schemas.microsoft.com/office/drawing/2014/main" id="{9283E334-67B2-411D-8C60-F399A3FD7607}"/>
                </a:ext>
              </a:extLst>
            </p:cNvPr>
            <p:cNvSpPr>
              <a:spLocks/>
            </p:cNvSpPr>
            <p:nvPr/>
          </p:nvSpPr>
          <p:spPr bwMode="auto">
            <a:xfrm>
              <a:off x="3031366"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1" name="Freeform 29">
              <a:extLst>
                <a:ext uri="{FF2B5EF4-FFF2-40B4-BE49-F238E27FC236}">
                  <a16:creationId xmlns:a16="http://schemas.microsoft.com/office/drawing/2014/main" id="{D2F28BD3-34CC-4DBC-9BF2-F92663233B15}"/>
                </a:ext>
              </a:extLst>
            </p:cNvPr>
            <p:cNvSpPr>
              <a:spLocks/>
            </p:cNvSpPr>
            <p:nvPr/>
          </p:nvSpPr>
          <p:spPr bwMode="auto">
            <a:xfrm>
              <a:off x="357904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2" name="Freeform 31">
              <a:extLst>
                <a:ext uri="{FF2B5EF4-FFF2-40B4-BE49-F238E27FC236}">
                  <a16:creationId xmlns:a16="http://schemas.microsoft.com/office/drawing/2014/main" id="{65C4C200-00FB-4671-B0FC-9B5903EFA6B5}"/>
                </a:ext>
              </a:extLst>
            </p:cNvPr>
            <p:cNvSpPr>
              <a:spLocks/>
            </p:cNvSpPr>
            <p:nvPr/>
          </p:nvSpPr>
          <p:spPr bwMode="auto">
            <a:xfrm>
              <a:off x="3357508"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3" name="Freeform 29">
              <a:extLst>
                <a:ext uri="{FF2B5EF4-FFF2-40B4-BE49-F238E27FC236}">
                  <a16:creationId xmlns:a16="http://schemas.microsoft.com/office/drawing/2014/main" id="{9EE12FD9-1A60-4B4E-BDCE-456710EF8B63}"/>
                </a:ext>
              </a:extLst>
            </p:cNvPr>
            <p:cNvSpPr>
              <a:spLocks/>
            </p:cNvSpPr>
            <p:nvPr/>
          </p:nvSpPr>
          <p:spPr bwMode="auto">
            <a:xfrm>
              <a:off x="390767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4" name="Freeform 30">
              <a:extLst>
                <a:ext uri="{FF2B5EF4-FFF2-40B4-BE49-F238E27FC236}">
                  <a16:creationId xmlns:a16="http://schemas.microsoft.com/office/drawing/2014/main" id="{02C3A7AC-51C2-4F57-9CEC-D92373F5D1BF}"/>
                </a:ext>
              </a:extLst>
            </p:cNvPr>
            <p:cNvSpPr>
              <a:spLocks/>
            </p:cNvSpPr>
            <p:nvPr/>
          </p:nvSpPr>
          <p:spPr bwMode="auto">
            <a:xfrm>
              <a:off x="423381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5" name="Freeform 31">
              <a:extLst>
                <a:ext uri="{FF2B5EF4-FFF2-40B4-BE49-F238E27FC236}">
                  <a16:creationId xmlns:a16="http://schemas.microsoft.com/office/drawing/2014/main" id="{AF46A3D3-8E3C-439D-A7F2-0BE48D34FEEB}"/>
                </a:ext>
              </a:extLst>
            </p:cNvPr>
            <p:cNvSpPr>
              <a:spLocks/>
            </p:cNvSpPr>
            <p:nvPr/>
          </p:nvSpPr>
          <p:spPr bwMode="auto">
            <a:xfrm>
              <a:off x="3686136"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6" name="Freeform 32">
              <a:extLst>
                <a:ext uri="{FF2B5EF4-FFF2-40B4-BE49-F238E27FC236}">
                  <a16:creationId xmlns:a16="http://schemas.microsoft.com/office/drawing/2014/main" id="{93D30021-48E0-42FB-BA4B-DFA777ABD635}"/>
                </a:ext>
              </a:extLst>
            </p:cNvPr>
            <p:cNvSpPr>
              <a:spLocks/>
            </p:cNvSpPr>
            <p:nvPr/>
          </p:nvSpPr>
          <p:spPr bwMode="auto">
            <a:xfrm>
              <a:off x="4014764"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7" name="Freeform 29">
              <a:extLst>
                <a:ext uri="{FF2B5EF4-FFF2-40B4-BE49-F238E27FC236}">
                  <a16:creationId xmlns:a16="http://schemas.microsoft.com/office/drawing/2014/main" id="{DAE0A4FD-A28E-49B5-B2B8-06411201C2EA}"/>
                </a:ext>
              </a:extLst>
            </p:cNvPr>
            <p:cNvSpPr>
              <a:spLocks/>
            </p:cNvSpPr>
            <p:nvPr/>
          </p:nvSpPr>
          <p:spPr bwMode="auto">
            <a:xfrm>
              <a:off x="4562439"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8" name="Freeform 30">
              <a:extLst>
                <a:ext uri="{FF2B5EF4-FFF2-40B4-BE49-F238E27FC236}">
                  <a16:creationId xmlns:a16="http://schemas.microsoft.com/office/drawing/2014/main" id="{E1AD0E62-6039-4044-9190-5A00ABCBD677}"/>
                </a:ext>
              </a:extLst>
            </p:cNvPr>
            <p:cNvSpPr>
              <a:spLocks/>
            </p:cNvSpPr>
            <p:nvPr/>
          </p:nvSpPr>
          <p:spPr bwMode="auto">
            <a:xfrm>
              <a:off x="488858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19" name="Freeform 31">
              <a:extLst>
                <a:ext uri="{FF2B5EF4-FFF2-40B4-BE49-F238E27FC236}">
                  <a16:creationId xmlns:a16="http://schemas.microsoft.com/office/drawing/2014/main" id="{06D3B464-B7F8-4CAD-AE5F-D5203D62B08A}"/>
                </a:ext>
              </a:extLst>
            </p:cNvPr>
            <p:cNvSpPr>
              <a:spLocks/>
            </p:cNvSpPr>
            <p:nvPr/>
          </p:nvSpPr>
          <p:spPr bwMode="auto">
            <a:xfrm>
              <a:off x="4340905"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0" name="Freeform 32">
              <a:extLst>
                <a:ext uri="{FF2B5EF4-FFF2-40B4-BE49-F238E27FC236}">
                  <a16:creationId xmlns:a16="http://schemas.microsoft.com/office/drawing/2014/main" id="{D7FB8E1A-03D3-48EC-8354-8ED146B811BF}"/>
                </a:ext>
              </a:extLst>
            </p:cNvPr>
            <p:cNvSpPr>
              <a:spLocks/>
            </p:cNvSpPr>
            <p:nvPr/>
          </p:nvSpPr>
          <p:spPr bwMode="auto">
            <a:xfrm>
              <a:off x="4669534"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1" name="Freeform 29">
              <a:extLst>
                <a:ext uri="{FF2B5EF4-FFF2-40B4-BE49-F238E27FC236}">
                  <a16:creationId xmlns:a16="http://schemas.microsoft.com/office/drawing/2014/main" id="{EFD056BF-C48D-4B03-B052-6DD2738EFAE3}"/>
                </a:ext>
              </a:extLst>
            </p:cNvPr>
            <p:cNvSpPr>
              <a:spLocks/>
            </p:cNvSpPr>
            <p:nvPr/>
          </p:nvSpPr>
          <p:spPr bwMode="auto">
            <a:xfrm>
              <a:off x="521720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2" name="Freeform 30">
              <a:extLst>
                <a:ext uri="{FF2B5EF4-FFF2-40B4-BE49-F238E27FC236}">
                  <a16:creationId xmlns:a16="http://schemas.microsoft.com/office/drawing/2014/main" id="{3CE438B3-A909-451C-893B-2ACFEB7E52E7}"/>
                </a:ext>
              </a:extLst>
            </p:cNvPr>
            <p:cNvSpPr>
              <a:spLocks/>
            </p:cNvSpPr>
            <p:nvPr/>
          </p:nvSpPr>
          <p:spPr bwMode="auto">
            <a:xfrm>
              <a:off x="554334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3" name="Freeform 31">
              <a:extLst>
                <a:ext uri="{FF2B5EF4-FFF2-40B4-BE49-F238E27FC236}">
                  <a16:creationId xmlns:a16="http://schemas.microsoft.com/office/drawing/2014/main" id="{5B688E72-91E2-4D28-B779-946F4D23A8A2}"/>
                </a:ext>
              </a:extLst>
            </p:cNvPr>
            <p:cNvSpPr>
              <a:spLocks/>
            </p:cNvSpPr>
            <p:nvPr/>
          </p:nvSpPr>
          <p:spPr bwMode="auto">
            <a:xfrm>
              <a:off x="4995674"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4" name="Freeform 32">
              <a:extLst>
                <a:ext uri="{FF2B5EF4-FFF2-40B4-BE49-F238E27FC236}">
                  <a16:creationId xmlns:a16="http://schemas.microsoft.com/office/drawing/2014/main" id="{C6F43DA8-BC73-4C5B-94E4-8CB2D4468EEE}"/>
                </a:ext>
              </a:extLst>
            </p:cNvPr>
            <p:cNvSpPr>
              <a:spLocks/>
            </p:cNvSpPr>
            <p:nvPr/>
          </p:nvSpPr>
          <p:spPr bwMode="auto">
            <a:xfrm>
              <a:off x="5324302"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5" name="Freeform 29">
              <a:extLst>
                <a:ext uri="{FF2B5EF4-FFF2-40B4-BE49-F238E27FC236}">
                  <a16:creationId xmlns:a16="http://schemas.microsoft.com/office/drawing/2014/main" id="{A93BE57F-9371-4213-880C-5219F3B954C9}"/>
                </a:ext>
              </a:extLst>
            </p:cNvPr>
            <p:cNvSpPr>
              <a:spLocks/>
            </p:cNvSpPr>
            <p:nvPr/>
          </p:nvSpPr>
          <p:spPr bwMode="auto">
            <a:xfrm>
              <a:off x="587197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6" name="Freeform 30">
              <a:extLst>
                <a:ext uri="{FF2B5EF4-FFF2-40B4-BE49-F238E27FC236}">
                  <a16:creationId xmlns:a16="http://schemas.microsoft.com/office/drawing/2014/main" id="{B6D16DFA-7938-42BA-B53A-E3C4687F5840}"/>
                </a:ext>
              </a:extLst>
            </p:cNvPr>
            <p:cNvSpPr>
              <a:spLocks/>
            </p:cNvSpPr>
            <p:nvPr/>
          </p:nvSpPr>
          <p:spPr bwMode="auto">
            <a:xfrm>
              <a:off x="619811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7" name="Freeform 31">
              <a:extLst>
                <a:ext uri="{FF2B5EF4-FFF2-40B4-BE49-F238E27FC236}">
                  <a16:creationId xmlns:a16="http://schemas.microsoft.com/office/drawing/2014/main" id="{45CDCBB6-708E-44CF-BA65-BACA9386BACD}"/>
                </a:ext>
              </a:extLst>
            </p:cNvPr>
            <p:cNvSpPr>
              <a:spLocks/>
            </p:cNvSpPr>
            <p:nvPr/>
          </p:nvSpPr>
          <p:spPr bwMode="auto">
            <a:xfrm>
              <a:off x="5650443"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8" name="Freeform 32">
              <a:extLst>
                <a:ext uri="{FF2B5EF4-FFF2-40B4-BE49-F238E27FC236}">
                  <a16:creationId xmlns:a16="http://schemas.microsoft.com/office/drawing/2014/main" id="{CE334FF6-8932-44E4-8D98-543369ABBAAC}"/>
                </a:ext>
              </a:extLst>
            </p:cNvPr>
            <p:cNvSpPr>
              <a:spLocks/>
            </p:cNvSpPr>
            <p:nvPr/>
          </p:nvSpPr>
          <p:spPr bwMode="auto">
            <a:xfrm>
              <a:off x="5979071"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29" name="Freeform 499">
              <a:extLst>
                <a:ext uri="{FF2B5EF4-FFF2-40B4-BE49-F238E27FC236}">
                  <a16:creationId xmlns:a16="http://schemas.microsoft.com/office/drawing/2014/main" id="{23A5D089-5B4E-48DD-878E-DE2590AB1821}"/>
                </a:ext>
              </a:extLst>
            </p:cNvPr>
            <p:cNvSpPr>
              <a:spLocks/>
            </p:cNvSpPr>
            <p:nvPr/>
          </p:nvSpPr>
          <p:spPr bwMode="auto">
            <a:xfrm>
              <a:off x="652674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0" name="Freeform 500">
              <a:extLst>
                <a:ext uri="{FF2B5EF4-FFF2-40B4-BE49-F238E27FC236}">
                  <a16:creationId xmlns:a16="http://schemas.microsoft.com/office/drawing/2014/main" id="{DCA739D1-CC8F-441B-93B7-0AE669F9BD4B}"/>
                </a:ext>
              </a:extLst>
            </p:cNvPr>
            <p:cNvSpPr>
              <a:spLocks/>
            </p:cNvSpPr>
            <p:nvPr/>
          </p:nvSpPr>
          <p:spPr bwMode="auto">
            <a:xfrm>
              <a:off x="685288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1" name="Freeform 501">
              <a:extLst>
                <a:ext uri="{FF2B5EF4-FFF2-40B4-BE49-F238E27FC236}">
                  <a16:creationId xmlns:a16="http://schemas.microsoft.com/office/drawing/2014/main" id="{50221695-4D2C-410B-9E90-48351BC17887}"/>
                </a:ext>
              </a:extLst>
            </p:cNvPr>
            <p:cNvSpPr>
              <a:spLocks/>
            </p:cNvSpPr>
            <p:nvPr/>
          </p:nvSpPr>
          <p:spPr bwMode="auto">
            <a:xfrm>
              <a:off x="6305212"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2" name="Freeform 502">
              <a:extLst>
                <a:ext uri="{FF2B5EF4-FFF2-40B4-BE49-F238E27FC236}">
                  <a16:creationId xmlns:a16="http://schemas.microsoft.com/office/drawing/2014/main" id="{61422459-4037-4AE7-8D9E-07BB41EA3916}"/>
                </a:ext>
              </a:extLst>
            </p:cNvPr>
            <p:cNvSpPr>
              <a:spLocks/>
            </p:cNvSpPr>
            <p:nvPr/>
          </p:nvSpPr>
          <p:spPr bwMode="auto">
            <a:xfrm>
              <a:off x="6633840" y="6004311"/>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3" name="Freeform 29">
              <a:extLst>
                <a:ext uri="{FF2B5EF4-FFF2-40B4-BE49-F238E27FC236}">
                  <a16:creationId xmlns:a16="http://schemas.microsoft.com/office/drawing/2014/main" id="{E07A424F-E204-43A1-8F6A-4765B0491B33}"/>
                </a:ext>
              </a:extLst>
            </p:cNvPr>
            <p:cNvSpPr>
              <a:spLocks/>
            </p:cNvSpPr>
            <p:nvPr/>
          </p:nvSpPr>
          <p:spPr bwMode="auto">
            <a:xfrm>
              <a:off x="718151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4" name="Freeform 31">
              <a:extLst>
                <a:ext uri="{FF2B5EF4-FFF2-40B4-BE49-F238E27FC236}">
                  <a16:creationId xmlns:a16="http://schemas.microsoft.com/office/drawing/2014/main" id="{43C16675-1119-4B14-BA22-BA13776B3932}"/>
                </a:ext>
              </a:extLst>
            </p:cNvPr>
            <p:cNvSpPr>
              <a:spLocks/>
            </p:cNvSpPr>
            <p:nvPr/>
          </p:nvSpPr>
          <p:spPr bwMode="auto">
            <a:xfrm>
              <a:off x="6959981" y="6004311"/>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1" name="Freeform 29">
              <a:extLst>
                <a:ext uri="{FF2B5EF4-FFF2-40B4-BE49-F238E27FC236}">
                  <a16:creationId xmlns:a16="http://schemas.microsoft.com/office/drawing/2014/main" id="{DC86AB09-3245-4C62-8429-D264B9BBAC1B}"/>
                </a:ext>
              </a:extLst>
            </p:cNvPr>
            <p:cNvSpPr>
              <a:spLocks/>
            </p:cNvSpPr>
            <p:nvPr/>
          </p:nvSpPr>
          <p:spPr bwMode="auto">
            <a:xfrm>
              <a:off x="751014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2" name="Freeform 30">
              <a:extLst>
                <a:ext uri="{FF2B5EF4-FFF2-40B4-BE49-F238E27FC236}">
                  <a16:creationId xmlns:a16="http://schemas.microsoft.com/office/drawing/2014/main" id="{34DB5ADD-5F68-4366-912B-571D7F278A0A}"/>
                </a:ext>
              </a:extLst>
            </p:cNvPr>
            <p:cNvSpPr>
              <a:spLocks/>
            </p:cNvSpPr>
            <p:nvPr/>
          </p:nvSpPr>
          <p:spPr bwMode="auto">
            <a:xfrm>
              <a:off x="7836283"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3" name="Freeform 31">
              <a:extLst>
                <a:ext uri="{FF2B5EF4-FFF2-40B4-BE49-F238E27FC236}">
                  <a16:creationId xmlns:a16="http://schemas.microsoft.com/office/drawing/2014/main" id="{3C54F082-BA8D-44B1-85D8-2A4F065B4FE5}"/>
                </a:ext>
              </a:extLst>
            </p:cNvPr>
            <p:cNvSpPr>
              <a:spLocks/>
            </p:cNvSpPr>
            <p:nvPr/>
          </p:nvSpPr>
          <p:spPr bwMode="auto">
            <a:xfrm>
              <a:off x="7288609"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4" name="Freeform 32">
              <a:extLst>
                <a:ext uri="{FF2B5EF4-FFF2-40B4-BE49-F238E27FC236}">
                  <a16:creationId xmlns:a16="http://schemas.microsoft.com/office/drawing/2014/main" id="{C0BD7B2F-A041-419C-9DEC-F49823001D4D}"/>
                </a:ext>
              </a:extLst>
            </p:cNvPr>
            <p:cNvSpPr>
              <a:spLocks/>
            </p:cNvSpPr>
            <p:nvPr/>
          </p:nvSpPr>
          <p:spPr bwMode="auto">
            <a:xfrm>
              <a:off x="7617237"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5" name="Freeform 29">
              <a:extLst>
                <a:ext uri="{FF2B5EF4-FFF2-40B4-BE49-F238E27FC236}">
                  <a16:creationId xmlns:a16="http://schemas.microsoft.com/office/drawing/2014/main" id="{39CD8CB6-AA94-45E9-95F4-CA6B912906CE}"/>
                </a:ext>
              </a:extLst>
            </p:cNvPr>
            <p:cNvSpPr>
              <a:spLocks/>
            </p:cNvSpPr>
            <p:nvPr/>
          </p:nvSpPr>
          <p:spPr bwMode="auto">
            <a:xfrm>
              <a:off x="816491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6" name="Freeform 30">
              <a:extLst>
                <a:ext uri="{FF2B5EF4-FFF2-40B4-BE49-F238E27FC236}">
                  <a16:creationId xmlns:a16="http://schemas.microsoft.com/office/drawing/2014/main" id="{7873A49E-A290-4115-83FA-5688742A6252}"/>
                </a:ext>
              </a:extLst>
            </p:cNvPr>
            <p:cNvSpPr>
              <a:spLocks/>
            </p:cNvSpPr>
            <p:nvPr/>
          </p:nvSpPr>
          <p:spPr bwMode="auto">
            <a:xfrm>
              <a:off x="8491052"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7" name="Freeform 31">
              <a:extLst>
                <a:ext uri="{FF2B5EF4-FFF2-40B4-BE49-F238E27FC236}">
                  <a16:creationId xmlns:a16="http://schemas.microsoft.com/office/drawing/2014/main" id="{BF858DC7-9EFD-473D-8D68-15EEFC83E46A}"/>
                </a:ext>
              </a:extLst>
            </p:cNvPr>
            <p:cNvSpPr>
              <a:spLocks/>
            </p:cNvSpPr>
            <p:nvPr/>
          </p:nvSpPr>
          <p:spPr bwMode="auto">
            <a:xfrm>
              <a:off x="7943378"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8" name="Freeform 32">
              <a:extLst>
                <a:ext uri="{FF2B5EF4-FFF2-40B4-BE49-F238E27FC236}">
                  <a16:creationId xmlns:a16="http://schemas.microsoft.com/office/drawing/2014/main" id="{EF195FB3-5F31-462A-9F78-28B87100C7AD}"/>
                </a:ext>
              </a:extLst>
            </p:cNvPr>
            <p:cNvSpPr>
              <a:spLocks/>
            </p:cNvSpPr>
            <p:nvPr/>
          </p:nvSpPr>
          <p:spPr bwMode="auto">
            <a:xfrm>
              <a:off x="8272007"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09" name="Freeform 29">
              <a:extLst>
                <a:ext uri="{FF2B5EF4-FFF2-40B4-BE49-F238E27FC236}">
                  <a16:creationId xmlns:a16="http://schemas.microsoft.com/office/drawing/2014/main" id="{57213923-4788-4824-B9AC-75A980CBAA90}"/>
                </a:ext>
              </a:extLst>
            </p:cNvPr>
            <p:cNvSpPr>
              <a:spLocks/>
            </p:cNvSpPr>
            <p:nvPr/>
          </p:nvSpPr>
          <p:spPr bwMode="auto">
            <a:xfrm>
              <a:off x="881968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0" name="Freeform 30">
              <a:extLst>
                <a:ext uri="{FF2B5EF4-FFF2-40B4-BE49-F238E27FC236}">
                  <a16:creationId xmlns:a16="http://schemas.microsoft.com/office/drawing/2014/main" id="{B3AA177E-08F8-4767-9504-4C140C188E54}"/>
                </a:ext>
              </a:extLst>
            </p:cNvPr>
            <p:cNvSpPr>
              <a:spLocks/>
            </p:cNvSpPr>
            <p:nvPr/>
          </p:nvSpPr>
          <p:spPr bwMode="auto">
            <a:xfrm>
              <a:off x="914582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1" name="Freeform 31">
              <a:extLst>
                <a:ext uri="{FF2B5EF4-FFF2-40B4-BE49-F238E27FC236}">
                  <a16:creationId xmlns:a16="http://schemas.microsoft.com/office/drawing/2014/main" id="{4F564A3C-0622-4D60-87C6-3A5B7F49695D}"/>
                </a:ext>
              </a:extLst>
            </p:cNvPr>
            <p:cNvSpPr>
              <a:spLocks/>
            </p:cNvSpPr>
            <p:nvPr/>
          </p:nvSpPr>
          <p:spPr bwMode="auto">
            <a:xfrm>
              <a:off x="8598147"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2" name="Freeform 32">
              <a:extLst>
                <a:ext uri="{FF2B5EF4-FFF2-40B4-BE49-F238E27FC236}">
                  <a16:creationId xmlns:a16="http://schemas.microsoft.com/office/drawing/2014/main" id="{805E1316-96DE-478C-A377-5DB19921C10B}"/>
                </a:ext>
              </a:extLst>
            </p:cNvPr>
            <p:cNvSpPr>
              <a:spLocks/>
            </p:cNvSpPr>
            <p:nvPr/>
          </p:nvSpPr>
          <p:spPr bwMode="auto">
            <a:xfrm>
              <a:off x="8926774"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3" name="Freeform 29">
              <a:extLst>
                <a:ext uri="{FF2B5EF4-FFF2-40B4-BE49-F238E27FC236}">
                  <a16:creationId xmlns:a16="http://schemas.microsoft.com/office/drawing/2014/main" id="{E2F44C27-0BBB-480C-BF23-8DC2C71BBED8}"/>
                </a:ext>
              </a:extLst>
            </p:cNvPr>
            <p:cNvSpPr>
              <a:spLocks/>
            </p:cNvSpPr>
            <p:nvPr/>
          </p:nvSpPr>
          <p:spPr bwMode="auto">
            <a:xfrm>
              <a:off x="947445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4" name="Freeform 30">
              <a:extLst>
                <a:ext uri="{FF2B5EF4-FFF2-40B4-BE49-F238E27FC236}">
                  <a16:creationId xmlns:a16="http://schemas.microsoft.com/office/drawing/2014/main" id="{971E956E-30BA-4587-AB17-5774BFE67EC2}"/>
                </a:ext>
              </a:extLst>
            </p:cNvPr>
            <p:cNvSpPr>
              <a:spLocks/>
            </p:cNvSpPr>
            <p:nvPr/>
          </p:nvSpPr>
          <p:spPr bwMode="auto">
            <a:xfrm>
              <a:off x="9800591"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5" name="Freeform 31">
              <a:extLst>
                <a:ext uri="{FF2B5EF4-FFF2-40B4-BE49-F238E27FC236}">
                  <a16:creationId xmlns:a16="http://schemas.microsoft.com/office/drawing/2014/main" id="{85E3166C-51C8-46FE-9298-F13A32E2754C}"/>
                </a:ext>
              </a:extLst>
            </p:cNvPr>
            <p:cNvSpPr>
              <a:spLocks/>
            </p:cNvSpPr>
            <p:nvPr/>
          </p:nvSpPr>
          <p:spPr bwMode="auto">
            <a:xfrm>
              <a:off x="9252915"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6" name="Freeform 32">
              <a:extLst>
                <a:ext uri="{FF2B5EF4-FFF2-40B4-BE49-F238E27FC236}">
                  <a16:creationId xmlns:a16="http://schemas.microsoft.com/office/drawing/2014/main" id="{525E9EF6-96B9-4A89-8208-3284D6D2158D}"/>
                </a:ext>
              </a:extLst>
            </p:cNvPr>
            <p:cNvSpPr>
              <a:spLocks/>
            </p:cNvSpPr>
            <p:nvPr/>
          </p:nvSpPr>
          <p:spPr bwMode="auto">
            <a:xfrm>
              <a:off x="9581544"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7" name="Freeform 387">
              <a:extLst>
                <a:ext uri="{FF2B5EF4-FFF2-40B4-BE49-F238E27FC236}">
                  <a16:creationId xmlns:a16="http://schemas.microsoft.com/office/drawing/2014/main" id="{478A8BCC-B32A-4E39-ABA1-9E4D13B7B8E8}"/>
                </a:ext>
              </a:extLst>
            </p:cNvPr>
            <p:cNvSpPr>
              <a:spLocks/>
            </p:cNvSpPr>
            <p:nvPr/>
          </p:nvSpPr>
          <p:spPr bwMode="auto">
            <a:xfrm>
              <a:off x="10129218"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8" name="Freeform 388">
              <a:extLst>
                <a:ext uri="{FF2B5EF4-FFF2-40B4-BE49-F238E27FC236}">
                  <a16:creationId xmlns:a16="http://schemas.microsoft.com/office/drawing/2014/main" id="{5614BBD2-EB0C-49E9-B44B-1A6437E671E9}"/>
                </a:ext>
              </a:extLst>
            </p:cNvPr>
            <p:cNvSpPr>
              <a:spLocks/>
            </p:cNvSpPr>
            <p:nvPr/>
          </p:nvSpPr>
          <p:spPr bwMode="auto">
            <a:xfrm>
              <a:off x="10455360"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19" name="Freeform 389">
              <a:extLst>
                <a:ext uri="{FF2B5EF4-FFF2-40B4-BE49-F238E27FC236}">
                  <a16:creationId xmlns:a16="http://schemas.microsoft.com/office/drawing/2014/main" id="{2EDB4054-5229-4CA6-8895-DC3046D61967}"/>
                </a:ext>
              </a:extLst>
            </p:cNvPr>
            <p:cNvSpPr>
              <a:spLocks/>
            </p:cNvSpPr>
            <p:nvPr/>
          </p:nvSpPr>
          <p:spPr bwMode="auto">
            <a:xfrm>
              <a:off x="9907685"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0" name="Freeform 390">
              <a:extLst>
                <a:ext uri="{FF2B5EF4-FFF2-40B4-BE49-F238E27FC236}">
                  <a16:creationId xmlns:a16="http://schemas.microsoft.com/office/drawing/2014/main" id="{87A5FF6A-C9E1-4782-8DBF-68D362A1DDE0}"/>
                </a:ext>
              </a:extLst>
            </p:cNvPr>
            <p:cNvSpPr>
              <a:spLocks/>
            </p:cNvSpPr>
            <p:nvPr/>
          </p:nvSpPr>
          <p:spPr bwMode="auto">
            <a:xfrm>
              <a:off x="10236312"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1" name="Freeform 29">
              <a:extLst>
                <a:ext uri="{FF2B5EF4-FFF2-40B4-BE49-F238E27FC236}">
                  <a16:creationId xmlns:a16="http://schemas.microsoft.com/office/drawing/2014/main" id="{B1974EDF-FF26-4920-B532-D7F90207960C}"/>
                </a:ext>
              </a:extLst>
            </p:cNvPr>
            <p:cNvSpPr>
              <a:spLocks/>
            </p:cNvSpPr>
            <p:nvPr/>
          </p:nvSpPr>
          <p:spPr bwMode="auto">
            <a:xfrm>
              <a:off x="1078398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2" name="Freeform 31">
              <a:extLst>
                <a:ext uri="{FF2B5EF4-FFF2-40B4-BE49-F238E27FC236}">
                  <a16:creationId xmlns:a16="http://schemas.microsoft.com/office/drawing/2014/main" id="{2A17A771-20D7-492B-B75E-E2947ACD44CC}"/>
                </a:ext>
              </a:extLst>
            </p:cNvPr>
            <p:cNvSpPr>
              <a:spLocks/>
            </p:cNvSpPr>
            <p:nvPr/>
          </p:nvSpPr>
          <p:spPr bwMode="auto">
            <a:xfrm>
              <a:off x="10562454"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3" name="Freeform 29">
              <a:extLst>
                <a:ext uri="{FF2B5EF4-FFF2-40B4-BE49-F238E27FC236}">
                  <a16:creationId xmlns:a16="http://schemas.microsoft.com/office/drawing/2014/main" id="{10BAC488-EF39-4573-A277-FF040FEBA991}"/>
                </a:ext>
              </a:extLst>
            </p:cNvPr>
            <p:cNvSpPr>
              <a:spLocks/>
            </p:cNvSpPr>
            <p:nvPr/>
          </p:nvSpPr>
          <p:spPr bwMode="auto">
            <a:xfrm>
              <a:off x="1111261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4" name="Freeform 30">
              <a:extLst>
                <a:ext uri="{FF2B5EF4-FFF2-40B4-BE49-F238E27FC236}">
                  <a16:creationId xmlns:a16="http://schemas.microsoft.com/office/drawing/2014/main" id="{E3E6E5A3-B1FC-4080-92B1-FE5444FD3702}"/>
                </a:ext>
              </a:extLst>
            </p:cNvPr>
            <p:cNvSpPr>
              <a:spLocks/>
            </p:cNvSpPr>
            <p:nvPr/>
          </p:nvSpPr>
          <p:spPr bwMode="auto">
            <a:xfrm>
              <a:off x="11438757"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5" name="Freeform 31">
              <a:extLst>
                <a:ext uri="{FF2B5EF4-FFF2-40B4-BE49-F238E27FC236}">
                  <a16:creationId xmlns:a16="http://schemas.microsoft.com/office/drawing/2014/main" id="{1E52E3E7-3179-4282-9CE5-345A1B489A4A}"/>
                </a:ext>
              </a:extLst>
            </p:cNvPr>
            <p:cNvSpPr>
              <a:spLocks/>
            </p:cNvSpPr>
            <p:nvPr/>
          </p:nvSpPr>
          <p:spPr bwMode="auto">
            <a:xfrm>
              <a:off x="10891083"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6" name="Freeform 32">
              <a:extLst>
                <a:ext uri="{FF2B5EF4-FFF2-40B4-BE49-F238E27FC236}">
                  <a16:creationId xmlns:a16="http://schemas.microsoft.com/office/drawing/2014/main" id="{8781BA8E-C018-4814-8A7E-BF2F785C8119}"/>
                </a:ext>
              </a:extLst>
            </p:cNvPr>
            <p:cNvSpPr>
              <a:spLocks/>
            </p:cNvSpPr>
            <p:nvPr/>
          </p:nvSpPr>
          <p:spPr bwMode="auto">
            <a:xfrm>
              <a:off x="11219710"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7" name="Freeform 397">
              <a:extLst>
                <a:ext uri="{FF2B5EF4-FFF2-40B4-BE49-F238E27FC236}">
                  <a16:creationId xmlns:a16="http://schemas.microsoft.com/office/drawing/2014/main" id="{22AFE1C2-8331-491C-9153-FD8A52D38C0C}"/>
                </a:ext>
              </a:extLst>
            </p:cNvPr>
            <p:cNvSpPr>
              <a:spLocks/>
            </p:cNvSpPr>
            <p:nvPr/>
          </p:nvSpPr>
          <p:spPr bwMode="auto">
            <a:xfrm>
              <a:off x="11767385"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8" name="Freeform 398">
              <a:extLst>
                <a:ext uri="{FF2B5EF4-FFF2-40B4-BE49-F238E27FC236}">
                  <a16:creationId xmlns:a16="http://schemas.microsoft.com/office/drawing/2014/main" id="{3F5E02DF-9305-4D34-BDB0-528B885960B3}"/>
                </a:ext>
              </a:extLst>
            </p:cNvPr>
            <p:cNvSpPr>
              <a:spLocks/>
            </p:cNvSpPr>
            <p:nvPr/>
          </p:nvSpPr>
          <p:spPr bwMode="auto">
            <a:xfrm>
              <a:off x="12093526" y="600804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29" name="Freeform 399">
              <a:extLst>
                <a:ext uri="{FF2B5EF4-FFF2-40B4-BE49-F238E27FC236}">
                  <a16:creationId xmlns:a16="http://schemas.microsoft.com/office/drawing/2014/main" id="{0A3E8882-4F3B-4E14-82F4-4E3D6A37C4AE}"/>
                </a:ext>
              </a:extLst>
            </p:cNvPr>
            <p:cNvSpPr>
              <a:spLocks/>
            </p:cNvSpPr>
            <p:nvPr/>
          </p:nvSpPr>
          <p:spPr bwMode="auto">
            <a:xfrm>
              <a:off x="11545852" y="600431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0" name="Freeform 400">
              <a:extLst>
                <a:ext uri="{FF2B5EF4-FFF2-40B4-BE49-F238E27FC236}">
                  <a16:creationId xmlns:a16="http://schemas.microsoft.com/office/drawing/2014/main" id="{2BE2F195-095F-44A6-880F-2E6F93FB8A33}"/>
                </a:ext>
              </a:extLst>
            </p:cNvPr>
            <p:cNvSpPr>
              <a:spLocks/>
            </p:cNvSpPr>
            <p:nvPr/>
          </p:nvSpPr>
          <p:spPr bwMode="auto">
            <a:xfrm>
              <a:off x="11874480" y="600431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1" name="Group 1800">
            <a:extLst>
              <a:ext uri="{FF2B5EF4-FFF2-40B4-BE49-F238E27FC236}">
                <a16:creationId xmlns:a16="http://schemas.microsoft.com/office/drawing/2014/main" id="{683F34A0-4824-4E5A-A9CC-124D714530BA}"/>
              </a:ext>
            </a:extLst>
          </p:cNvPr>
          <p:cNvGrpSpPr/>
          <p:nvPr userDrawn="1"/>
        </p:nvGrpSpPr>
        <p:grpSpPr>
          <a:xfrm>
            <a:off x="83663" y="6334585"/>
            <a:ext cx="12009864" cy="176637"/>
            <a:chOff x="83663" y="6302087"/>
            <a:chExt cx="12009864" cy="176637"/>
          </a:xfrm>
        </p:grpSpPr>
        <p:sp>
          <p:nvSpPr>
            <p:cNvPr id="1035" name="Freeform 29">
              <a:extLst>
                <a:ext uri="{FF2B5EF4-FFF2-40B4-BE49-F238E27FC236}">
                  <a16:creationId xmlns:a16="http://schemas.microsoft.com/office/drawing/2014/main" id="{D926D0BC-D684-4C0F-983D-AB617D87C474}"/>
                </a:ext>
              </a:extLst>
            </p:cNvPr>
            <p:cNvSpPr>
              <a:spLocks/>
            </p:cNvSpPr>
            <p:nvPr/>
          </p:nvSpPr>
          <p:spPr bwMode="auto">
            <a:xfrm flipH="1">
              <a:off x="695998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6" name="Freeform 30">
              <a:extLst>
                <a:ext uri="{FF2B5EF4-FFF2-40B4-BE49-F238E27FC236}">
                  <a16:creationId xmlns:a16="http://schemas.microsoft.com/office/drawing/2014/main" id="{3552A2BB-2AC5-4272-AC98-FF0972D255D3}"/>
                </a:ext>
              </a:extLst>
            </p:cNvPr>
            <p:cNvSpPr>
              <a:spLocks/>
            </p:cNvSpPr>
            <p:nvPr/>
          </p:nvSpPr>
          <p:spPr bwMode="auto">
            <a:xfrm flipH="1">
              <a:off x="663384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7" name="Freeform 31">
              <a:extLst>
                <a:ext uri="{FF2B5EF4-FFF2-40B4-BE49-F238E27FC236}">
                  <a16:creationId xmlns:a16="http://schemas.microsoft.com/office/drawing/2014/main" id="{9ADB1201-DA91-45C9-81E2-52238039A199}"/>
                </a:ext>
              </a:extLst>
            </p:cNvPr>
            <p:cNvSpPr>
              <a:spLocks/>
            </p:cNvSpPr>
            <p:nvPr/>
          </p:nvSpPr>
          <p:spPr bwMode="auto">
            <a:xfrm flipH="1">
              <a:off x="706707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8" name="Freeform 32">
              <a:extLst>
                <a:ext uri="{FF2B5EF4-FFF2-40B4-BE49-F238E27FC236}">
                  <a16:creationId xmlns:a16="http://schemas.microsoft.com/office/drawing/2014/main" id="{0BE0CA55-2183-4139-B44D-80A8D2228D8B}"/>
                </a:ext>
              </a:extLst>
            </p:cNvPr>
            <p:cNvSpPr>
              <a:spLocks/>
            </p:cNvSpPr>
            <p:nvPr/>
          </p:nvSpPr>
          <p:spPr bwMode="auto">
            <a:xfrm flipH="1">
              <a:off x="6740936"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39" name="Freeform 29">
              <a:extLst>
                <a:ext uri="{FF2B5EF4-FFF2-40B4-BE49-F238E27FC236}">
                  <a16:creationId xmlns:a16="http://schemas.microsoft.com/office/drawing/2014/main" id="{E7ED715E-E5EB-4E21-A26C-C6F9CFAE177F}"/>
                </a:ext>
              </a:extLst>
            </p:cNvPr>
            <p:cNvSpPr>
              <a:spLocks/>
            </p:cNvSpPr>
            <p:nvPr/>
          </p:nvSpPr>
          <p:spPr bwMode="auto">
            <a:xfrm flipH="1">
              <a:off x="630521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0" name="Freeform 30">
              <a:extLst>
                <a:ext uri="{FF2B5EF4-FFF2-40B4-BE49-F238E27FC236}">
                  <a16:creationId xmlns:a16="http://schemas.microsoft.com/office/drawing/2014/main" id="{F6721F8B-03F3-4CBB-ABBA-D7D0AC873E1A}"/>
                </a:ext>
              </a:extLst>
            </p:cNvPr>
            <p:cNvSpPr>
              <a:spLocks/>
            </p:cNvSpPr>
            <p:nvPr/>
          </p:nvSpPr>
          <p:spPr bwMode="auto">
            <a:xfrm flipH="1">
              <a:off x="5979072"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1" name="Freeform 31">
              <a:extLst>
                <a:ext uri="{FF2B5EF4-FFF2-40B4-BE49-F238E27FC236}">
                  <a16:creationId xmlns:a16="http://schemas.microsoft.com/office/drawing/2014/main" id="{02D57ADD-1112-4051-8149-CF719517A11F}"/>
                </a:ext>
              </a:extLst>
            </p:cNvPr>
            <p:cNvSpPr>
              <a:spLocks/>
            </p:cNvSpPr>
            <p:nvPr/>
          </p:nvSpPr>
          <p:spPr bwMode="auto">
            <a:xfrm flipH="1">
              <a:off x="6412307"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2" name="Freeform 32">
              <a:extLst>
                <a:ext uri="{FF2B5EF4-FFF2-40B4-BE49-F238E27FC236}">
                  <a16:creationId xmlns:a16="http://schemas.microsoft.com/office/drawing/2014/main" id="{C8116DE6-9562-4609-9019-D5CEDBDE8FDA}"/>
                </a:ext>
              </a:extLst>
            </p:cNvPr>
            <p:cNvSpPr>
              <a:spLocks/>
            </p:cNvSpPr>
            <p:nvPr/>
          </p:nvSpPr>
          <p:spPr bwMode="auto">
            <a:xfrm flipH="1">
              <a:off x="6086166"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3" name="Freeform 29">
              <a:extLst>
                <a:ext uri="{FF2B5EF4-FFF2-40B4-BE49-F238E27FC236}">
                  <a16:creationId xmlns:a16="http://schemas.microsoft.com/office/drawing/2014/main" id="{DC0325FD-B009-4598-87B7-E69892120ABF}"/>
                </a:ext>
              </a:extLst>
            </p:cNvPr>
            <p:cNvSpPr>
              <a:spLocks/>
            </p:cNvSpPr>
            <p:nvPr/>
          </p:nvSpPr>
          <p:spPr bwMode="auto">
            <a:xfrm flipH="1">
              <a:off x="5650444"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4" name="Freeform 30">
              <a:extLst>
                <a:ext uri="{FF2B5EF4-FFF2-40B4-BE49-F238E27FC236}">
                  <a16:creationId xmlns:a16="http://schemas.microsoft.com/office/drawing/2014/main" id="{56C9E74C-69DF-44C7-8873-C1A753544BB5}"/>
                </a:ext>
              </a:extLst>
            </p:cNvPr>
            <p:cNvSpPr>
              <a:spLocks/>
            </p:cNvSpPr>
            <p:nvPr/>
          </p:nvSpPr>
          <p:spPr bwMode="auto">
            <a:xfrm flipH="1">
              <a:off x="532430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5" name="Freeform 31">
              <a:extLst>
                <a:ext uri="{FF2B5EF4-FFF2-40B4-BE49-F238E27FC236}">
                  <a16:creationId xmlns:a16="http://schemas.microsoft.com/office/drawing/2014/main" id="{2747D886-0F5B-461C-8D9E-743684577503}"/>
                </a:ext>
              </a:extLst>
            </p:cNvPr>
            <p:cNvSpPr>
              <a:spLocks/>
            </p:cNvSpPr>
            <p:nvPr/>
          </p:nvSpPr>
          <p:spPr bwMode="auto">
            <a:xfrm flipH="1">
              <a:off x="5757538"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6" name="Freeform 32">
              <a:extLst>
                <a:ext uri="{FF2B5EF4-FFF2-40B4-BE49-F238E27FC236}">
                  <a16:creationId xmlns:a16="http://schemas.microsoft.com/office/drawing/2014/main" id="{4B54D51C-DDD9-47BB-AFDE-0F3DADF70C7F}"/>
                </a:ext>
              </a:extLst>
            </p:cNvPr>
            <p:cNvSpPr>
              <a:spLocks/>
            </p:cNvSpPr>
            <p:nvPr/>
          </p:nvSpPr>
          <p:spPr bwMode="auto">
            <a:xfrm flipH="1">
              <a:off x="5431398"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7" name="Freeform 29">
              <a:extLst>
                <a:ext uri="{FF2B5EF4-FFF2-40B4-BE49-F238E27FC236}">
                  <a16:creationId xmlns:a16="http://schemas.microsoft.com/office/drawing/2014/main" id="{96248FA3-172C-49CA-9D21-8EFCFB86C605}"/>
                </a:ext>
              </a:extLst>
            </p:cNvPr>
            <p:cNvSpPr>
              <a:spLocks/>
            </p:cNvSpPr>
            <p:nvPr/>
          </p:nvSpPr>
          <p:spPr bwMode="auto">
            <a:xfrm flipH="1">
              <a:off x="4995675"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8" name="Freeform 30">
              <a:extLst>
                <a:ext uri="{FF2B5EF4-FFF2-40B4-BE49-F238E27FC236}">
                  <a16:creationId xmlns:a16="http://schemas.microsoft.com/office/drawing/2014/main" id="{32B78079-AB81-45CD-A1B0-CD6EB2BCC6A8}"/>
                </a:ext>
              </a:extLst>
            </p:cNvPr>
            <p:cNvSpPr>
              <a:spLocks/>
            </p:cNvSpPr>
            <p:nvPr/>
          </p:nvSpPr>
          <p:spPr bwMode="auto">
            <a:xfrm flipH="1">
              <a:off x="4669534"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49" name="Freeform 31">
              <a:extLst>
                <a:ext uri="{FF2B5EF4-FFF2-40B4-BE49-F238E27FC236}">
                  <a16:creationId xmlns:a16="http://schemas.microsoft.com/office/drawing/2014/main" id="{0DDF6A3D-9F36-4094-8D73-54587CA6BC58}"/>
                </a:ext>
              </a:extLst>
            </p:cNvPr>
            <p:cNvSpPr>
              <a:spLocks/>
            </p:cNvSpPr>
            <p:nvPr/>
          </p:nvSpPr>
          <p:spPr bwMode="auto">
            <a:xfrm flipH="1">
              <a:off x="5102769"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0" name="Freeform 32">
              <a:extLst>
                <a:ext uri="{FF2B5EF4-FFF2-40B4-BE49-F238E27FC236}">
                  <a16:creationId xmlns:a16="http://schemas.microsoft.com/office/drawing/2014/main" id="{69C8070F-C78C-496F-AB0C-2F9430281E2F}"/>
                </a:ext>
              </a:extLst>
            </p:cNvPr>
            <p:cNvSpPr>
              <a:spLocks/>
            </p:cNvSpPr>
            <p:nvPr/>
          </p:nvSpPr>
          <p:spPr bwMode="auto">
            <a:xfrm flipH="1">
              <a:off x="4776629"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1" name="Freeform 521">
              <a:extLst>
                <a:ext uri="{FF2B5EF4-FFF2-40B4-BE49-F238E27FC236}">
                  <a16:creationId xmlns:a16="http://schemas.microsoft.com/office/drawing/2014/main" id="{BD505570-4333-447E-88AA-436513DECD5E}"/>
                </a:ext>
              </a:extLst>
            </p:cNvPr>
            <p:cNvSpPr>
              <a:spLocks/>
            </p:cNvSpPr>
            <p:nvPr/>
          </p:nvSpPr>
          <p:spPr bwMode="auto">
            <a:xfrm flipH="1">
              <a:off x="4340906"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2" name="Freeform 522">
              <a:extLst>
                <a:ext uri="{FF2B5EF4-FFF2-40B4-BE49-F238E27FC236}">
                  <a16:creationId xmlns:a16="http://schemas.microsoft.com/office/drawing/2014/main" id="{DCC6EE4F-9031-4D04-990C-339505E21202}"/>
                </a:ext>
              </a:extLst>
            </p:cNvPr>
            <p:cNvSpPr>
              <a:spLocks/>
            </p:cNvSpPr>
            <p:nvPr/>
          </p:nvSpPr>
          <p:spPr bwMode="auto">
            <a:xfrm flipH="1">
              <a:off x="4014765"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3" name="Freeform 523">
              <a:extLst>
                <a:ext uri="{FF2B5EF4-FFF2-40B4-BE49-F238E27FC236}">
                  <a16:creationId xmlns:a16="http://schemas.microsoft.com/office/drawing/2014/main" id="{AAE54BA5-DA52-460B-9969-7756763C9752}"/>
                </a:ext>
              </a:extLst>
            </p:cNvPr>
            <p:cNvSpPr>
              <a:spLocks/>
            </p:cNvSpPr>
            <p:nvPr/>
          </p:nvSpPr>
          <p:spPr bwMode="auto">
            <a:xfrm flipH="1">
              <a:off x="4447999"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4" name="Freeform 524">
              <a:extLst>
                <a:ext uri="{FF2B5EF4-FFF2-40B4-BE49-F238E27FC236}">
                  <a16:creationId xmlns:a16="http://schemas.microsoft.com/office/drawing/2014/main" id="{5D44041C-9101-4787-8BBB-95717135A422}"/>
                </a:ext>
              </a:extLst>
            </p:cNvPr>
            <p:cNvSpPr>
              <a:spLocks/>
            </p:cNvSpPr>
            <p:nvPr/>
          </p:nvSpPr>
          <p:spPr bwMode="auto">
            <a:xfrm flipH="1">
              <a:off x="4121860"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5" name="Freeform 29">
              <a:extLst>
                <a:ext uri="{FF2B5EF4-FFF2-40B4-BE49-F238E27FC236}">
                  <a16:creationId xmlns:a16="http://schemas.microsoft.com/office/drawing/2014/main" id="{246D506F-1FB7-470A-96C6-17BFEB13D39F}"/>
                </a:ext>
              </a:extLst>
            </p:cNvPr>
            <p:cNvSpPr>
              <a:spLocks/>
            </p:cNvSpPr>
            <p:nvPr/>
          </p:nvSpPr>
          <p:spPr bwMode="auto">
            <a:xfrm flipH="1">
              <a:off x="3686136"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6" name="Freeform 31">
              <a:extLst>
                <a:ext uri="{FF2B5EF4-FFF2-40B4-BE49-F238E27FC236}">
                  <a16:creationId xmlns:a16="http://schemas.microsoft.com/office/drawing/2014/main" id="{71E06B8D-B699-4533-9E74-A8D7A0E64441}"/>
                </a:ext>
              </a:extLst>
            </p:cNvPr>
            <p:cNvSpPr>
              <a:spLocks/>
            </p:cNvSpPr>
            <p:nvPr/>
          </p:nvSpPr>
          <p:spPr bwMode="auto">
            <a:xfrm flipH="1">
              <a:off x="3793231"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7" name="Freeform 29">
              <a:extLst>
                <a:ext uri="{FF2B5EF4-FFF2-40B4-BE49-F238E27FC236}">
                  <a16:creationId xmlns:a16="http://schemas.microsoft.com/office/drawing/2014/main" id="{E1038BEF-6AB5-4989-A030-AFC0FDB6D56D}"/>
                </a:ext>
              </a:extLst>
            </p:cNvPr>
            <p:cNvSpPr>
              <a:spLocks/>
            </p:cNvSpPr>
            <p:nvPr/>
          </p:nvSpPr>
          <p:spPr bwMode="auto">
            <a:xfrm flipH="1">
              <a:off x="3357508"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8" name="Freeform 30">
              <a:extLst>
                <a:ext uri="{FF2B5EF4-FFF2-40B4-BE49-F238E27FC236}">
                  <a16:creationId xmlns:a16="http://schemas.microsoft.com/office/drawing/2014/main" id="{5E9B9464-B633-460A-8568-95EA2CF90F77}"/>
                </a:ext>
              </a:extLst>
            </p:cNvPr>
            <p:cNvSpPr>
              <a:spLocks/>
            </p:cNvSpPr>
            <p:nvPr/>
          </p:nvSpPr>
          <p:spPr bwMode="auto">
            <a:xfrm flipH="1">
              <a:off x="3031367"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59" name="Freeform 31">
              <a:extLst>
                <a:ext uri="{FF2B5EF4-FFF2-40B4-BE49-F238E27FC236}">
                  <a16:creationId xmlns:a16="http://schemas.microsoft.com/office/drawing/2014/main" id="{388561A6-DC26-4A46-A74A-8630E59A0814}"/>
                </a:ext>
              </a:extLst>
            </p:cNvPr>
            <p:cNvSpPr>
              <a:spLocks/>
            </p:cNvSpPr>
            <p:nvPr/>
          </p:nvSpPr>
          <p:spPr bwMode="auto">
            <a:xfrm flipH="1">
              <a:off x="3464602"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0" name="Freeform 32">
              <a:extLst>
                <a:ext uri="{FF2B5EF4-FFF2-40B4-BE49-F238E27FC236}">
                  <a16:creationId xmlns:a16="http://schemas.microsoft.com/office/drawing/2014/main" id="{91236F43-F981-4DF4-B3AF-AE232D551204}"/>
                </a:ext>
              </a:extLst>
            </p:cNvPr>
            <p:cNvSpPr>
              <a:spLocks/>
            </p:cNvSpPr>
            <p:nvPr/>
          </p:nvSpPr>
          <p:spPr bwMode="auto">
            <a:xfrm flipH="1">
              <a:off x="3138462"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1" name="Freeform 29">
              <a:extLst>
                <a:ext uri="{FF2B5EF4-FFF2-40B4-BE49-F238E27FC236}">
                  <a16:creationId xmlns:a16="http://schemas.microsoft.com/office/drawing/2014/main" id="{65AE2B37-CAA4-4571-8372-CBE6B75A86D0}"/>
                </a:ext>
              </a:extLst>
            </p:cNvPr>
            <p:cNvSpPr>
              <a:spLocks/>
            </p:cNvSpPr>
            <p:nvPr/>
          </p:nvSpPr>
          <p:spPr bwMode="auto">
            <a:xfrm flipH="1">
              <a:off x="2702739"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2" name="Freeform 30">
              <a:extLst>
                <a:ext uri="{FF2B5EF4-FFF2-40B4-BE49-F238E27FC236}">
                  <a16:creationId xmlns:a16="http://schemas.microsoft.com/office/drawing/2014/main" id="{81432EFF-FCFC-4180-B15B-B72FDE8B2ADC}"/>
                </a:ext>
              </a:extLst>
            </p:cNvPr>
            <p:cNvSpPr>
              <a:spLocks/>
            </p:cNvSpPr>
            <p:nvPr/>
          </p:nvSpPr>
          <p:spPr bwMode="auto">
            <a:xfrm flipH="1">
              <a:off x="2376598"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3" name="Freeform 31">
              <a:extLst>
                <a:ext uri="{FF2B5EF4-FFF2-40B4-BE49-F238E27FC236}">
                  <a16:creationId xmlns:a16="http://schemas.microsoft.com/office/drawing/2014/main" id="{531189AB-2721-4381-B953-8C7CC9F20193}"/>
                </a:ext>
              </a:extLst>
            </p:cNvPr>
            <p:cNvSpPr>
              <a:spLocks/>
            </p:cNvSpPr>
            <p:nvPr/>
          </p:nvSpPr>
          <p:spPr bwMode="auto">
            <a:xfrm flipH="1">
              <a:off x="2809833"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4" name="Freeform 32">
              <a:extLst>
                <a:ext uri="{FF2B5EF4-FFF2-40B4-BE49-F238E27FC236}">
                  <a16:creationId xmlns:a16="http://schemas.microsoft.com/office/drawing/2014/main" id="{99B53615-A1E5-4D9B-AAE1-FBC9A6CCA84B}"/>
                </a:ext>
              </a:extLst>
            </p:cNvPr>
            <p:cNvSpPr>
              <a:spLocks/>
            </p:cNvSpPr>
            <p:nvPr/>
          </p:nvSpPr>
          <p:spPr bwMode="auto">
            <a:xfrm flipH="1">
              <a:off x="2483693"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5" name="Freeform 29">
              <a:extLst>
                <a:ext uri="{FF2B5EF4-FFF2-40B4-BE49-F238E27FC236}">
                  <a16:creationId xmlns:a16="http://schemas.microsoft.com/office/drawing/2014/main" id="{3E0418A4-5D10-4E53-93E9-4215193FF34D}"/>
                </a:ext>
              </a:extLst>
            </p:cNvPr>
            <p:cNvSpPr>
              <a:spLocks/>
            </p:cNvSpPr>
            <p:nvPr/>
          </p:nvSpPr>
          <p:spPr bwMode="auto">
            <a:xfrm flipH="1">
              <a:off x="204797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6" name="Freeform 30">
              <a:extLst>
                <a:ext uri="{FF2B5EF4-FFF2-40B4-BE49-F238E27FC236}">
                  <a16:creationId xmlns:a16="http://schemas.microsoft.com/office/drawing/2014/main" id="{3849DD79-C791-4B5E-95F5-C19E906D7C09}"/>
                </a:ext>
              </a:extLst>
            </p:cNvPr>
            <p:cNvSpPr>
              <a:spLocks/>
            </p:cNvSpPr>
            <p:nvPr/>
          </p:nvSpPr>
          <p:spPr bwMode="auto">
            <a:xfrm flipH="1">
              <a:off x="172183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7" name="Freeform 31">
              <a:extLst>
                <a:ext uri="{FF2B5EF4-FFF2-40B4-BE49-F238E27FC236}">
                  <a16:creationId xmlns:a16="http://schemas.microsoft.com/office/drawing/2014/main" id="{16B3EAB6-00C6-4F89-9D60-8B5305CAFA36}"/>
                </a:ext>
              </a:extLst>
            </p:cNvPr>
            <p:cNvSpPr>
              <a:spLocks/>
            </p:cNvSpPr>
            <p:nvPr/>
          </p:nvSpPr>
          <p:spPr bwMode="auto">
            <a:xfrm flipH="1">
              <a:off x="2155065"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8" name="Freeform 32">
              <a:extLst>
                <a:ext uri="{FF2B5EF4-FFF2-40B4-BE49-F238E27FC236}">
                  <a16:creationId xmlns:a16="http://schemas.microsoft.com/office/drawing/2014/main" id="{325525DB-5DBF-4FCE-8AE8-26F86C1A2172}"/>
                </a:ext>
              </a:extLst>
            </p:cNvPr>
            <p:cNvSpPr>
              <a:spLocks/>
            </p:cNvSpPr>
            <p:nvPr/>
          </p:nvSpPr>
          <p:spPr bwMode="auto">
            <a:xfrm flipH="1">
              <a:off x="1828924"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69" name="Freeform 29">
              <a:extLst>
                <a:ext uri="{FF2B5EF4-FFF2-40B4-BE49-F238E27FC236}">
                  <a16:creationId xmlns:a16="http://schemas.microsoft.com/office/drawing/2014/main" id="{839C1AE9-DCD2-4FCD-BC21-5196279786C7}"/>
                </a:ext>
              </a:extLst>
            </p:cNvPr>
            <p:cNvSpPr>
              <a:spLocks/>
            </p:cNvSpPr>
            <p:nvPr/>
          </p:nvSpPr>
          <p:spPr bwMode="auto">
            <a:xfrm flipH="1">
              <a:off x="139320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0" name="Freeform 30">
              <a:extLst>
                <a:ext uri="{FF2B5EF4-FFF2-40B4-BE49-F238E27FC236}">
                  <a16:creationId xmlns:a16="http://schemas.microsoft.com/office/drawing/2014/main" id="{E8EF2D61-8924-41C1-971E-5F5F492A9F7C}"/>
                </a:ext>
              </a:extLst>
            </p:cNvPr>
            <p:cNvSpPr>
              <a:spLocks/>
            </p:cNvSpPr>
            <p:nvPr/>
          </p:nvSpPr>
          <p:spPr bwMode="auto">
            <a:xfrm flipH="1">
              <a:off x="1067060"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1" name="Freeform 31">
              <a:extLst>
                <a:ext uri="{FF2B5EF4-FFF2-40B4-BE49-F238E27FC236}">
                  <a16:creationId xmlns:a16="http://schemas.microsoft.com/office/drawing/2014/main" id="{9FCC103C-6005-4F7C-9AD1-4E9F42940A82}"/>
                </a:ext>
              </a:extLst>
            </p:cNvPr>
            <p:cNvSpPr>
              <a:spLocks/>
            </p:cNvSpPr>
            <p:nvPr/>
          </p:nvSpPr>
          <p:spPr bwMode="auto">
            <a:xfrm flipH="1">
              <a:off x="150029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2" name="Freeform 32">
              <a:extLst>
                <a:ext uri="{FF2B5EF4-FFF2-40B4-BE49-F238E27FC236}">
                  <a16:creationId xmlns:a16="http://schemas.microsoft.com/office/drawing/2014/main" id="{1DC92673-ADBC-4943-A185-53D1B8CB8133}"/>
                </a:ext>
              </a:extLst>
            </p:cNvPr>
            <p:cNvSpPr>
              <a:spLocks/>
            </p:cNvSpPr>
            <p:nvPr/>
          </p:nvSpPr>
          <p:spPr bwMode="auto">
            <a:xfrm flipH="1">
              <a:off x="1174155"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3" name="Freeform 543">
              <a:extLst>
                <a:ext uri="{FF2B5EF4-FFF2-40B4-BE49-F238E27FC236}">
                  <a16:creationId xmlns:a16="http://schemas.microsoft.com/office/drawing/2014/main" id="{1287E3ED-53A1-4987-A88D-D37D54868EF8}"/>
                </a:ext>
              </a:extLst>
            </p:cNvPr>
            <p:cNvSpPr>
              <a:spLocks/>
            </p:cNvSpPr>
            <p:nvPr/>
          </p:nvSpPr>
          <p:spPr bwMode="auto">
            <a:xfrm flipH="1">
              <a:off x="73843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4" name="Freeform 544">
              <a:extLst>
                <a:ext uri="{FF2B5EF4-FFF2-40B4-BE49-F238E27FC236}">
                  <a16:creationId xmlns:a16="http://schemas.microsoft.com/office/drawing/2014/main" id="{2A765B9D-2A15-4D4C-A939-CE1AC9DC9995}"/>
                </a:ext>
              </a:extLst>
            </p:cNvPr>
            <p:cNvSpPr>
              <a:spLocks/>
            </p:cNvSpPr>
            <p:nvPr/>
          </p:nvSpPr>
          <p:spPr bwMode="auto">
            <a:xfrm flipH="1">
              <a:off x="412291"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5" name="Freeform 545">
              <a:extLst>
                <a:ext uri="{FF2B5EF4-FFF2-40B4-BE49-F238E27FC236}">
                  <a16:creationId xmlns:a16="http://schemas.microsoft.com/office/drawing/2014/main" id="{A84A1B8C-2ED8-4268-94F8-F5BBAB2CE236}"/>
                </a:ext>
              </a:extLst>
            </p:cNvPr>
            <p:cNvSpPr>
              <a:spLocks/>
            </p:cNvSpPr>
            <p:nvPr/>
          </p:nvSpPr>
          <p:spPr bwMode="auto">
            <a:xfrm flipH="1">
              <a:off x="845526"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6" name="Freeform 546">
              <a:extLst>
                <a:ext uri="{FF2B5EF4-FFF2-40B4-BE49-F238E27FC236}">
                  <a16:creationId xmlns:a16="http://schemas.microsoft.com/office/drawing/2014/main" id="{17223C32-8657-443B-B6AA-4088B53F70CF}"/>
                </a:ext>
              </a:extLst>
            </p:cNvPr>
            <p:cNvSpPr>
              <a:spLocks/>
            </p:cNvSpPr>
            <p:nvPr/>
          </p:nvSpPr>
          <p:spPr bwMode="auto">
            <a:xfrm flipH="1">
              <a:off x="519387" y="630208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7" name="Freeform 29">
              <a:extLst>
                <a:ext uri="{FF2B5EF4-FFF2-40B4-BE49-F238E27FC236}">
                  <a16:creationId xmlns:a16="http://schemas.microsoft.com/office/drawing/2014/main" id="{6DA721F8-543B-4774-80ED-DA7A0DCB4A2B}"/>
                </a:ext>
              </a:extLst>
            </p:cNvPr>
            <p:cNvSpPr>
              <a:spLocks/>
            </p:cNvSpPr>
            <p:nvPr/>
          </p:nvSpPr>
          <p:spPr bwMode="auto">
            <a:xfrm flipH="1">
              <a:off x="83663" y="630581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78" name="Freeform 31">
              <a:extLst>
                <a:ext uri="{FF2B5EF4-FFF2-40B4-BE49-F238E27FC236}">
                  <a16:creationId xmlns:a16="http://schemas.microsoft.com/office/drawing/2014/main" id="{824130EC-36D9-4E65-8369-4FBA208EB47C}"/>
                </a:ext>
              </a:extLst>
            </p:cNvPr>
            <p:cNvSpPr>
              <a:spLocks/>
            </p:cNvSpPr>
            <p:nvPr/>
          </p:nvSpPr>
          <p:spPr bwMode="auto">
            <a:xfrm flipH="1">
              <a:off x="190757" y="630208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1" name="Freeform 30">
              <a:extLst>
                <a:ext uri="{FF2B5EF4-FFF2-40B4-BE49-F238E27FC236}">
                  <a16:creationId xmlns:a16="http://schemas.microsoft.com/office/drawing/2014/main" id="{5C863DDD-EE32-4FAF-87C9-E2EA69ABEF47}"/>
                </a:ext>
              </a:extLst>
            </p:cNvPr>
            <p:cNvSpPr>
              <a:spLocks/>
            </p:cNvSpPr>
            <p:nvPr/>
          </p:nvSpPr>
          <p:spPr bwMode="auto">
            <a:xfrm flipH="1">
              <a:off x="11874480"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2" name="Freeform 32">
              <a:extLst>
                <a:ext uri="{FF2B5EF4-FFF2-40B4-BE49-F238E27FC236}">
                  <a16:creationId xmlns:a16="http://schemas.microsoft.com/office/drawing/2014/main" id="{632F363E-9D2D-4FA7-841E-2CCD61081E6B}"/>
                </a:ext>
              </a:extLst>
            </p:cNvPr>
            <p:cNvSpPr>
              <a:spLocks/>
            </p:cNvSpPr>
            <p:nvPr/>
          </p:nvSpPr>
          <p:spPr bwMode="auto">
            <a:xfrm flipH="1">
              <a:off x="11981575"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3" name="Freeform 403">
              <a:extLst>
                <a:ext uri="{FF2B5EF4-FFF2-40B4-BE49-F238E27FC236}">
                  <a16:creationId xmlns:a16="http://schemas.microsoft.com/office/drawing/2014/main" id="{5015AF98-4CB3-493B-98A3-AE57261145F3}"/>
                </a:ext>
              </a:extLst>
            </p:cNvPr>
            <p:cNvSpPr>
              <a:spLocks/>
            </p:cNvSpPr>
            <p:nvPr/>
          </p:nvSpPr>
          <p:spPr bwMode="auto">
            <a:xfrm flipH="1">
              <a:off x="1154585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4" name="Freeform 404">
              <a:extLst>
                <a:ext uri="{FF2B5EF4-FFF2-40B4-BE49-F238E27FC236}">
                  <a16:creationId xmlns:a16="http://schemas.microsoft.com/office/drawing/2014/main" id="{82A1F092-F52B-4B69-BE3E-9C1B328832BF}"/>
                </a:ext>
              </a:extLst>
            </p:cNvPr>
            <p:cNvSpPr>
              <a:spLocks/>
            </p:cNvSpPr>
            <p:nvPr/>
          </p:nvSpPr>
          <p:spPr bwMode="auto">
            <a:xfrm flipH="1">
              <a:off x="11219711"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5" name="Freeform 405">
              <a:extLst>
                <a:ext uri="{FF2B5EF4-FFF2-40B4-BE49-F238E27FC236}">
                  <a16:creationId xmlns:a16="http://schemas.microsoft.com/office/drawing/2014/main" id="{302B6FF3-F1C6-44B3-80C7-9A213E95C811}"/>
                </a:ext>
              </a:extLst>
            </p:cNvPr>
            <p:cNvSpPr>
              <a:spLocks/>
            </p:cNvSpPr>
            <p:nvPr/>
          </p:nvSpPr>
          <p:spPr bwMode="auto">
            <a:xfrm flipH="1">
              <a:off x="11652945"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6" name="Freeform 406">
              <a:extLst>
                <a:ext uri="{FF2B5EF4-FFF2-40B4-BE49-F238E27FC236}">
                  <a16:creationId xmlns:a16="http://schemas.microsoft.com/office/drawing/2014/main" id="{78251DAE-3B65-4373-A5A8-6265D0D50ACA}"/>
                </a:ext>
              </a:extLst>
            </p:cNvPr>
            <p:cNvSpPr>
              <a:spLocks/>
            </p:cNvSpPr>
            <p:nvPr/>
          </p:nvSpPr>
          <p:spPr bwMode="auto">
            <a:xfrm flipH="1">
              <a:off x="11326806"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7" name="Freeform 29">
              <a:extLst>
                <a:ext uri="{FF2B5EF4-FFF2-40B4-BE49-F238E27FC236}">
                  <a16:creationId xmlns:a16="http://schemas.microsoft.com/office/drawing/2014/main" id="{1D008A72-0096-4F51-B0CF-34A243E43CF4}"/>
                </a:ext>
              </a:extLst>
            </p:cNvPr>
            <p:cNvSpPr>
              <a:spLocks/>
            </p:cNvSpPr>
            <p:nvPr/>
          </p:nvSpPr>
          <p:spPr bwMode="auto">
            <a:xfrm flipH="1">
              <a:off x="1089108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8" name="Freeform 31">
              <a:extLst>
                <a:ext uri="{FF2B5EF4-FFF2-40B4-BE49-F238E27FC236}">
                  <a16:creationId xmlns:a16="http://schemas.microsoft.com/office/drawing/2014/main" id="{C4633A08-03F5-4AE1-A3F9-AEDA49FFD1B0}"/>
                </a:ext>
              </a:extLst>
            </p:cNvPr>
            <p:cNvSpPr>
              <a:spLocks/>
            </p:cNvSpPr>
            <p:nvPr/>
          </p:nvSpPr>
          <p:spPr bwMode="auto">
            <a:xfrm flipH="1">
              <a:off x="10998177"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39" name="Freeform 29">
              <a:extLst>
                <a:ext uri="{FF2B5EF4-FFF2-40B4-BE49-F238E27FC236}">
                  <a16:creationId xmlns:a16="http://schemas.microsoft.com/office/drawing/2014/main" id="{D95FDF37-DAEA-464F-B4A9-40DAFFF5442E}"/>
                </a:ext>
              </a:extLst>
            </p:cNvPr>
            <p:cNvSpPr>
              <a:spLocks/>
            </p:cNvSpPr>
            <p:nvPr/>
          </p:nvSpPr>
          <p:spPr bwMode="auto">
            <a:xfrm flipH="1">
              <a:off x="1056245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0" name="Freeform 30">
              <a:extLst>
                <a:ext uri="{FF2B5EF4-FFF2-40B4-BE49-F238E27FC236}">
                  <a16:creationId xmlns:a16="http://schemas.microsoft.com/office/drawing/2014/main" id="{8AA6C1AF-D312-46BF-9132-6CAF8A47C253}"/>
                </a:ext>
              </a:extLst>
            </p:cNvPr>
            <p:cNvSpPr>
              <a:spLocks/>
            </p:cNvSpPr>
            <p:nvPr/>
          </p:nvSpPr>
          <p:spPr bwMode="auto">
            <a:xfrm flipH="1">
              <a:off x="10236313"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1" name="Freeform 31">
              <a:extLst>
                <a:ext uri="{FF2B5EF4-FFF2-40B4-BE49-F238E27FC236}">
                  <a16:creationId xmlns:a16="http://schemas.microsoft.com/office/drawing/2014/main" id="{E2D60464-762D-4F7A-8F43-FB3985007498}"/>
                </a:ext>
              </a:extLst>
            </p:cNvPr>
            <p:cNvSpPr>
              <a:spLocks/>
            </p:cNvSpPr>
            <p:nvPr/>
          </p:nvSpPr>
          <p:spPr bwMode="auto">
            <a:xfrm flipH="1">
              <a:off x="10669548"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2" name="Freeform 32">
              <a:extLst>
                <a:ext uri="{FF2B5EF4-FFF2-40B4-BE49-F238E27FC236}">
                  <a16:creationId xmlns:a16="http://schemas.microsoft.com/office/drawing/2014/main" id="{62964145-14BF-4FC7-93DE-622BC9E2F3F5}"/>
                </a:ext>
              </a:extLst>
            </p:cNvPr>
            <p:cNvSpPr>
              <a:spLocks/>
            </p:cNvSpPr>
            <p:nvPr/>
          </p:nvSpPr>
          <p:spPr bwMode="auto">
            <a:xfrm flipH="1">
              <a:off x="10343408"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3" name="Freeform 29">
              <a:extLst>
                <a:ext uri="{FF2B5EF4-FFF2-40B4-BE49-F238E27FC236}">
                  <a16:creationId xmlns:a16="http://schemas.microsoft.com/office/drawing/2014/main" id="{F3555649-B5D4-4E08-9314-73A87564F564}"/>
                </a:ext>
              </a:extLst>
            </p:cNvPr>
            <p:cNvSpPr>
              <a:spLocks/>
            </p:cNvSpPr>
            <p:nvPr/>
          </p:nvSpPr>
          <p:spPr bwMode="auto">
            <a:xfrm flipH="1">
              <a:off x="990768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4" name="Freeform 30">
              <a:extLst>
                <a:ext uri="{FF2B5EF4-FFF2-40B4-BE49-F238E27FC236}">
                  <a16:creationId xmlns:a16="http://schemas.microsoft.com/office/drawing/2014/main" id="{A08FB8F9-B2D3-4A24-A054-31C7F680E00B}"/>
                </a:ext>
              </a:extLst>
            </p:cNvPr>
            <p:cNvSpPr>
              <a:spLocks/>
            </p:cNvSpPr>
            <p:nvPr/>
          </p:nvSpPr>
          <p:spPr bwMode="auto">
            <a:xfrm flipH="1">
              <a:off x="9581544"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5" name="Freeform 31">
              <a:extLst>
                <a:ext uri="{FF2B5EF4-FFF2-40B4-BE49-F238E27FC236}">
                  <a16:creationId xmlns:a16="http://schemas.microsoft.com/office/drawing/2014/main" id="{123804BA-9AAC-4371-8B93-60A9EE04E8DF}"/>
                </a:ext>
              </a:extLst>
            </p:cNvPr>
            <p:cNvSpPr>
              <a:spLocks/>
            </p:cNvSpPr>
            <p:nvPr/>
          </p:nvSpPr>
          <p:spPr bwMode="auto">
            <a:xfrm flipH="1">
              <a:off x="10014780"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6" name="Freeform 32">
              <a:extLst>
                <a:ext uri="{FF2B5EF4-FFF2-40B4-BE49-F238E27FC236}">
                  <a16:creationId xmlns:a16="http://schemas.microsoft.com/office/drawing/2014/main" id="{A5391073-7BA5-454E-A323-4DB00D04AF16}"/>
                </a:ext>
              </a:extLst>
            </p:cNvPr>
            <p:cNvSpPr>
              <a:spLocks/>
            </p:cNvSpPr>
            <p:nvPr/>
          </p:nvSpPr>
          <p:spPr bwMode="auto">
            <a:xfrm flipH="1">
              <a:off x="9688639"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7" name="Freeform 29">
              <a:extLst>
                <a:ext uri="{FF2B5EF4-FFF2-40B4-BE49-F238E27FC236}">
                  <a16:creationId xmlns:a16="http://schemas.microsoft.com/office/drawing/2014/main" id="{A83C0E05-6B18-4654-87DD-E4AFFE8921B4}"/>
                </a:ext>
              </a:extLst>
            </p:cNvPr>
            <p:cNvSpPr>
              <a:spLocks/>
            </p:cNvSpPr>
            <p:nvPr/>
          </p:nvSpPr>
          <p:spPr bwMode="auto">
            <a:xfrm flipH="1">
              <a:off x="9252916"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8" name="Freeform 30">
              <a:extLst>
                <a:ext uri="{FF2B5EF4-FFF2-40B4-BE49-F238E27FC236}">
                  <a16:creationId xmlns:a16="http://schemas.microsoft.com/office/drawing/2014/main" id="{7AE2080B-D3D9-4B09-B767-540BCB6A19CD}"/>
                </a:ext>
              </a:extLst>
            </p:cNvPr>
            <p:cNvSpPr>
              <a:spLocks/>
            </p:cNvSpPr>
            <p:nvPr/>
          </p:nvSpPr>
          <p:spPr bwMode="auto">
            <a:xfrm flipH="1">
              <a:off x="8926775"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49" name="Freeform 31">
              <a:extLst>
                <a:ext uri="{FF2B5EF4-FFF2-40B4-BE49-F238E27FC236}">
                  <a16:creationId xmlns:a16="http://schemas.microsoft.com/office/drawing/2014/main" id="{1345BEFD-4483-4EBA-8077-D131A210B567}"/>
                </a:ext>
              </a:extLst>
            </p:cNvPr>
            <p:cNvSpPr>
              <a:spLocks/>
            </p:cNvSpPr>
            <p:nvPr/>
          </p:nvSpPr>
          <p:spPr bwMode="auto">
            <a:xfrm flipH="1">
              <a:off x="9360011"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0" name="Freeform 32">
              <a:extLst>
                <a:ext uri="{FF2B5EF4-FFF2-40B4-BE49-F238E27FC236}">
                  <a16:creationId xmlns:a16="http://schemas.microsoft.com/office/drawing/2014/main" id="{587BF442-745D-4DD7-BC77-14728DA99F8D}"/>
                </a:ext>
              </a:extLst>
            </p:cNvPr>
            <p:cNvSpPr>
              <a:spLocks/>
            </p:cNvSpPr>
            <p:nvPr/>
          </p:nvSpPr>
          <p:spPr bwMode="auto">
            <a:xfrm flipH="1">
              <a:off x="9033870"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1" name="Freeform 29">
              <a:extLst>
                <a:ext uri="{FF2B5EF4-FFF2-40B4-BE49-F238E27FC236}">
                  <a16:creationId xmlns:a16="http://schemas.microsoft.com/office/drawing/2014/main" id="{AC2E9FF6-883D-4872-B18C-AF83DE348801}"/>
                </a:ext>
              </a:extLst>
            </p:cNvPr>
            <p:cNvSpPr>
              <a:spLocks/>
            </p:cNvSpPr>
            <p:nvPr/>
          </p:nvSpPr>
          <p:spPr bwMode="auto">
            <a:xfrm flipH="1">
              <a:off x="8598148"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2" name="Freeform 30">
              <a:extLst>
                <a:ext uri="{FF2B5EF4-FFF2-40B4-BE49-F238E27FC236}">
                  <a16:creationId xmlns:a16="http://schemas.microsoft.com/office/drawing/2014/main" id="{21FFB2E6-1958-49D3-B329-BC42887E8C67}"/>
                </a:ext>
              </a:extLst>
            </p:cNvPr>
            <p:cNvSpPr>
              <a:spLocks/>
            </p:cNvSpPr>
            <p:nvPr/>
          </p:nvSpPr>
          <p:spPr bwMode="auto">
            <a:xfrm flipH="1">
              <a:off x="8272007"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3" name="Freeform 31">
              <a:extLst>
                <a:ext uri="{FF2B5EF4-FFF2-40B4-BE49-F238E27FC236}">
                  <a16:creationId xmlns:a16="http://schemas.microsoft.com/office/drawing/2014/main" id="{76DC9866-A250-4028-B8FF-7AC2A6AB5C61}"/>
                </a:ext>
              </a:extLst>
            </p:cNvPr>
            <p:cNvSpPr>
              <a:spLocks/>
            </p:cNvSpPr>
            <p:nvPr/>
          </p:nvSpPr>
          <p:spPr bwMode="auto">
            <a:xfrm flipH="1">
              <a:off x="8705242"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4" name="Freeform 32">
              <a:extLst>
                <a:ext uri="{FF2B5EF4-FFF2-40B4-BE49-F238E27FC236}">
                  <a16:creationId xmlns:a16="http://schemas.microsoft.com/office/drawing/2014/main" id="{104EDCCC-D435-44E2-963F-B87E54F72A73}"/>
                </a:ext>
              </a:extLst>
            </p:cNvPr>
            <p:cNvSpPr>
              <a:spLocks/>
            </p:cNvSpPr>
            <p:nvPr/>
          </p:nvSpPr>
          <p:spPr bwMode="auto">
            <a:xfrm flipH="1">
              <a:off x="8379101"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5" name="Freeform 425">
              <a:extLst>
                <a:ext uri="{FF2B5EF4-FFF2-40B4-BE49-F238E27FC236}">
                  <a16:creationId xmlns:a16="http://schemas.microsoft.com/office/drawing/2014/main" id="{619DB07C-1208-4577-936E-FB6312199326}"/>
                </a:ext>
              </a:extLst>
            </p:cNvPr>
            <p:cNvSpPr>
              <a:spLocks/>
            </p:cNvSpPr>
            <p:nvPr/>
          </p:nvSpPr>
          <p:spPr bwMode="auto">
            <a:xfrm flipH="1">
              <a:off x="7943379"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6" name="Freeform 426">
              <a:extLst>
                <a:ext uri="{FF2B5EF4-FFF2-40B4-BE49-F238E27FC236}">
                  <a16:creationId xmlns:a16="http://schemas.microsoft.com/office/drawing/2014/main" id="{9EDBBC22-3CD9-4A4F-9C1F-ECC164DF476B}"/>
                </a:ext>
              </a:extLst>
            </p:cNvPr>
            <p:cNvSpPr>
              <a:spLocks/>
            </p:cNvSpPr>
            <p:nvPr/>
          </p:nvSpPr>
          <p:spPr bwMode="auto">
            <a:xfrm flipH="1">
              <a:off x="7617237"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7" name="Freeform 427">
              <a:extLst>
                <a:ext uri="{FF2B5EF4-FFF2-40B4-BE49-F238E27FC236}">
                  <a16:creationId xmlns:a16="http://schemas.microsoft.com/office/drawing/2014/main" id="{1491FCD1-0EF2-4E05-AF16-3AB8A8D35DAA}"/>
                </a:ext>
              </a:extLst>
            </p:cNvPr>
            <p:cNvSpPr>
              <a:spLocks/>
            </p:cNvSpPr>
            <p:nvPr/>
          </p:nvSpPr>
          <p:spPr bwMode="auto">
            <a:xfrm flipH="1">
              <a:off x="8050472"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8" name="Freeform 428">
              <a:extLst>
                <a:ext uri="{FF2B5EF4-FFF2-40B4-BE49-F238E27FC236}">
                  <a16:creationId xmlns:a16="http://schemas.microsoft.com/office/drawing/2014/main" id="{19C4BC71-A3E0-422C-A564-DCC5E86ADDB9}"/>
                </a:ext>
              </a:extLst>
            </p:cNvPr>
            <p:cNvSpPr>
              <a:spLocks/>
            </p:cNvSpPr>
            <p:nvPr/>
          </p:nvSpPr>
          <p:spPr bwMode="auto">
            <a:xfrm flipH="1">
              <a:off x="7724332" y="6302087"/>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59" name="Freeform 29">
              <a:extLst>
                <a:ext uri="{FF2B5EF4-FFF2-40B4-BE49-F238E27FC236}">
                  <a16:creationId xmlns:a16="http://schemas.microsoft.com/office/drawing/2014/main" id="{8D7A5F25-383E-46EA-A721-CCE8E05E807B}"/>
                </a:ext>
              </a:extLst>
            </p:cNvPr>
            <p:cNvSpPr>
              <a:spLocks/>
            </p:cNvSpPr>
            <p:nvPr/>
          </p:nvSpPr>
          <p:spPr bwMode="auto">
            <a:xfrm flipH="1">
              <a:off x="7288609" y="630581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0" name="Freeform 31">
              <a:extLst>
                <a:ext uri="{FF2B5EF4-FFF2-40B4-BE49-F238E27FC236}">
                  <a16:creationId xmlns:a16="http://schemas.microsoft.com/office/drawing/2014/main" id="{040F49CB-3766-4F2F-8735-37E1012FBD14}"/>
                </a:ext>
              </a:extLst>
            </p:cNvPr>
            <p:cNvSpPr>
              <a:spLocks/>
            </p:cNvSpPr>
            <p:nvPr/>
          </p:nvSpPr>
          <p:spPr bwMode="auto">
            <a:xfrm flipH="1">
              <a:off x="7395703" y="6302087"/>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0" name="Group 1799">
            <a:extLst>
              <a:ext uri="{FF2B5EF4-FFF2-40B4-BE49-F238E27FC236}">
                <a16:creationId xmlns:a16="http://schemas.microsoft.com/office/drawing/2014/main" id="{9F10D460-6A74-4818-9F46-EAE7C1C9C177}"/>
              </a:ext>
            </a:extLst>
          </p:cNvPr>
          <p:cNvGrpSpPr/>
          <p:nvPr userDrawn="1"/>
        </p:nvGrpSpPr>
        <p:grpSpPr>
          <a:xfrm>
            <a:off x="83663" y="6619611"/>
            <a:ext cx="12009863" cy="176637"/>
            <a:chOff x="83663" y="6592396"/>
            <a:chExt cx="12009863" cy="176637"/>
          </a:xfrm>
        </p:grpSpPr>
        <p:sp>
          <p:nvSpPr>
            <p:cNvPr id="1079" name="Freeform 29">
              <a:extLst>
                <a:ext uri="{FF2B5EF4-FFF2-40B4-BE49-F238E27FC236}">
                  <a16:creationId xmlns:a16="http://schemas.microsoft.com/office/drawing/2014/main" id="{20EC484A-C5F1-48E7-8A21-20D6EFB703AF}"/>
                </a:ext>
              </a:extLst>
            </p:cNvPr>
            <p:cNvSpPr>
              <a:spLocks/>
            </p:cNvSpPr>
            <p:nvPr/>
          </p:nvSpPr>
          <p:spPr bwMode="auto">
            <a:xfrm>
              <a:off x="30519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0" name="Freeform 30">
              <a:extLst>
                <a:ext uri="{FF2B5EF4-FFF2-40B4-BE49-F238E27FC236}">
                  <a16:creationId xmlns:a16="http://schemas.microsoft.com/office/drawing/2014/main" id="{C019F15B-E358-4F68-9CEB-9194160ABC34}"/>
                </a:ext>
              </a:extLst>
            </p:cNvPr>
            <p:cNvSpPr>
              <a:spLocks/>
            </p:cNvSpPr>
            <p:nvPr/>
          </p:nvSpPr>
          <p:spPr bwMode="auto">
            <a:xfrm>
              <a:off x="63133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1" name="Freeform 31">
              <a:extLst>
                <a:ext uri="{FF2B5EF4-FFF2-40B4-BE49-F238E27FC236}">
                  <a16:creationId xmlns:a16="http://schemas.microsoft.com/office/drawing/2014/main" id="{E3B77A66-4C88-4E4B-B209-ABC85729F7BD}"/>
                </a:ext>
              </a:extLst>
            </p:cNvPr>
            <p:cNvSpPr>
              <a:spLocks/>
            </p:cNvSpPr>
            <p:nvPr/>
          </p:nvSpPr>
          <p:spPr bwMode="auto">
            <a:xfrm>
              <a:off x="83663"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2" name="Freeform 32">
              <a:extLst>
                <a:ext uri="{FF2B5EF4-FFF2-40B4-BE49-F238E27FC236}">
                  <a16:creationId xmlns:a16="http://schemas.microsoft.com/office/drawing/2014/main" id="{114BE01A-34B0-4AAF-B4EF-AD3352AEDB4E}"/>
                </a:ext>
              </a:extLst>
            </p:cNvPr>
            <p:cNvSpPr>
              <a:spLocks/>
            </p:cNvSpPr>
            <p:nvPr/>
          </p:nvSpPr>
          <p:spPr bwMode="auto">
            <a:xfrm>
              <a:off x="41229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3" name="Freeform 29">
              <a:extLst>
                <a:ext uri="{FF2B5EF4-FFF2-40B4-BE49-F238E27FC236}">
                  <a16:creationId xmlns:a16="http://schemas.microsoft.com/office/drawing/2014/main" id="{6DC72554-CFD3-414F-98A7-EDE3A7652429}"/>
                </a:ext>
              </a:extLst>
            </p:cNvPr>
            <p:cNvSpPr>
              <a:spLocks/>
            </p:cNvSpPr>
            <p:nvPr/>
          </p:nvSpPr>
          <p:spPr bwMode="auto">
            <a:xfrm>
              <a:off x="95996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4" name="Freeform 30">
              <a:extLst>
                <a:ext uri="{FF2B5EF4-FFF2-40B4-BE49-F238E27FC236}">
                  <a16:creationId xmlns:a16="http://schemas.microsoft.com/office/drawing/2014/main" id="{2CC7A624-D22C-419B-BA70-20B587366E6A}"/>
                </a:ext>
              </a:extLst>
            </p:cNvPr>
            <p:cNvSpPr>
              <a:spLocks/>
            </p:cNvSpPr>
            <p:nvPr/>
          </p:nvSpPr>
          <p:spPr bwMode="auto">
            <a:xfrm>
              <a:off x="128610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5" name="Freeform 31">
              <a:extLst>
                <a:ext uri="{FF2B5EF4-FFF2-40B4-BE49-F238E27FC236}">
                  <a16:creationId xmlns:a16="http://schemas.microsoft.com/office/drawing/2014/main" id="{EC4B0102-5975-4638-B356-C1154D6D87C6}"/>
                </a:ext>
              </a:extLst>
            </p:cNvPr>
            <p:cNvSpPr>
              <a:spLocks/>
            </p:cNvSpPr>
            <p:nvPr/>
          </p:nvSpPr>
          <p:spPr bwMode="auto">
            <a:xfrm>
              <a:off x="738432"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6" name="Freeform 32">
              <a:extLst>
                <a:ext uri="{FF2B5EF4-FFF2-40B4-BE49-F238E27FC236}">
                  <a16:creationId xmlns:a16="http://schemas.microsoft.com/office/drawing/2014/main" id="{03FA428C-CEAE-478D-9CDF-61170AA6E4BD}"/>
                </a:ext>
              </a:extLst>
            </p:cNvPr>
            <p:cNvSpPr>
              <a:spLocks/>
            </p:cNvSpPr>
            <p:nvPr/>
          </p:nvSpPr>
          <p:spPr bwMode="auto">
            <a:xfrm>
              <a:off x="106706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7" name="Freeform 29">
              <a:extLst>
                <a:ext uri="{FF2B5EF4-FFF2-40B4-BE49-F238E27FC236}">
                  <a16:creationId xmlns:a16="http://schemas.microsoft.com/office/drawing/2014/main" id="{0480BD3D-62D0-4B5B-8EA2-D29DF2DAE9A1}"/>
                </a:ext>
              </a:extLst>
            </p:cNvPr>
            <p:cNvSpPr>
              <a:spLocks/>
            </p:cNvSpPr>
            <p:nvPr/>
          </p:nvSpPr>
          <p:spPr bwMode="auto">
            <a:xfrm>
              <a:off x="1614734"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8" name="Freeform 30">
              <a:extLst>
                <a:ext uri="{FF2B5EF4-FFF2-40B4-BE49-F238E27FC236}">
                  <a16:creationId xmlns:a16="http://schemas.microsoft.com/office/drawing/2014/main" id="{C7D9E2F1-D11B-4052-966F-ACB98E23EFDE}"/>
                </a:ext>
              </a:extLst>
            </p:cNvPr>
            <p:cNvSpPr>
              <a:spLocks/>
            </p:cNvSpPr>
            <p:nvPr/>
          </p:nvSpPr>
          <p:spPr bwMode="auto">
            <a:xfrm>
              <a:off x="194087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89" name="Freeform 31">
              <a:extLst>
                <a:ext uri="{FF2B5EF4-FFF2-40B4-BE49-F238E27FC236}">
                  <a16:creationId xmlns:a16="http://schemas.microsoft.com/office/drawing/2014/main" id="{CB5EE88A-6183-4ED1-9553-FC9F10A7384A}"/>
                </a:ext>
              </a:extLst>
            </p:cNvPr>
            <p:cNvSpPr>
              <a:spLocks/>
            </p:cNvSpPr>
            <p:nvPr/>
          </p:nvSpPr>
          <p:spPr bwMode="auto">
            <a:xfrm>
              <a:off x="1393201"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0" name="Freeform 32">
              <a:extLst>
                <a:ext uri="{FF2B5EF4-FFF2-40B4-BE49-F238E27FC236}">
                  <a16:creationId xmlns:a16="http://schemas.microsoft.com/office/drawing/2014/main" id="{097BE47B-9772-478D-9E85-54F4E3EA4015}"/>
                </a:ext>
              </a:extLst>
            </p:cNvPr>
            <p:cNvSpPr>
              <a:spLocks/>
            </p:cNvSpPr>
            <p:nvPr/>
          </p:nvSpPr>
          <p:spPr bwMode="auto">
            <a:xfrm>
              <a:off x="1721829"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1" name="Freeform 29">
              <a:extLst>
                <a:ext uri="{FF2B5EF4-FFF2-40B4-BE49-F238E27FC236}">
                  <a16:creationId xmlns:a16="http://schemas.microsoft.com/office/drawing/2014/main" id="{3ADBE7CA-4A20-4A6E-9A72-D6CA75B5DD45}"/>
                </a:ext>
              </a:extLst>
            </p:cNvPr>
            <p:cNvSpPr>
              <a:spLocks/>
            </p:cNvSpPr>
            <p:nvPr/>
          </p:nvSpPr>
          <p:spPr bwMode="auto">
            <a:xfrm>
              <a:off x="226950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2" name="Freeform 30">
              <a:extLst>
                <a:ext uri="{FF2B5EF4-FFF2-40B4-BE49-F238E27FC236}">
                  <a16:creationId xmlns:a16="http://schemas.microsoft.com/office/drawing/2014/main" id="{40115CCA-BC50-4E02-A9CA-6EDB4FCFAC50}"/>
                </a:ext>
              </a:extLst>
            </p:cNvPr>
            <p:cNvSpPr>
              <a:spLocks/>
            </p:cNvSpPr>
            <p:nvPr/>
          </p:nvSpPr>
          <p:spPr bwMode="auto">
            <a:xfrm>
              <a:off x="2595644"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3" name="Freeform 31">
              <a:extLst>
                <a:ext uri="{FF2B5EF4-FFF2-40B4-BE49-F238E27FC236}">
                  <a16:creationId xmlns:a16="http://schemas.microsoft.com/office/drawing/2014/main" id="{F949C139-2D0D-4AB4-863D-069E256D62FC}"/>
                </a:ext>
              </a:extLst>
            </p:cNvPr>
            <p:cNvSpPr>
              <a:spLocks/>
            </p:cNvSpPr>
            <p:nvPr/>
          </p:nvSpPr>
          <p:spPr bwMode="auto">
            <a:xfrm>
              <a:off x="2047969"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4" name="Freeform 32">
              <a:extLst>
                <a:ext uri="{FF2B5EF4-FFF2-40B4-BE49-F238E27FC236}">
                  <a16:creationId xmlns:a16="http://schemas.microsoft.com/office/drawing/2014/main" id="{94023488-C557-4DA5-AB6B-4E9619D32B49}"/>
                </a:ext>
              </a:extLst>
            </p:cNvPr>
            <p:cNvSpPr>
              <a:spLocks/>
            </p:cNvSpPr>
            <p:nvPr/>
          </p:nvSpPr>
          <p:spPr bwMode="auto">
            <a:xfrm>
              <a:off x="2376598"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5" name="Freeform 565">
              <a:extLst>
                <a:ext uri="{FF2B5EF4-FFF2-40B4-BE49-F238E27FC236}">
                  <a16:creationId xmlns:a16="http://schemas.microsoft.com/office/drawing/2014/main" id="{AC21113F-942B-4075-9639-AF257D4C2D56}"/>
                </a:ext>
              </a:extLst>
            </p:cNvPr>
            <p:cNvSpPr>
              <a:spLocks/>
            </p:cNvSpPr>
            <p:nvPr/>
          </p:nvSpPr>
          <p:spPr bwMode="auto">
            <a:xfrm>
              <a:off x="292427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6" name="Freeform 566">
              <a:extLst>
                <a:ext uri="{FF2B5EF4-FFF2-40B4-BE49-F238E27FC236}">
                  <a16:creationId xmlns:a16="http://schemas.microsoft.com/office/drawing/2014/main" id="{C6F33099-AF0F-4EA1-980B-67C22DEC502B}"/>
                </a:ext>
              </a:extLst>
            </p:cNvPr>
            <p:cNvSpPr>
              <a:spLocks/>
            </p:cNvSpPr>
            <p:nvPr/>
          </p:nvSpPr>
          <p:spPr bwMode="auto">
            <a:xfrm>
              <a:off x="325041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7" name="Freeform 567">
              <a:extLst>
                <a:ext uri="{FF2B5EF4-FFF2-40B4-BE49-F238E27FC236}">
                  <a16:creationId xmlns:a16="http://schemas.microsoft.com/office/drawing/2014/main" id="{5B688F19-595F-46BC-87FA-BFA8FE0CF5D3}"/>
                </a:ext>
              </a:extLst>
            </p:cNvPr>
            <p:cNvSpPr>
              <a:spLocks/>
            </p:cNvSpPr>
            <p:nvPr/>
          </p:nvSpPr>
          <p:spPr bwMode="auto">
            <a:xfrm>
              <a:off x="2702739"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8" name="Freeform 568">
              <a:extLst>
                <a:ext uri="{FF2B5EF4-FFF2-40B4-BE49-F238E27FC236}">
                  <a16:creationId xmlns:a16="http://schemas.microsoft.com/office/drawing/2014/main" id="{57EE3F95-1923-408C-9FCB-8A061AC4E1E7}"/>
                </a:ext>
              </a:extLst>
            </p:cNvPr>
            <p:cNvSpPr>
              <a:spLocks/>
            </p:cNvSpPr>
            <p:nvPr/>
          </p:nvSpPr>
          <p:spPr bwMode="auto">
            <a:xfrm>
              <a:off x="3031366"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099" name="Freeform 29">
              <a:extLst>
                <a:ext uri="{FF2B5EF4-FFF2-40B4-BE49-F238E27FC236}">
                  <a16:creationId xmlns:a16="http://schemas.microsoft.com/office/drawing/2014/main" id="{0364578F-6F14-4642-8DB5-A9CB233AF228}"/>
                </a:ext>
              </a:extLst>
            </p:cNvPr>
            <p:cNvSpPr>
              <a:spLocks/>
            </p:cNvSpPr>
            <p:nvPr/>
          </p:nvSpPr>
          <p:spPr bwMode="auto">
            <a:xfrm>
              <a:off x="357904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0" name="Freeform 31">
              <a:extLst>
                <a:ext uri="{FF2B5EF4-FFF2-40B4-BE49-F238E27FC236}">
                  <a16:creationId xmlns:a16="http://schemas.microsoft.com/office/drawing/2014/main" id="{F0D43546-B66F-475B-A283-080ADFF42DE7}"/>
                </a:ext>
              </a:extLst>
            </p:cNvPr>
            <p:cNvSpPr>
              <a:spLocks/>
            </p:cNvSpPr>
            <p:nvPr/>
          </p:nvSpPr>
          <p:spPr bwMode="auto">
            <a:xfrm>
              <a:off x="3357508"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1" name="Freeform 29">
              <a:extLst>
                <a:ext uri="{FF2B5EF4-FFF2-40B4-BE49-F238E27FC236}">
                  <a16:creationId xmlns:a16="http://schemas.microsoft.com/office/drawing/2014/main" id="{263C917B-6F03-478D-BEDD-E0D8FA27A63F}"/>
                </a:ext>
              </a:extLst>
            </p:cNvPr>
            <p:cNvSpPr>
              <a:spLocks/>
            </p:cNvSpPr>
            <p:nvPr/>
          </p:nvSpPr>
          <p:spPr bwMode="auto">
            <a:xfrm>
              <a:off x="390767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2" name="Freeform 30">
              <a:extLst>
                <a:ext uri="{FF2B5EF4-FFF2-40B4-BE49-F238E27FC236}">
                  <a16:creationId xmlns:a16="http://schemas.microsoft.com/office/drawing/2014/main" id="{E21820AF-D32C-40BC-830F-468A4D0F841B}"/>
                </a:ext>
              </a:extLst>
            </p:cNvPr>
            <p:cNvSpPr>
              <a:spLocks/>
            </p:cNvSpPr>
            <p:nvPr/>
          </p:nvSpPr>
          <p:spPr bwMode="auto">
            <a:xfrm>
              <a:off x="423381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3" name="Freeform 31">
              <a:extLst>
                <a:ext uri="{FF2B5EF4-FFF2-40B4-BE49-F238E27FC236}">
                  <a16:creationId xmlns:a16="http://schemas.microsoft.com/office/drawing/2014/main" id="{A9478718-3EA4-41DE-B02F-17B749521460}"/>
                </a:ext>
              </a:extLst>
            </p:cNvPr>
            <p:cNvSpPr>
              <a:spLocks/>
            </p:cNvSpPr>
            <p:nvPr/>
          </p:nvSpPr>
          <p:spPr bwMode="auto">
            <a:xfrm>
              <a:off x="3686136"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4" name="Freeform 32">
              <a:extLst>
                <a:ext uri="{FF2B5EF4-FFF2-40B4-BE49-F238E27FC236}">
                  <a16:creationId xmlns:a16="http://schemas.microsoft.com/office/drawing/2014/main" id="{4423D64C-BFD5-4F60-A7F6-4E0E140FA55B}"/>
                </a:ext>
              </a:extLst>
            </p:cNvPr>
            <p:cNvSpPr>
              <a:spLocks/>
            </p:cNvSpPr>
            <p:nvPr/>
          </p:nvSpPr>
          <p:spPr bwMode="auto">
            <a:xfrm>
              <a:off x="4014764"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5" name="Freeform 29">
              <a:extLst>
                <a:ext uri="{FF2B5EF4-FFF2-40B4-BE49-F238E27FC236}">
                  <a16:creationId xmlns:a16="http://schemas.microsoft.com/office/drawing/2014/main" id="{EF5ED76E-CD41-4077-96EA-41CBD8BDD11C}"/>
                </a:ext>
              </a:extLst>
            </p:cNvPr>
            <p:cNvSpPr>
              <a:spLocks/>
            </p:cNvSpPr>
            <p:nvPr/>
          </p:nvSpPr>
          <p:spPr bwMode="auto">
            <a:xfrm>
              <a:off x="4562439"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6" name="Freeform 30">
              <a:extLst>
                <a:ext uri="{FF2B5EF4-FFF2-40B4-BE49-F238E27FC236}">
                  <a16:creationId xmlns:a16="http://schemas.microsoft.com/office/drawing/2014/main" id="{B643B771-3F02-4492-8909-91C20695FB39}"/>
                </a:ext>
              </a:extLst>
            </p:cNvPr>
            <p:cNvSpPr>
              <a:spLocks/>
            </p:cNvSpPr>
            <p:nvPr/>
          </p:nvSpPr>
          <p:spPr bwMode="auto">
            <a:xfrm>
              <a:off x="488858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7" name="Freeform 31">
              <a:extLst>
                <a:ext uri="{FF2B5EF4-FFF2-40B4-BE49-F238E27FC236}">
                  <a16:creationId xmlns:a16="http://schemas.microsoft.com/office/drawing/2014/main" id="{7C910711-DE97-49BE-9F3A-493D1BA84559}"/>
                </a:ext>
              </a:extLst>
            </p:cNvPr>
            <p:cNvSpPr>
              <a:spLocks/>
            </p:cNvSpPr>
            <p:nvPr/>
          </p:nvSpPr>
          <p:spPr bwMode="auto">
            <a:xfrm>
              <a:off x="4340905"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8" name="Freeform 32">
              <a:extLst>
                <a:ext uri="{FF2B5EF4-FFF2-40B4-BE49-F238E27FC236}">
                  <a16:creationId xmlns:a16="http://schemas.microsoft.com/office/drawing/2014/main" id="{7EBFD03A-7F03-49F5-8A9F-F5BAF084DD41}"/>
                </a:ext>
              </a:extLst>
            </p:cNvPr>
            <p:cNvSpPr>
              <a:spLocks/>
            </p:cNvSpPr>
            <p:nvPr/>
          </p:nvSpPr>
          <p:spPr bwMode="auto">
            <a:xfrm>
              <a:off x="4669534"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9" name="Freeform 29">
              <a:extLst>
                <a:ext uri="{FF2B5EF4-FFF2-40B4-BE49-F238E27FC236}">
                  <a16:creationId xmlns:a16="http://schemas.microsoft.com/office/drawing/2014/main" id="{D494A738-34FD-468F-B1A6-A0751EAA0C39}"/>
                </a:ext>
              </a:extLst>
            </p:cNvPr>
            <p:cNvSpPr>
              <a:spLocks/>
            </p:cNvSpPr>
            <p:nvPr/>
          </p:nvSpPr>
          <p:spPr bwMode="auto">
            <a:xfrm>
              <a:off x="521720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0" name="Freeform 30">
              <a:extLst>
                <a:ext uri="{FF2B5EF4-FFF2-40B4-BE49-F238E27FC236}">
                  <a16:creationId xmlns:a16="http://schemas.microsoft.com/office/drawing/2014/main" id="{00CF7EBB-A68D-4D46-833D-77CBFB6D83B8}"/>
                </a:ext>
              </a:extLst>
            </p:cNvPr>
            <p:cNvSpPr>
              <a:spLocks/>
            </p:cNvSpPr>
            <p:nvPr/>
          </p:nvSpPr>
          <p:spPr bwMode="auto">
            <a:xfrm>
              <a:off x="554334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1" name="Freeform 31">
              <a:extLst>
                <a:ext uri="{FF2B5EF4-FFF2-40B4-BE49-F238E27FC236}">
                  <a16:creationId xmlns:a16="http://schemas.microsoft.com/office/drawing/2014/main" id="{13D89E70-CF19-4DC2-8B5A-E488D9A07EB2}"/>
                </a:ext>
              </a:extLst>
            </p:cNvPr>
            <p:cNvSpPr>
              <a:spLocks/>
            </p:cNvSpPr>
            <p:nvPr/>
          </p:nvSpPr>
          <p:spPr bwMode="auto">
            <a:xfrm>
              <a:off x="4995674"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2" name="Freeform 32">
              <a:extLst>
                <a:ext uri="{FF2B5EF4-FFF2-40B4-BE49-F238E27FC236}">
                  <a16:creationId xmlns:a16="http://schemas.microsoft.com/office/drawing/2014/main" id="{BB2506F0-880E-403A-A175-828C514323BF}"/>
                </a:ext>
              </a:extLst>
            </p:cNvPr>
            <p:cNvSpPr>
              <a:spLocks/>
            </p:cNvSpPr>
            <p:nvPr/>
          </p:nvSpPr>
          <p:spPr bwMode="auto">
            <a:xfrm>
              <a:off x="5324302"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3" name="Freeform 29">
              <a:extLst>
                <a:ext uri="{FF2B5EF4-FFF2-40B4-BE49-F238E27FC236}">
                  <a16:creationId xmlns:a16="http://schemas.microsoft.com/office/drawing/2014/main" id="{B36A7945-93EC-4AC0-A8B5-F584C83FC80E}"/>
                </a:ext>
              </a:extLst>
            </p:cNvPr>
            <p:cNvSpPr>
              <a:spLocks/>
            </p:cNvSpPr>
            <p:nvPr/>
          </p:nvSpPr>
          <p:spPr bwMode="auto">
            <a:xfrm>
              <a:off x="587197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4" name="Freeform 30">
              <a:extLst>
                <a:ext uri="{FF2B5EF4-FFF2-40B4-BE49-F238E27FC236}">
                  <a16:creationId xmlns:a16="http://schemas.microsoft.com/office/drawing/2014/main" id="{94F3BE54-CF55-4715-93E0-07EDF9C85C92}"/>
                </a:ext>
              </a:extLst>
            </p:cNvPr>
            <p:cNvSpPr>
              <a:spLocks/>
            </p:cNvSpPr>
            <p:nvPr/>
          </p:nvSpPr>
          <p:spPr bwMode="auto">
            <a:xfrm>
              <a:off x="619811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5" name="Freeform 31">
              <a:extLst>
                <a:ext uri="{FF2B5EF4-FFF2-40B4-BE49-F238E27FC236}">
                  <a16:creationId xmlns:a16="http://schemas.microsoft.com/office/drawing/2014/main" id="{8E46B78E-A285-423E-9040-19464771F1DF}"/>
                </a:ext>
              </a:extLst>
            </p:cNvPr>
            <p:cNvSpPr>
              <a:spLocks/>
            </p:cNvSpPr>
            <p:nvPr/>
          </p:nvSpPr>
          <p:spPr bwMode="auto">
            <a:xfrm>
              <a:off x="5650443"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6" name="Freeform 32">
              <a:extLst>
                <a:ext uri="{FF2B5EF4-FFF2-40B4-BE49-F238E27FC236}">
                  <a16:creationId xmlns:a16="http://schemas.microsoft.com/office/drawing/2014/main" id="{2C56820B-506F-4B5D-AA96-20CA08F46F6E}"/>
                </a:ext>
              </a:extLst>
            </p:cNvPr>
            <p:cNvSpPr>
              <a:spLocks/>
            </p:cNvSpPr>
            <p:nvPr/>
          </p:nvSpPr>
          <p:spPr bwMode="auto">
            <a:xfrm>
              <a:off x="5979071"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7" name="Freeform 587">
              <a:extLst>
                <a:ext uri="{FF2B5EF4-FFF2-40B4-BE49-F238E27FC236}">
                  <a16:creationId xmlns:a16="http://schemas.microsoft.com/office/drawing/2014/main" id="{60A72E68-97B2-4FE8-A919-C05B57021270}"/>
                </a:ext>
              </a:extLst>
            </p:cNvPr>
            <p:cNvSpPr>
              <a:spLocks/>
            </p:cNvSpPr>
            <p:nvPr/>
          </p:nvSpPr>
          <p:spPr bwMode="auto">
            <a:xfrm>
              <a:off x="652674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8" name="Freeform 588">
              <a:extLst>
                <a:ext uri="{FF2B5EF4-FFF2-40B4-BE49-F238E27FC236}">
                  <a16:creationId xmlns:a16="http://schemas.microsoft.com/office/drawing/2014/main" id="{E19CD37D-1A09-4493-9DD4-B10860880FD0}"/>
                </a:ext>
              </a:extLst>
            </p:cNvPr>
            <p:cNvSpPr>
              <a:spLocks/>
            </p:cNvSpPr>
            <p:nvPr/>
          </p:nvSpPr>
          <p:spPr bwMode="auto">
            <a:xfrm>
              <a:off x="685288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9" name="Freeform 589">
              <a:extLst>
                <a:ext uri="{FF2B5EF4-FFF2-40B4-BE49-F238E27FC236}">
                  <a16:creationId xmlns:a16="http://schemas.microsoft.com/office/drawing/2014/main" id="{F01B1AE9-EFD8-4759-8BD4-6BF7F985DF05}"/>
                </a:ext>
              </a:extLst>
            </p:cNvPr>
            <p:cNvSpPr>
              <a:spLocks/>
            </p:cNvSpPr>
            <p:nvPr/>
          </p:nvSpPr>
          <p:spPr bwMode="auto">
            <a:xfrm>
              <a:off x="6305212"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0" name="Freeform 590">
              <a:extLst>
                <a:ext uri="{FF2B5EF4-FFF2-40B4-BE49-F238E27FC236}">
                  <a16:creationId xmlns:a16="http://schemas.microsoft.com/office/drawing/2014/main" id="{6741E16C-7E75-4FDF-8BAE-1ACEC2364B27}"/>
                </a:ext>
              </a:extLst>
            </p:cNvPr>
            <p:cNvSpPr>
              <a:spLocks/>
            </p:cNvSpPr>
            <p:nvPr/>
          </p:nvSpPr>
          <p:spPr bwMode="auto">
            <a:xfrm>
              <a:off x="6633840" y="6592397"/>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1" name="Freeform 29">
              <a:extLst>
                <a:ext uri="{FF2B5EF4-FFF2-40B4-BE49-F238E27FC236}">
                  <a16:creationId xmlns:a16="http://schemas.microsoft.com/office/drawing/2014/main" id="{8A7B8F13-776E-48A7-982F-7E19A3B62B14}"/>
                </a:ext>
              </a:extLst>
            </p:cNvPr>
            <p:cNvSpPr>
              <a:spLocks/>
            </p:cNvSpPr>
            <p:nvPr/>
          </p:nvSpPr>
          <p:spPr bwMode="auto">
            <a:xfrm>
              <a:off x="718151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2" name="Freeform 31">
              <a:extLst>
                <a:ext uri="{FF2B5EF4-FFF2-40B4-BE49-F238E27FC236}">
                  <a16:creationId xmlns:a16="http://schemas.microsoft.com/office/drawing/2014/main" id="{86CC642A-BCB8-43C4-84D6-4F5EFCF59CDA}"/>
                </a:ext>
              </a:extLst>
            </p:cNvPr>
            <p:cNvSpPr>
              <a:spLocks/>
            </p:cNvSpPr>
            <p:nvPr/>
          </p:nvSpPr>
          <p:spPr bwMode="auto">
            <a:xfrm>
              <a:off x="6959981" y="6592397"/>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1" name="Freeform 29">
              <a:extLst>
                <a:ext uri="{FF2B5EF4-FFF2-40B4-BE49-F238E27FC236}">
                  <a16:creationId xmlns:a16="http://schemas.microsoft.com/office/drawing/2014/main" id="{1F0DC721-06CB-4895-97C7-CFA513A33F93}"/>
                </a:ext>
              </a:extLst>
            </p:cNvPr>
            <p:cNvSpPr>
              <a:spLocks/>
            </p:cNvSpPr>
            <p:nvPr/>
          </p:nvSpPr>
          <p:spPr bwMode="auto">
            <a:xfrm>
              <a:off x="751014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2" name="Freeform 30">
              <a:extLst>
                <a:ext uri="{FF2B5EF4-FFF2-40B4-BE49-F238E27FC236}">
                  <a16:creationId xmlns:a16="http://schemas.microsoft.com/office/drawing/2014/main" id="{7BBE000F-F956-4248-AE79-FAA2250BFB03}"/>
                </a:ext>
              </a:extLst>
            </p:cNvPr>
            <p:cNvSpPr>
              <a:spLocks/>
            </p:cNvSpPr>
            <p:nvPr/>
          </p:nvSpPr>
          <p:spPr bwMode="auto">
            <a:xfrm>
              <a:off x="7836283"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3" name="Freeform 31">
              <a:extLst>
                <a:ext uri="{FF2B5EF4-FFF2-40B4-BE49-F238E27FC236}">
                  <a16:creationId xmlns:a16="http://schemas.microsoft.com/office/drawing/2014/main" id="{9E868A4F-7720-485D-8680-ABD0BD046BA0}"/>
                </a:ext>
              </a:extLst>
            </p:cNvPr>
            <p:cNvSpPr>
              <a:spLocks/>
            </p:cNvSpPr>
            <p:nvPr/>
          </p:nvSpPr>
          <p:spPr bwMode="auto">
            <a:xfrm>
              <a:off x="7288609"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4" name="Freeform 32">
              <a:extLst>
                <a:ext uri="{FF2B5EF4-FFF2-40B4-BE49-F238E27FC236}">
                  <a16:creationId xmlns:a16="http://schemas.microsoft.com/office/drawing/2014/main" id="{D5AB9716-9331-467A-8B22-D8EC16B052C5}"/>
                </a:ext>
              </a:extLst>
            </p:cNvPr>
            <p:cNvSpPr>
              <a:spLocks/>
            </p:cNvSpPr>
            <p:nvPr/>
          </p:nvSpPr>
          <p:spPr bwMode="auto">
            <a:xfrm>
              <a:off x="7617237"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5" name="Freeform 29">
              <a:extLst>
                <a:ext uri="{FF2B5EF4-FFF2-40B4-BE49-F238E27FC236}">
                  <a16:creationId xmlns:a16="http://schemas.microsoft.com/office/drawing/2014/main" id="{187D1866-CC17-4F28-84AC-C4F6960138FD}"/>
                </a:ext>
              </a:extLst>
            </p:cNvPr>
            <p:cNvSpPr>
              <a:spLocks/>
            </p:cNvSpPr>
            <p:nvPr/>
          </p:nvSpPr>
          <p:spPr bwMode="auto">
            <a:xfrm>
              <a:off x="816491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6" name="Freeform 30">
              <a:extLst>
                <a:ext uri="{FF2B5EF4-FFF2-40B4-BE49-F238E27FC236}">
                  <a16:creationId xmlns:a16="http://schemas.microsoft.com/office/drawing/2014/main" id="{77D82381-D2E6-4D23-8EAD-EA1D7A852242}"/>
                </a:ext>
              </a:extLst>
            </p:cNvPr>
            <p:cNvSpPr>
              <a:spLocks/>
            </p:cNvSpPr>
            <p:nvPr/>
          </p:nvSpPr>
          <p:spPr bwMode="auto">
            <a:xfrm>
              <a:off x="8491052"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7" name="Freeform 31">
              <a:extLst>
                <a:ext uri="{FF2B5EF4-FFF2-40B4-BE49-F238E27FC236}">
                  <a16:creationId xmlns:a16="http://schemas.microsoft.com/office/drawing/2014/main" id="{C30FB653-C91F-43C2-A880-21733D398CD0}"/>
                </a:ext>
              </a:extLst>
            </p:cNvPr>
            <p:cNvSpPr>
              <a:spLocks/>
            </p:cNvSpPr>
            <p:nvPr/>
          </p:nvSpPr>
          <p:spPr bwMode="auto">
            <a:xfrm>
              <a:off x="7943378"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8" name="Freeform 32">
              <a:extLst>
                <a:ext uri="{FF2B5EF4-FFF2-40B4-BE49-F238E27FC236}">
                  <a16:creationId xmlns:a16="http://schemas.microsoft.com/office/drawing/2014/main" id="{E03D883A-65C9-49B0-B55C-1AA52EA51A0A}"/>
                </a:ext>
              </a:extLst>
            </p:cNvPr>
            <p:cNvSpPr>
              <a:spLocks/>
            </p:cNvSpPr>
            <p:nvPr/>
          </p:nvSpPr>
          <p:spPr bwMode="auto">
            <a:xfrm>
              <a:off x="8272007"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69" name="Freeform 29">
              <a:extLst>
                <a:ext uri="{FF2B5EF4-FFF2-40B4-BE49-F238E27FC236}">
                  <a16:creationId xmlns:a16="http://schemas.microsoft.com/office/drawing/2014/main" id="{F5759E49-4355-44D0-A50C-ECA250677FE0}"/>
                </a:ext>
              </a:extLst>
            </p:cNvPr>
            <p:cNvSpPr>
              <a:spLocks/>
            </p:cNvSpPr>
            <p:nvPr/>
          </p:nvSpPr>
          <p:spPr bwMode="auto">
            <a:xfrm>
              <a:off x="881968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0" name="Freeform 30">
              <a:extLst>
                <a:ext uri="{FF2B5EF4-FFF2-40B4-BE49-F238E27FC236}">
                  <a16:creationId xmlns:a16="http://schemas.microsoft.com/office/drawing/2014/main" id="{08FFCCA9-495E-4AED-B062-7911EC56B10A}"/>
                </a:ext>
              </a:extLst>
            </p:cNvPr>
            <p:cNvSpPr>
              <a:spLocks/>
            </p:cNvSpPr>
            <p:nvPr/>
          </p:nvSpPr>
          <p:spPr bwMode="auto">
            <a:xfrm>
              <a:off x="914582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1" name="Freeform 31">
              <a:extLst>
                <a:ext uri="{FF2B5EF4-FFF2-40B4-BE49-F238E27FC236}">
                  <a16:creationId xmlns:a16="http://schemas.microsoft.com/office/drawing/2014/main" id="{CE77C841-2D0B-4BCA-A931-AE1F02EE6ACC}"/>
                </a:ext>
              </a:extLst>
            </p:cNvPr>
            <p:cNvSpPr>
              <a:spLocks/>
            </p:cNvSpPr>
            <p:nvPr/>
          </p:nvSpPr>
          <p:spPr bwMode="auto">
            <a:xfrm>
              <a:off x="8598147"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2" name="Freeform 32">
              <a:extLst>
                <a:ext uri="{FF2B5EF4-FFF2-40B4-BE49-F238E27FC236}">
                  <a16:creationId xmlns:a16="http://schemas.microsoft.com/office/drawing/2014/main" id="{8CBD0AE1-AFDF-4F0C-BC5C-5F8C73655D41}"/>
                </a:ext>
              </a:extLst>
            </p:cNvPr>
            <p:cNvSpPr>
              <a:spLocks/>
            </p:cNvSpPr>
            <p:nvPr/>
          </p:nvSpPr>
          <p:spPr bwMode="auto">
            <a:xfrm>
              <a:off x="8926774"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3" name="Freeform 29">
              <a:extLst>
                <a:ext uri="{FF2B5EF4-FFF2-40B4-BE49-F238E27FC236}">
                  <a16:creationId xmlns:a16="http://schemas.microsoft.com/office/drawing/2014/main" id="{ECF61FA9-98DB-4C15-A42F-3557A73ECB49}"/>
                </a:ext>
              </a:extLst>
            </p:cNvPr>
            <p:cNvSpPr>
              <a:spLocks/>
            </p:cNvSpPr>
            <p:nvPr/>
          </p:nvSpPr>
          <p:spPr bwMode="auto">
            <a:xfrm>
              <a:off x="947445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4" name="Freeform 30">
              <a:extLst>
                <a:ext uri="{FF2B5EF4-FFF2-40B4-BE49-F238E27FC236}">
                  <a16:creationId xmlns:a16="http://schemas.microsoft.com/office/drawing/2014/main" id="{01894596-216F-4ED4-99D6-8BCB72EB0292}"/>
                </a:ext>
              </a:extLst>
            </p:cNvPr>
            <p:cNvSpPr>
              <a:spLocks/>
            </p:cNvSpPr>
            <p:nvPr/>
          </p:nvSpPr>
          <p:spPr bwMode="auto">
            <a:xfrm>
              <a:off x="9800591"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5" name="Freeform 31">
              <a:extLst>
                <a:ext uri="{FF2B5EF4-FFF2-40B4-BE49-F238E27FC236}">
                  <a16:creationId xmlns:a16="http://schemas.microsoft.com/office/drawing/2014/main" id="{E9351B07-5963-4E4C-BA2E-597CDA99B928}"/>
                </a:ext>
              </a:extLst>
            </p:cNvPr>
            <p:cNvSpPr>
              <a:spLocks/>
            </p:cNvSpPr>
            <p:nvPr/>
          </p:nvSpPr>
          <p:spPr bwMode="auto">
            <a:xfrm>
              <a:off x="9252915"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6" name="Freeform 32">
              <a:extLst>
                <a:ext uri="{FF2B5EF4-FFF2-40B4-BE49-F238E27FC236}">
                  <a16:creationId xmlns:a16="http://schemas.microsoft.com/office/drawing/2014/main" id="{086CF589-8B94-4072-8E27-A7FDEAF06125}"/>
                </a:ext>
              </a:extLst>
            </p:cNvPr>
            <p:cNvSpPr>
              <a:spLocks/>
            </p:cNvSpPr>
            <p:nvPr/>
          </p:nvSpPr>
          <p:spPr bwMode="auto">
            <a:xfrm>
              <a:off x="9581544"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7" name="Freeform 447">
              <a:extLst>
                <a:ext uri="{FF2B5EF4-FFF2-40B4-BE49-F238E27FC236}">
                  <a16:creationId xmlns:a16="http://schemas.microsoft.com/office/drawing/2014/main" id="{0317F46C-DCD4-4A28-ACFA-6A51661C727B}"/>
                </a:ext>
              </a:extLst>
            </p:cNvPr>
            <p:cNvSpPr>
              <a:spLocks/>
            </p:cNvSpPr>
            <p:nvPr/>
          </p:nvSpPr>
          <p:spPr bwMode="auto">
            <a:xfrm>
              <a:off x="10129218"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8" name="Freeform 448">
              <a:extLst>
                <a:ext uri="{FF2B5EF4-FFF2-40B4-BE49-F238E27FC236}">
                  <a16:creationId xmlns:a16="http://schemas.microsoft.com/office/drawing/2014/main" id="{406FCB8A-1D2B-4BDA-9DB2-70553389C2CA}"/>
                </a:ext>
              </a:extLst>
            </p:cNvPr>
            <p:cNvSpPr>
              <a:spLocks/>
            </p:cNvSpPr>
            <p:nvPr/>
          </p:nvSpPr>
          <p:spPr bwMode="auto">
            <a:xfrm>
              <a:off x="10455360"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79" name="Freeform 449">
              <a:extLst>
                <a:ext uri="{FF2B5EF4-FFF2-40B4-BE49-F238E27FC236}">
                  <a16:creationId xmlns:a16="http://schemas.microsoft.com/office/drawing/2014/main" id="{A990AE18-0C76-46C2-B0F6-C3BD8866B051}"/>
                </a:ext>
              </a:extLst>
            </p:cNvPr>
            <p:cNvSpPr>
              <a:spLocks/>
            </p:cNvSpPr>
            <p:nvPr/>
          </p:nvSpPr>
          <p:spPr bwMode="auto">
            <a:xfrm>
              <a:off x="9907685"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0" name="Freeform 450">
              <a:extLst>
                <a:ext uri="{FF2B5EF4-FFF2-40B4-BE49-F238E27FC236}">
                  <a16:creationId xmlns:a16="http://schemas.microsoft.com/office/drawing/2014/main" id="{3B9FF01A-935E-455C-8E64-06251772D562}"/>
                </a:ext>
              </a:extLst>
            </p:cNvPr>
            <p:cNvSpPr>
              <a:spLocks/>
            </p:cNvSpPr>
            <p:nvPr/>
          </p:nvSpPr>
          <p:spPr bwMode="auto">
            <a:xfrm>
              <a:off x="10236312"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1" name="Freeform 29">
              <a:extLst>
                <a:ext uri="{FF2B5EF4-FFF2-40B4-BE49-F238E27FC236}">
                  <a16:creationId xmlns:a16="http://schemas.microsoft.com/office/drawing/2014/main" id="{D88D0A07-AF69-42C3-BBAA-1A836D937682}"/>
                </a:ext>
              </a:extLst>
            </p:cNvPr>
            <p:cNvSpPr>
              <a:spLocks/>
            </p:cNvSpPr>
            <p:nvPr/>
          </p:nvSpPr>
          <p:spPr bwMode="auto">
            <a:xfrm>
              <a:off x="1078398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2" name="Freeform 31">
              <a:extLst>
                <a:ext uri="{FF2B5EF4-FFF2-40B4-BE49-F238E27FC236}">
                  <a16:creationId xmlns:a16="http://schemas.microsoft.com/office/drawing/2014/main" id="{B21D54DB-4207-4062-BBD2-FBFC00E6324C}"/>
                </a:ext>
              </a:extLst>
            </p:cNvPr>
            <p:cNvSpPr>
              <a:spLocks/>
            </p:cNvSpPr>
            <p:nvPr/>
          </p:nvSpPr>
          <p:spPr bwMode="auto">
            <a:xfrm>
              <a:off x="10562454"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3" name="Freeform 29">
              <a:extLst>
                <a:ext uri="{FF2B5EF4-FFF2-40B4-BE49-F238E27FC236}">
                  <a16:creationId xmlns:a16="http://schemas.microsoft.com/office/drawing/2014/main" id="{3A2A451F-9689-4B14-BA58-2F1788849E8A}"/>
                </a:ext>
              </a:extLst>
            </p:cNvPr>
            <p:cNvSpPr>
              <a:spLocks/>
            </p:cNvSpPr>
            <p:nvPr/>
          </p:nvSpPr>
          <p:spPr bwMode="auto">
            <a:xfrm>
              <a:off x="1111261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4" name="Freeform 30">
              <a:extLst>
                <a:ext uri="{FF2B5EF4-FFF2-40B4-BE49-F238E27FC236}">
                  <a16:creationId xmlns:a16="http://schemas.microsoft.com/office/drawing/2014/main" id="{3EC5D921-246F-4E9A-8C38-DBDB5938281C}"/>
                </a:ext>
              </a:extLst>
            </p:cNvPr>
            <p:cNvSpPr>
              <a:spLocks/>
            </p:cNvSpPr>
            <p:nvPr/>
          </p:nvSpPr>
          <p:spPr bwMode="auto">
            <a:xfrm>
              <a:off x="11438757"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5" name="Freeform 31">
              <a:extLst>
                <a:ext uri="{FF2B5EF4-FFF2-40B4-BE49-F238E27FC236}">
                  <a16:creationId xmlns:a16="http://schemas.microsoft.com/office/drawing/2014/main" id="{0538CF54-7ACC-4114-B43B-7A4D41726124}"/>
                </a:ext>
              </a:extLst>
            </p:cNvPr>
            <p:cNvSpPr>
              <a:spLocks/>
            </p:cNvSpPr>
            <p:nvPr/>
          </p:nvSpPr>
          <p:spPr bwMode="auto">
            <a:xfrm>
              <a:off x="10891083"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6" name="Freeform 32">
              <a:extLst>
                <a:ext uri="{FF2B5EF4-FFF2-40B4-BE49-F238E27FC236}">
                  <a16:creationId xmlns:a16="http://schemas.microsoft.com/office/drawing/2014/main" id="{11E301F6-776B-4BF8-9A6D-011F38358588}"/>
                </a:ext>
              </a:extLst>
            </p:cNvPr>
            <p:cNvSpPr>
              <a:spLocks/>
            </p:cNvSpPr>
            <p:nvPr/>
          </p:nvSpPr>
          <p:spPr bwMode="auto">
            <a:xfrm>
              <a:off x="11219710"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7" name="Freeform 29">
              <a:extLst>
                <a:ext uri="{FF2B5EF4-FFF2-40B4-BE49-F238E27FC236}">
                  <a16:creationId xmlns:a16="http://schemas.microsoft.com/office/drawing/2014/main" id="{E194C7E7-2518-4B40-B443-EC4BF865E473}"/>
                </a:ext>
              </a:extLst>
            </p:cNvPr>
            <p:cNvSpPr>
              <a:spLocks/>
            </p:cNvSpPr>
            <p:nvPr/>
          </p:nvSpPr>
          <p:spPr bwMode="auto">
            <a:xfrm>
              <a:off x="11767385"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8" name="Freeform 30">
              <a:extLst>
                <a:ext uri="{FF2B5EF4-FFF2-40B4-BE49-F238E27FC236}">
                  <a16:creationId xmlns:a16="http://schemas.microsoft.com/office/drawing/2014/main" id="{8C421192-7469-48F1-A5C0-A4C2F92271D9}"/>
                </a:ext>
              </a:extLst>
            </p:cNvPr>
            <p:cNvSpPr>
              <a:spLocks/>
            </p:cNvSpPr>
            <p:nvPr/>
          </p:nvSpPr>
          <p:spPr bwMode="auto">
            <a:xfrm>
              <a:off x="12093526" y="6596128"/>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89" name="Freeform 31">
              <a:extLst>
                <a:ext uri="{FF2B5EF4-FFF2-40B4-BE49-F238E27FC236}">
                  <a16:creationId xmlns:a16="http://schemas.microsoft.com/office/drawing/2014/main" id="{4A565FE3-8B6C-4260-8F35-A2F21F04645A}"/>
                </a:ext>
              </a:extLst>
            </p:cNvPr>
            <p:cNvSpPr>
              <a:spLocks/>
            </p:cNvSpPr>
            <p:nvPr/>
          </p:nvSpPr>
          <p:spPr bwMode="auto">
            <a:xfrm>
              <a:off x="11545852" y="659239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90" name="Freeform 32">
              <a:extLst>
                <a:ext uri="{FF2B5EF4-FFF2-40B4-BE49-F238E27FC236}">
                  <a16:creationId xmlns:a16="http://schemas.microsoft.com/office/drawing/2014/main" id="{19C1CE71-EF7F-461D-A55F-4B5B95F0A3CF}"/>
                </a:ext>
              </a:extLst>
            </p:cNvPr>
            <p:cNvSpPr>
              <a:spLocks/>
            </p:cNvSpPr>
            <p:nvPr/>
          </p:nvSpPr>
          <p:spPr bwMode="auto">
            <a:xfrm>
              <a:off x="11874480" y="659239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4" name="Group 1813">
            <a:extLst>
              <a:ext uri="{FF2B5EF4-FFF2-40B4-BE49-F238E27FC236}">
                <a16:creationId xmlns:a16="http://schemas.microsoft.com/office/drawing/2014/main" id="{CCBAA3F1-F5D7-47E2-8204-499FF31AC1BA}"/>
              </a:ext>
            </a:extLst>
          </p:cNvPr>
          <p:cNvGrpSpPr/>
          <p:nvPr userDrawn="1"/>
        </p:nvGrpSpPr>
        <p:grpSpPr>
          <a:xfrm>
            <a:off x="83664" y="5194449"/>
            <a:ext cx="12009863" cy="176637"/>
            <a:chOff x="83664" y="5136234"/>
            <a:chExt cx="12009863" cy="176637"/>
          </a:xfrm>
        </p:grpSpPr>
        <p:sp>
          <p:nvSpPr>
            <p:cNvPr id="1215" name="Freeform 29">
              <a:extLst>
                <a:ext uri="{FF2B5EF4-FFF2-40B4-BE49-F238E27FC236}">
                  <a16:creationId xmlns:a16="http://schemas.microsoft.com/office/drawing/2014/main" id="{B7180539-6EAC-4B74-A6A7-F4DECCA880BA}"/>
                </a:ext>
              </a:extLst>
            </p:cNvPr>
            <p:cNvSpPr>
              <a:spLocks/>
            </p:cNvSpPr>
            <p:nvPr userDrawn="1"/>
          </p:nvSpPr>
          <p:spPr bwMode="auto">
            <a:xfrm flipH="1">
              <a:off x="1187199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6" name="Freeform 30">
              <a:extLst>
                <a:ext uri="{FF2B5EF4-FFF2-40B4-BE49-F238E27FC236}">
                  <a16:creationId xmlns:a16="http://schemas.microsoft.com/office/drawing/2014/main" id="{B62EA37B-DD12-4FE2-91C5-586774DCC3BA}"/>
                </a:ext>
              </a:extLst>
            </p:cNvPr>
            <p:cNvSpPr>
              <a:spLocks/>
            </p:cNvSpPr>
            <p:nvPr userDrawn="1"/>
          </p:nvSpPr>
          <p:spPr bwMode="auto">
            <a:xfrm flipH="1">
              <a:off x="1154585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7" name="Freeform 31">
              <a:extLst>
                <a:ext uri="{FF2B5EF4-FFF2-40B4-BE49-F238E27FC236}">
                  <a16:creationId xmlns:a16="http://schemas.microsoft.com/office/drawing/2014/main" id="{7F5008A2-6C9C-4237-A669-D9420637A316}"/>
                </a:ext>
              </a:extLst>
            </p:cNvPr>
            <p:cNvSpPr>
              <a:spLocks/>
            </p:cNvSpPr>
            <p:nvPr userDrawn="1"/>
          </p:nvSpPr>
          <p:spPr bwMode="auto">
            <a:xfrm flipH="1">
              <a:off x="11979088"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8" name="Freeform 32">
              <a:extLst>
                <a:ext uri="{FF2B5EF4-FFF2-40B4-BE49-F238E27FC236}">
                  <a16:creationId xmlns:a16="http://schemas.microsoft.com/office/drawing/2014/main" id="{92B85CBB-6218-48C7-A6AD-1224322FBCF5}"/>
                </a:ext>
              </a:extLst>
            </p:cNvPr>
            <p:cNvSpPr>
              <a:spLocks/>
            </p:cNvSpPr>
            <p:nvPr userDrawn="1"/>
          </p:nvSpPr>
          <p:spPr bwMode="auto">
            <a:xfrm flipH="1">
              <a:off x="11652948"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9" name="Freeform 29">
              <a:extLst>
                <a:ext uri="{FF2B5EF4-FFF2-40B4-BE49-F238E27FC236}">
                  <a16:creationId xmlns:a16="http://schemas.microsoft.com/office/drawing/2014/main" id="{D30576A8-C16A-4494-9C99-9E55DFB4A976}"/>
                </a:ext>
              </a:extLst>
            </p:cNvPr>
            <p:cNvSpPr>
              <a:spLocks/>
            </p:cNvSpPr>
            <p:nvPr userDrawn="1"/>
          </p:nvSpPr>
          <p:spPr bwMode="auto">
            <a:xfrm flipH="1">
              <a:off x="1121722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0" name="Freeform 30">
              <a:extLst>
                <a:ext uri="{FF2B5EF4-FFF2-40B4-BE49-F238E27FC236}">
                  <a16:creationId xmlns:a16="http://schemas.microsoft.com/office/drawing/2014/main" id="{E42AB3B1-E898-47A3-BCC3-2CA29B9BA03E}"/>
                </a:ext>
              </a:extLst>
            </p:cNvPr>
            <p:cNvSpPr>
              <a:spLocks/>
            </p:cNvSpPr>
            <p:nvPr userDrawn="1"/>
          </p:nvSpPr>
          <p:spPr bwMode="auto">
            <a:xfrm flipH="1">
              <a:off x="1089108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1" name="Freeform 31">
              <a:extLst>
                <a:ext uri="{FF2B5EF4-FFF2-40B4-BE49-F238E27FC236}">
                  <a16:creationId xmlns:a16="http://schemas.microsoft.com/office/drawing/2014/main" id="{D672A6A7-B2CC-49D7-869D-2F1C046A2C79}"/>
                </a:ext>
              </a:extLst>
            </p:cNvPr>
            <p:cNvSpPr>
              <a:spLocks/>
            </p:cNvSpPr>
            <p:nvPr userDrawn="1"/>
          </p:nvSpPr>
          <p:spPr bwMode="auto">
            <a:xfrm flipH="1">
              <a:off x="1132431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2" name="Freeform 32">
              <a:extLst>
                <a:ext uri="{FF2B5EF4-FFF2-40B4-BE49-F238E27FC236}">
                  <a16:creationId xmlns:a16="http://schemas.microsoft.com/office/drawing/2014/main" id="{CA440D9D-F6B1-4284-B053-79582A5005F4}"/>
                </a:ext>
              </a:extLst>
            </p:cNvPr>
            <p:cNvSpPr>
              <a:spLocks/>
            </p:cNvSpPr>
            <p:nvPr userDrawn="1"/>
          </p:nvSpPr>
          <p:spPr bwMode="auto">
            <a:xfrm flipH="1">
              <a:off x="10998178"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3" name="Freeform 29">
              <a:extLst>
                <a:ext uri="{FF2B5EF4-FFF2-40B4-BE49-F238E27FC236}">
                  <a16:creationId xmlns:a16="http://schemas.microsoft.com/office/drawing/2014/main" id="{11425CF2-DB33-450A-85AF-5A9F828EE545}"/>
                </a:ext>
              </a:extLst>
            </p:cNvPr>
            <p:cNvSpPr>
              <a:spLocks/>
            </p:cNvSpPr>
            <p:nvPr userDrawn="1"/>
          </p:nvSpPr>
          <p:spPr bwMode="auto">
            <a:xfrm flipH="1">
              <a:off x="10562456"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4" name="Freeform 30">
              <a:extLst>
                <a:ext uri="{FF2B5EF4-FFF2-40B4-BE49-F238E27FC236}">
                  <a16:creationId xmlns:a16="http://schemas.microsoft.com/office/drawing/2014/main" id="{E3F18B23-2B04-493F-8561-921707C7598F}"/>
                </a:ext>
              </a:extLst>
            </p:cNvPr>
            <p:cNvSpPr>
              <a:spLocks/>
            </p:cNvSpPr>
            <p:nvPr userDrawn="1"/>
          </p:nvSpPr>
          <p:spPr bwMode="auto">
            <a:xfrm flipH="1">
              <a:off x="1023631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5" name="Freeform 31">
              <a:extLst>
                <a:ext uri="{FF2B5EF4-FFF2-40B4-BE49-F238E27FC236}">
                  <a16:creationId xmlns:a16="http://schemas.microsoft.com/office/drawing/2014/main" id="{26B6FDFF-BB6F-488C-B6CC-FF1B0C835742}"/>
                </a:ext>
              </a:extLst>
            </p:cNvPr>
            <p:cNvSpPr>
              <a:spLocks/>
            </p:cNvSpPr>
            <p:nvPr userDrawn="1"/>
          </p:nvSpPr>
          <p:spPr bwMode="auto">
            <a:xfrm flipH="1">
              <a:off x="10669550"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6" name="Freeform 32">
              <a:extLst>
                <a:ext uri="{FF2B5EF4-FFF2-40B4-BE49-F238E27FC236}">
                  <a16:creationId xmlns:a16="http://schemas.microsoft.com/office/drawing/2014/main" id="{5819D564-E20E-4922-AA51-4052BBCFA025}"/>
                </a:ext>
              </a:extLst>
            </p:cNvPr>
            <p:cNvSpPr>
              <a:spLocks/>
            </p:cNvSpPr>
            <p:nvPr userDrawn="1"/>
          </p:nvSpPr>
          <p:spPr bwMode="auto">
            <a:xfrm flipH="1">
              <a:off x="10343410"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7" name="Freeform 29">
              <a:extLst>
                <a:ext uri="{FF2B5EF4-FFF2-40B4-BE49-F238E27FC236}">
                  <a16:creationId xmlns:a16="http://schemas.microsoft.com/office/drawing/2014/main" id="{2722FE24-1D72-4D6E-AF53-6128141A9D13}"/>
                </a:ext>
              </a:extLst>
            </p:cNvPr>
            <p:cNvSpPr>
              <a:spLocks/>
            </p:cNvSpPr>
            <p:nvPr userDrawn="1"/>
          </p:nvSpPr>
          <p:spPr bwMode="auto">
            <a:xfrm flipH="1">
              <a:off x="990768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8" name="Freeform 30">
              <a:extLst>
                <a:ext uri="{FF2B5EF4-FFF2-40B4-BE49-F238E27FC236}">
                  <a16:creationId xmlns:a16="http://schemas.microsoft.com/office/drawing/2014/main" id="{B8FD79A5-BF8A-4DC2-BC5B-24064D68FDDB}"/>
                </a:ext>
              </a:extLst>
            </p:cNvPr>
            <p:cNvSpPr>
              <a:spLocks/>
            </p:cNvSpPr>
            <p:nvPr userDrawn="1"/>
          </p:nvSpPr>
          <p:spPr bwMode="auto">
            <a:xfrm flipH="1">
              <a:off x="9581546"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29" name="Freeform 31">
              <a:extLst>
                <a:ext uri="{FF2B5EF4-FFF2-40B4-BE49-F238E27FC236}">
                  <a16:creationId xmlns:a16="http://schemas.microsoft.com/office/drawing/2014/main" id="{C20D4256-ADDE-4906-A707-F86AFE339B05}"/>
                </a:ext>
              </a:extLst>
            </p:cNvPr>
            <p:cNvSpPr>
              <a:spLocks/>
            </p:cNvSpPr>
            <p:nvPr userDrawn="1"/>
          </p:nvSpPr>
          <p:spPr bwMode="auto">
            <a:xfrm flipH="1">
              <a:off x="10014782"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0" name="Freeform 32">
              <a:extLst>
                <a:ext uri="{FF2B5EF4-FFF2-40B4-BE49-F238E27FC236}">
                  <a16:creationId xmlns:a16="http://schemas.microsoft.com/office/drawing/2014/main" id="{36A07B05-4B2F-40C4-96C8-776D77370D32}"/>
                </a:ext>
              </a:extLst>
            </p:cNvPr>
            <p:cNvSpPr>
              <a:spLocks/>
            </p:cNvSpPr>
            <p:nvPr userDrawn="1"/>
          </p:nvSpPr>
          <p:spPr bwMode="auto">
            <a:xfrm flipH="1">
              <a:off x="9688641"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1" name="Freeform 477">
              <a:extLst>
                <a:ext uri="{FF2B5EF4-FFF2-40B4-BE49-F238E27FC236}">
                  <a16:creationId xmlns:a16="http://schemas.microsoft.com/office/drawing/2014/main" id="{0E0FB12E-55F4-4E15-BF1A-360075039829}"/>
                </a:ext>
              </a:extLst>
            </p:cNvPr>
            <p:cNvSpPr>
              <a:spLocks/>
            </p:cNvSpPr>
            <p:nvPr userDrawn="1"/>
          </p:nvSpPr>
          <p:spPr bwMode="auto">
            <a:xfrm flipH="1">
              <a:off x="925291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2" name="Freeform 478">
              <a:extLst>
                <a:ext uri="{FF2B5EF4-FFF2-40B4-BE49-F238E27FC236}">
                  <a16:creationId xmlns:a16="http://schemas.microsoft.com/office/drawing/2014/main" id="{C0C1A34B-06B6-4E43-AE56-DC6602E381FD}"/>
                </a:ext>
              </a:extLst>
            </p:cNvPr>
            <p:cNvSpPr>
              <a:spLocks/>
            </p:cNvSpPr>
            <p:nvPr userDrawn="1"/>
          </p:nvSpPr>
          <p:spPr bwMode="auto">
            <a:xfrm flipH="1">
              <a:off x="892677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3" name="Freeform 479">
              <a:extLst>
                <a:ext uri="{FF2B5EF4-FFF2-40B4-BE49-F238E27FC236}">
                  <a16:creationId xmlns:a16="http://schemas.microsoft.com/office/drawing/2014/main" id="{DDC70FAC-4DFF-4A62-A963-DDEF4052ACCB}"/>
                </a:ext>
              </a:extLst>
            </p:cNvPr>
            <p:cNvSpPr>
              <a:spLocks/>
            </p:cNvSpPr>
            <p:nvPr userDrawn="1"/>
          </p:nvSpPr>
          <p:spPr bwMode="auto">
            <a:xfrm flipH="1">
              <a:off x="9360012"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4" name="Freeform 480">
              <a:extLst>
                <a:ext uri="{FF2B5EF4-FFF2-40B4-BE49-F238E27FC236}">
                  <a16:creationId xmlns:a16="http://schemas.microsoft.com/office/drawing/2014/main" id="{60460DC1-CD61-456C-9EE1-21C9215B31FE}"/>
                </a:ext>
              </a:extLst>
            </p:cNvPr>
            <p:cNvSpPr>
              <a:spLocks/>
            </p:cNvSpPr>
            <p:nvPr userDrawn="1"/>
          </p:nvSpPr>
          <p:spPr bwMode="auto">
            <a:xfrm flipH="1">
              <a:off x="9033872"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5" name="Freeform 29">
              <a:extLst>
                <a:ext uri="{FF2B5EF4-FFF2-40B4-BE49-F238E27FC236}">
                  <a16:creationId xmlns:a16="http://schemas.microsoft.com/office/drawing/2014/main" id="{DF96326A-8A37-4BC7-867D-C9B8879D9199}"/>
                </a:ext>
              </a:extLst>
            </p:cNvPr>
            <p:cNvSpPr>
              <a:spLocks/>
            </p:cNvSpPr>
            <p:nvPr userDrawn="1"/>
          </p:nvSpPr>
          <p:spPr bwMode="auto">
            <a:xfrm flipH="1">
              <a:off x="859814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6" name="Freeform 31">
              <a:extLst>
                <a:ext uri="{FF2B5EF4-FFF2-40B4-BE49-F238E27FC236}">
                  <a16:creationId xmlns:a16="http://schemas.microsoft.com/office/drawing/2014/main" id="{4089E109-C701-4E02-BBE1-4D4BB79D76CD}"/>
                </a:ext>
              </a:extLst>
            </p:cNvPr>
            <p:cNvSpPr>
              <a:spLocks/>
            </p:cNvSpPr>
            <p:nvPr userDrawn="1"/>
          </p:nvSpPr>
          <p:spPr bwMode="auto">
            <a:xfrm flipH="1">
              <a:off x="8705243"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7" name="Freeform 29">
              <a:extLst>
                <a:ext uri="{FF2B5EF4-FFF2-40B4-BE49-F238E27FC236}">
                  <a16:creationId xmlns:a16="http://schemas.microsoft.com/office/drawing/2014/main" id="{8E6722DC-52FD-49D8-80A8-D4B70250D3A3}"/>
                </a:ext>
              </a:extLst>
            </p:cNvPr>
            <p:cNvSpPr>
              <a:spLocks/>
            </p:cNvSpPr>
            <p:nvPr userDrawn="1"/>
          </p:nvSpPr>
          <p:spPr bwMode="auto">
            <a:xfrm flipH="1">
              <a:off x="826952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8" name="Freeform 30">
              <a:extLst>
                <a:ext uri="{FF2B5EF4-FFF2-40B4-BE49-F238E27FC236}">
                  <a16:creationId xmlns:a16="http://schemas.microsoft.com/office/drawing/2014/main" id="{27F496D1-3FD0-42DD-8D9E-B188CCA88F96}"/>
                </a:ext>
              </a:extLst>
            </p:cNvPr>
            <p:cNvSpPr>
              <a:spLocks/>
            </p:cNvSpPr>
            <p:nvPr userDrawn="1"/>
          </p:nvSpPr>
          <p:spPr bwMode="auto">
            <a:xfrm flipH="1">
              <a:off x="794337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39" name="Freeform 31">
              <a:extLst>
                <a:ext uri="{FF2B5EF4-FFF2-40B4-BE49-F238E27FC236}">
                  <a16:creationId xmlns:a16="http://schemas.microsoft.com/office/drawing/2014/main" id="{8E4A8A6B-ADF8-41E7-AAD3-E96BC9962EBD}"/>
                </a:ext>
              </a:extLst>
            </p:cNvPr>
            <p:cNvSpPr>
              <a:spLocks/>
            </p:cNvSpPr>
            <p:nvPr userDrawn="1"/>
          </p:nvSpPr>
          <p:spPr bwMode="auto">
            <a:xfrm flipH="1">
              <a:off x="8376614"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0" name="Freeform 32">
              <a:extLst>
                <a:ext uri="{FF2B5EF4-FFF2-40B4-BE49-F238E27FC236}">
                  <a16:creationId xmlns:a16="http://schemas.microsoft.com/office/drawing/2014/main" id="{881371C4-F13A-4BDD-87B1-1F7401A9AA32}"/>
                </a:ext>
              </a:extLst>
            </p:cNvPr>
            <p:cNvSpPr>
              <a:spLocks/>
            </p:cNvSpPr>
            <p:nvPr userDrawn="1"/>
          </p:nvSpPr>
          <p:spPr bwMode="auto">
            <a:xfrm flipH="1">
              <a:off x="8050474"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1" name="Freeform 29">
              <a:extLst>
                <a:ext uri="{FF2B5EF4-FFF2-40B4-BE49-F238E27FC236}">
                  <a16:creationId xmlns:a16="http://schemas.microsoft.com/office/drawing/2014/main" id="{2A637B4F-5C67-45C1-B3F7-F43BA8FC9AE9}"/>
                </a:ext>
              </a:extLst>
            </p:cNvPr>
            <p:cNvSpPr>
              <a:spLocks/>
            </p:cNvSpPr>
            <p:nvPr userDrawn="1"/>
          </p:nvSpPr>
          <p:spPr bwMode="auto">
            <a:xfrm flipH="1">
              <a:off x="7614751"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2" name="Freeform 30">
              <a:extLst>
                <a:ext uri="{FF2B5EF4-FFF2-40B4-BE49-F238E27FC236}">
                  <a16:creationId xmlns:a16="http://schemas.microsoft.com/office/drawing/2014/main" id="{1D0DF89F-0D4B-41A5-991C-C435033F484C}"/>
                </a:ext>
              </a:extLst>
            </p:cNvPr>
            <p:cNvSpPr>
              <a:spLocks/>
            </p:cNvSpPr>
            <p:nvPr userDrawn="1"/>
          </p:nvSpPr>
          <p:spPr bwMode="auto">
            <a:xfrm flipH="1">
              <a:off x="728861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3" name="Freeform 31">
              <a:extLst>
                <a:ext uri="{FF2B5EF4-FFF2-40B4-BE49-F238E27FC236}">
                  <a16:creationId xmlns:a16="http://schemas.microsoft.com/office/drawing/2014/main" id="{72777DA5-4F10-4541-8FDF-4466FA4F8EA2}"/>
                </a:ext>
              </a:extLst>
            </p:cNvPr>
            <p:cNvSpPr>
              <a:spLocks/>
            </p:cNvSpPr>
            <p:nvPr userDrawn="1"/>
          </p:nvSpPr>
          <p:spPr bwMode="auto">
            <a:xfrm flipH="1">
              <a:off x="7721846"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4" name="Freeform 32">
              <a:extLst>
                <a:ext uri="{FF2B5EF4-FFF2-40B4-BE49-F238E27FC236}">
                  <a16:creationId xmlns:a16="http://schemas.microsoft.com/office/drawing/2014/main" id="{6E85B0F3-5276-440A-A899-96229CBE10A0}"/>
                </a:ext>
              </a:extLst>
            </p:cNvPr>
            <p:cNvSpPr>
              <a:spLocks/>
            </p:cNvSpPr>
            <p:nvPr userDrawn="1"/>
          </p:nvSpPr>
          <p:spPr bwMode="auto">
            <a:xfrm flipH="1">
              <a:off x="7395705"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5" name="Freeform 29">
              <a:extLst>
                <a:ext uri="{FF2B5EF4-FFF2-40B4-BE49-F238E27FC236}">
                  <a16:creationId xmlns:a16="http://schemas.microsoft.com/office/drawing/2014/main" id="{2D2D0166-6DBA-48B2-9F31-2BC72C665F1F}"/>
                </a:ext>
              </a:extLst>
            </p:cNvPr>
            <p:cNvSpPr>
              <a:spLocks/>
            </p:cNvSpPr>
            <p:nvPr userDrawn="1"/>
          </p:nvSpPr>
          <p:spPr bwMode="auto">
            <a:xfrm flipH="1">
              <a:off x="695998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6" name="Freeform 30">
              <a:extLst>
                <a:ext uri="{FF2B5EF4-FFF2-40B4-BE49-F238E27FC236}">
                  <a16:creationId xmlns:a16="http://schemas.microsoft.com/office/drawing/2014/main" id="{F068C378-FB68-462F-8755-0C118FC6104A}"/>
                </a:ext>
              </a:extLst>
            </p:cNvPr>
            <p:cNvSpPr>
              <a:spLocks/>
            </p:cNvSpPr>
            <p:nvPr userDrawn="1"/>
          </p:nvSpPr>
          <p:spPr bwMode="auto">
            <a:xfrm flipH="1">
              <a:off x="663384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7" name="Freeform 31">
              <a:extLst>
                <a:ext uri="{FF2B5EF4-FFF2-40B4-BE49-F238E27FC236}">
                  <a16:creationId xmlns:a16="http://schemas.microsoft.com/office/drawing/2014/main" id="{92403F96-3AD8-4AB8-B6E2-B01EA490C95C}"/>
                </a:ext>
              </a:extLst>
            </p:cNvPr>
            <p:cNvSpPr>
              <a:spLocks/>
            </p:cNvSpPr>
            <p:nvPr userDrawn="1"/>
          </p:nvSpPr>
          <p:spPr bwMode="auto">
            <a:xfrm flipH="1">
              <a:off x="7067077"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8" name="Freeform 32">
              <a:extLst>
                <a:ext uri="{FF2B5EF4-FFF2-40B4-BE49-F238E27FC236}">
                  <a16:creationId xmlns:a16="http://schemas.microsoft.com/office/drawing/2014/main" id="{C777A4F9-3BD5-4B7D-AB06-EF0A69C0D79D}"/>
                </a:ext>
              </a:extLst>
            </p:cNvPr>
            <p:cNvSpPr>
              <a:spLocks/>
            </p:cNvSpPr>
            <p:nvPr userDrawn="1"/>
          </p:nvSpPr>
          <p:spPr bwMode="auto">
            <a:xfrm flipH="1">
              <a:off x="6740936"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49" name="Freeform 29">
              <a:extLst>
                <a:ext uri="{FF2B5EF4-FFF2-40B4-BE49-F238E27FC236}">
                  <a16:creationId xmlns:a16="http://schemas.microsoft.com/office/drawing/2014/main" id="{C153A88A-93D3-42B7-90DD-ACAF44C92045}"/>
                </a:ext>
              </a:extLst>
            </p:cNvPr>
            <p:cNvSpPr>
              <a:spLocks/>
            </p:cNvSpPr>
            <p:nvPr userDrawn="1"/>
          </p:nvSpPr>
          <p:spPr bwMode="auto">
            <a:xfrm flipH="1">
              <a:off x="630521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0" name="Freeform 30">
              <a:extLst>
                <a:ext uri="{FF2B5EF4-FFF2-40B4-BE49-F238E27FC236}">
                  <a16:creationId xmlns:a16="http://schemas.microsoft.com/office/drawing/2014/main" id="{4D1662D6-D2C3-402E-8B19-04983AF65647}"/>
                </a:ext>
              </a:extLst>
            </p:cNvPr>
            <p:cNvSpPr>
              <a:spLocks/>
            </p:cNvSpPr>
            <p:nvPr userDrawn="1"/>
          </p:nvSpPr>
          <p:spPr bwMode="auto">
            <a:xfrm flipH="1">
              <a:off x="597907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1" name="Freeform 31">
              <a:extLst>
                <a:ext uri="{FF2B5EF4-FFF2-40B4-BE49-F238E27FC236}">
                  <a16:creationId xmlns:a16="http://schemas.microsoft.com/office/drawing/2014/main" id="{D21AD447-5790-4899-8EF3-D52D56BB70D0}"/>
                </a:ext>
              </a:extLst>
            </p:cNvPr>
            <p:cNvSpPr>
              <a:spLocks/>
            </p:cNvSpPr>
            <p:nvPr userDrawn="1"/>
          </p:nvSpPr>
          <p:spPr bwMode="auto">
            <a:xfrm flipH="1">
              <a:off x="6412308"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2" name="Freeform 32">
              <a:extLst>
                <a:ext uri="{FF2B5EF4-FFF2-40B4-BE49-F238E27FC236}">
                  <a16:creationId xmlns:a16="http://schemas.microsoft.com/office/drawing/2014/main" id="{A2422F99-AC27-4F53-AF40-5E31C3B91A33}"/>
                </a:ext>
              </a:extLst>
            </p:cNvPr>
            <p:cNvSpPr>
              <a:spLocks/>
            </p:cNvSpPr>
            <p:nvPr userDrawn="1"/>
          </p:nvSpPr>
          <p:spPr bwMode="auto">
            <a:xfrm flipH="1">
              <a:off x="6086167"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3" name="Freeform 499">
              <a:extLst>
                <a:ext uri="{FF2B5EF4-FFF2-40B4-BE49-F238E27FC236}">
                  <a16:creationId xmlns:a16="http://schemas.microsoft.com/office/drawing/2014/main" id="{9E6545BB-E007-44D6-BFA7-AAE76FE1EF61}"/>
                </a:ext>
              </a:extLst>
            </p:cNvPr>
            <p:cNvSpPr>
              <a:spLocks/>
            </p:cNvSpPr>
            <p:nvPr userDrawn="1"/>
          </p:nvSpPr>
          <p:spPr bwMode="auto">
            <a:xfrm flipH="1">
              <a:off x="565044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4" name="Freeform 500">
              <a:extLst>
                <a:ext uri="{FF2B5EF4-FFF2-40B4-BE49-F238E27FC236}">
                  <a16:creationId xmlns:a16="http://schemas.microsoft.com/office/drawing/2014/main" id="{FCF0E88F-8E54-4B7F-960A-3955C0D3F61C}"/>
                </a:ext>
              </a:extLst>
            </p:cNvPr>
            <p:cNvSpPr>
              <a:spLocks/>
            </p:cNvSpPr>
            <p:nvPr userDrawn="1"/>
          </p:nvSpPr>
          <p:spPr bwMode="auto">
            <a:xfrm flipH="1">
              <a:off x="532430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5" name="Freeform 501">
              <a:extLst>
                <a:ext uri="{FF2B5EF4-FFF2-40B4-BE49-F238E27FC236}">
                  <a16:creationId xmlns:a16="http://schemas.microsoft.com/office/drawing/2014/main" id="{1A85C06F-B3B9-4759-AC1D-B750C0A237DF}"/>
                </a:ext>
              </a:extLst>
            </p:cNvPr>
            <p:cNvSpPr>
              <a:spLocks/>
            </p:cNvSpPr>
            <p:nvPr userDrawn="1"/>
          </p:nvSpPr>
          <p:spPr bwMode="auto">
            <a:xfrm flipH="1">
              <a:off x="575753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6" name="Freeform 502">
              <a:extLst>
                <a:ext uri="{FF2B5EF4-FFF2-40B4-BE49-F238E27FC236}">
                  <a16:creationId xmlns:a16="http://schemas.microsoft.com/office/drawing/2014/main" id="{9E350E57-B1CA-4EC1-9E9C-CAEB624ABFDE}"/>
                </a:ext>
              </a:extLst>
            </p:cNvPr>
            <p:cNvSpPr>
              <a:spLocks/>
            </p:cNvSpPr>
            <p:nvPr userDrawn="1"/>
          </p:nvSpPr>
          <p:spPr bwMode="auto">
            <a:xfrm flipH="1">
              <a:off x="5431399" y="513623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7" name="Freeform 29">
              <a:extLst>
                <a:ext uri="{FF2B5EF4-FFF2-40B4-BE49-F238E27FC236}">
                  <a16:creationId xmlns:a16="http://schemas.microsoft.com/office/drawing/2014/main" id="{519F86EE-CE41-4B42-A167-9C0788C2E7EB}"/>
                </a:ext>
              </a:extLst>
            </p:cNvPr>
            <p:cNvSpPr>
              <a:spLocks/>
            </p:cNvSpPr>
            <p:nvPr userDrawn="1"/>
          </p:nvSpPr>
          <p:spPr bwMode="auto">
            <a:xfrm flipH="1">
              <a:off x="499567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58" name="Freeform 31">
              <a:extLst>
                <a:ext uri="{FF2B5EF4-FFF2-40B4-BE49-F238E27FC236}">
                  <a16:creationId xmlns:a16="http://schemas.microsoft.com/office/drawing/2014/main" id="{EF1F428E-F793-4218-89FB-CDC0F7F061FD}"/>
                </a:ext>
              </a:extLst>
            </p:cNvPr>
            <p:cNvSpPr>
              <a:spLocks/>
            </p:cNvSpPr>
            <p:nvPr userDrawn="1"/>
          </p:nvSpPr>
          <p:spPr bwMode="auto">
            <a:xfrm flipH="1">
              <a:off x="5102769" y="513623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5" name="Freeform 29">
              <a:extLst>
                <a:ext uri="{FF2B5EF4-FFF2-40B4-BE49-F238E27FC236}">
                  <a16:creationId xmlns:a16="http://schemas.microsoft.com/office/drawing/2014/main" id="{0842BAA0-B6C8-4B85-8571-2062430EE59F}"/>
                </a:ext>
              </a:extLst>
            </p:cNvPr>
            <p:cNvSpPr>
              <a:spLocks/>
            </p:cNvSpPr>
            <p:nvPr userDrawn="1"/>
          </p:nvSpPr>
          <p:spPr bwMode="auto">
            <a:xfrm flipH="1">
              <a:off x="466704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6" name="Freeform 30">
              <a:extLst>
                <a:ext uri="{FF2B5EF4-FFF2-40B4-BE49-F238E27FC236}">
                  <a16:creationId xmlns:a16="http://schemas.microsoft.com/office/drawing/2014/main" id="{E60348E3-731E-4284-8341-B09476ADF0AF}"/>
                </a:ext>
              </a:extLst>
            </p:cNvPr>
            <p:cNvSpPr>
              <a:spLocks/>
            </p:cNvSpPr>
            <p:nvPr userDrawn="1"/>
          </p:nvSpPr>
          <p:spPr bwMode="auto">
            <a:xfrm flipH="1">
              <a:off x="4340907"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7" name="Freeform 31">
              <a:extLst>
                <a:ext uri="{FF2B5EF4-FFF2-40B4-BE49-F238E27FC236}">
                  <a16:creationId xmlns:a16="http://schemas.microsoft.com/office/drawing/2014/main" id="{1B7CC2E8-759E-40AF-83AF-DE16ED87C2A1}"/>
                </a:ext>
              </a:extLst>
            </p:cNvPr>
            <p:cNvSpPr>
              <a:spLocks/>
            </p:cNvSpPr>
            <p:nvPr userDrawn="1"/>
          </p:nvSpPr>
          <p:spPr bwMode="auto">
            <a:xfrm flipH="1">
              <a:off x="4774142"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8" name="Freeform 32">
              <a:extLst>
                <a:ext uri="{FF2B5EF4-FFF2-40B4-BE49-F238E27FC236}">
                  <a16:creationId xmlns:a16="http://schemas.microsoft.com/office/drawing/2014/main" id="{4673620C-BB6A-40E7-B6D0-F9D39981783F}"/>
                </a:ext>
              </a:extLst>
            </p:cNvPr>
            <p:cNvSpPr>
              <a:spLocks/>
            </p:cNvSpPr>
            <p:nvPr userDrawn="1"/>
          </p:nvSpPr>
          <p:spPr bwMode="auto">
            <a:xfrm flipH="1">
              <a:off x="4448001"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29" name="Freeform 29">
              <a:extLst>
                <a:ext uri="{FF2B5EF4-FFF2-40B4-BE49-F238E27FC236}">
                  <a16:creationId xmlns:a16="http://schemas.microsoft.com/office/drawing/2014/main" id="{347B4856-1026-4B64-846A-F84687F8DFF7}"/>
                </a:ext>
              </a:extLst>
            </p:cNvPr>
            <p:cNvSpPr>
              <a:spLocks/>
            </p:cNvSpPr>
            <p:nvPr userDrawn="1"/>
          </p:nvSpPr>
          <p:spPr bwMode="auto">
            <a:xfrm flipH="1">
              <a:off x="401227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0" name="Freeform 30">
              <a:extLst>
                <a:ext uri="{FF2B5EF4-FFF2-40B4-BE49-F238E27FC236}">
                  <a16:creationId xmlns:a16="http://schemas.microsoft.com/office/drawing/2014/main" id="{67EB2340-902C-4179-A4B7-0FBA3BEF50AC}"/>
                </a:ext>
              </a:extLst>
            </p:cNvPr>
            <p:cNvSpPr>
              <a:spLocks/>
            </p:cNvSpPr>
            <p:nvPr userDrawn="1"/>
          </p:nvSpPr>
          <p:spPr bwMode="auto">
            <a:xfrm flipH="1">
              <a:off x="3686138"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1" name="Freeform 31">
              <a:extLst>
                <a:ext uri="{FF2B5EF4-FFF2-40B4-BE49-F238E27FC236}">
                  <a16:creationId xmlns:a16="http://schemas.microsoft.com/office/drawing/2014/main" id="{3424D28C-D6C3-41D8-BF64-6159DDBFD25F}"/>
                </a:ext>
              </a:extLst>
            </p:cNvPr>
            <p:cNvSpPr>
              <a:spLocks/>
            </p:cNvSpPr>
            <p:nvPr userDrawn="1"/>
          </p:nvSpPr>
          <p:spPr bwMode="auto">
            <a:xfrm flipH="1">
              <a:off x="4119373"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2" name="Freeform 32">
              <a:extLst>
                <a:ext uri="{FF2B5EF4-FFF2-40B4-BE49-F238E27FC236}">
                  <a16:creationId xmlns:a16="http://schemas.microsoft.com/office/drawing/2014/main" id="{F33C611A-2EEE-4B47-8E84-29E68200FBA6}"/>
                </a:ext>
              </a:extLst>
            </p:cNvPr>
            <p:cNvSpPr>
              <a:spLocks/>
            </p:cNvSpPr>
            <p:nvPr userDrawn="1"/>
          </p:nvSpPr>
          <p:spPr bwMode="auto">
            <a:xfrm flipH="1">
              <a:off x="3793231"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3" name="Freeform 29">
              <a:extLst>
                <a:ext uri="{FF2B5EF4-FFF2-40B4-BE49-F238E27FC236}">
                  <a16:creationId xmlns:a16="http://schemas.microsoft.com/office/drawing/2014/main" id="{E733A888-77F1-452E-BDD4-2495F7B885C6}"/>
                </a:ext>
              </a:extLst>
            </p:cNvPr>
            <p:cNvSpPr>
              <a:spLocks/>
            </p:cNvSpPr>
            <p:nvPr userDrawn="1"/>
          </p:nvSpPr>
          <p:spPr bwMode="auto">
            <a:xfrm flipH="1">
              <a:off x="335751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4" name="Freeform 30">
              <a:extLst>
                <a:ext uri="{FF2B5EF4-FFF2-40B4-BE49-F238E27FC236}">
                  <a16:creationId xmlns:a16="http://schemas.microsoft.com/office/drawing/2014/main" id="{FB36F98D-3987-4DE8-A66A-5011F6AD0429}"/>
                </a:ext>
              </a:extLst>
            </p:cNvPr>
            <p:cNvSpPr>
              <a:spLocks/>
            </p:cNvSpPr>
            <p:nvPr userDrawn="1"/>
          </p:nvSpPr>
          <p:spPr bwMode="auto">
            <a:xfrm flipH="1">
              <a:off x="303136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5" name="Freeform 31">
              <a:extLst>
                <a:ext uri="{FF2B5EF4-FFF2-40B4-BE49-F238E27FC236}">
                  <a16:creationId xmlns:a16="http://schemas.microsoft.com/office/drawing/2014/main" id="{D8B1926F-B8DF-41B7-AEA5-8E6282D402AB}"/>
                </a:ext>
              </a:extLst>
            </p:cNvPr>
            <p:cNvSpPr>
              <a:spLocks/>
            </p:cNvSpPr>
            <p:nvPr userDrawn="1"/>
          </p:nvSpPr>
          <p:spPr bwMode="auto">
            <a:xfrm flipH="1">
              <a:off x="3464604"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6" name="Freeform 32">
              <a:extLst>
                <a:ext uri="{FF2B5EF4-FFF2-40B4-BE49-F238E27FC236}">
                  <a16:creationId xmlns:a16="http://schemas.microsoft.com/office/drawing/2014/main" id="{A26FBBE6-4D50-4CD9-8370-09A0E42BD7B5}"/>
                </a:ext>
              </a:extLst>
            </p:cNvPr>
            <p:cNvSpPr>
              <a:spLocks/>
            </p:cNvSpPr>
            <p:nvPr userDrawn="1"/>
          </p:nvSpPr>
          <p:spPr bwMode="auto">
            <a:xfrm flipH="1">
              <a:off x="3138464"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7" name="Freeform 29">
              <a:extLst>
                <a:ext uri="{FF2B5EF4-FFF2-40B4-BE49-F238E27FC236}">
                  <a16:creationId xmlns:a16="http://schemas.microsoft.com/office/drawing/2014/main" id="{8E4A4F11-88E8-4E85-8838-9B48FE718DAF}"/>
                </a:ext>
              </a:extLst>
            </p:cNvPr>
            <p:cNvSpPr>
              <a:spLocks/>
            </p:cNvSpPr>
            <p:nvPr userDrawn="1"/>
          </p:nvSpPr>
          <p:spPr bwMode="auto">
            <a:xfrm flipH="1">
              <a:off x="270274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8" name="Freeform 30">
              <a:extLst>
                <a:ext uri="{FF2B5EF4-FFF2-40B4-BE49-F238E27FC236}">
                  <a16:creationId xmlns:a16="http://schemas.microsoft.com/office/drawing/2014/main" id="{B24B0E0C-135B-48D3-AE7A-0BD59B4651B9}"/>
                </a:ext>
              </a:extLst>
            </p:cNvPr>
            <p:cNvSpPr>
              <a:spLocks/>
            </p:cNvSpPr>
            <p:nvPr userDrawn="1"/>
          </p:nvSpPr>
          <p:spPr bwMode="auto">
            <a:xfrm flipH="1">
              <a:off x="2376599"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39" name="Freeform 31">
              <a:extLst>
                <a:ext uri="{FF2B5EF4-FFF2-40B4-BE49-F238E27FC236}">
                  <a16:creationId xmlns:a16="http://schemas.microsoft.com/office/drawing/2014/main" id="{605029D5-ACCD-4BD2-9619-9E88469440AB}"/>
                </a:ext>
              </a:extLst>
            </p:cNvPr>
            <p:cNvSpPr>
              <a:spLocks/>
            </p:cNvSpPr>
            <p:nvPr userDrawn="1"/>
          </p:nvSpPr>
          <p:spPr bwMode="auto">
            <a:xfrm flipH="1">
              <a:off x="2809836"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0" name="Freeform 32">
              <a:extLst>
                <a:ext uri="{FF2B5EF4-FFF2-40B4-BE49-F238E27FC236}">
                  <a16:creationId xmlns:a16="http://schemas.microsoft.com/office/drawing/2014/main" id="{A546E3D9-8FE0-4668-A4DC-4713A2112789}"/>
                </a:ext>
              </a:extLst>
            </p:cNvPr>
            <p:cNvSpPr>
              <a:spLocks/>
            </p:cNvSpPr>
            <p:nvPr userDrawn="1"/>
          </p:nvSpPr>
          <p:spPr bwMode="auto">
            <a:xfrm flipH="1">
              <a:off x="2483694"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1" name="Freeform 387">
              <a:extLst>
                <a:ext uri="{FF2B5EF4-FFF2-40B4-BE49-F238E27FC236}">
                  <a16:creationId xmlns:a16="http://schemas.microsoft.com/office/drawing/2014/main" id="{99780058-5C8C-4084-856D-DB59988C1E81}"/>
                </a:ext>
              </a:extLst>
            </p:cNvPr>
            <p:cNvSpPr>
              <a:spLocks/>
            </p:cNvSpPr>
            <p:nvPr userDrawn="1"/>
          </p:nvSpPr>
          <p:spPr bwMode="auto">
            <a:xfrm flipH="1">
              <a:off x="2047972"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2" name="Freeform 388">
              <a:extLst>
                <a:ext uri="{FF2B5EF4-FFF2-40B4-BE49-F238E27FC236}">
                  <a16:creationId xmlns:a16="http://schemas.microsoft.com/office/drawing/2014/main" id="{73C6F943-BFEF-4E33-93C1-C9FB692AB7F5}"/>
                </a:ext>
              </a:extLst>
            </p:cNvPr>
            <p:cNvSpPr>
              <a:spLocks/>
            </p:cNvSpPr>
            <p:nvPr userDrawn="1"/>
          </p:nvSpPr>
          <p:spPr bwMode="auto">
            <a:xfrm flipH="1">
              <a:off x="1721830"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3" name="Freeform 389">
              <a:extLst>
                <a:ext uri="{FF2B5EF4-FFF2-40B4-BE49-F238E27FC236}">
                  <a16:creationId xmlns:a16="http://schemas.microsoft.com/office/drawing/2014/main" id="{F4C0C13B-CB01-4EC6-9FA0-E4591F130248}"/>
                </a:ext>
              </a:extLst>
            </p:cNvPr>
            <p:cNvSpPr>
              <a:spLocks/>
            </p:cNvSpPr>
            <p:nvPr userDrawn="1"/>
          </p:nvSpPr>
          <p:spPr bwMode="auto">
            <a:xfrm flipH="1">
              <a:off x="2155066"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4" name="Freeform 390">
              <a:extLst>
                <a:ext uri="{FF2B5EF4-FFF2-40B4-BE49-F238E27FC236}">
                  <a16:creationId xmlns:a16="http://schemas.microsoft.com/office/drawing/2014/main" id="{442AEFF3-FDBC-4743-8FA6-D6BEDD4B2230}"/>
                </a:ext>
              </a:extLst>
            </p:cNvPr>
            <p:cNvSpPr>
              <a:spLocks/>
            </p:cNvSpPr>
            <p:nvPr userDrawn="1"/>
          </p:nvSpPr>
          <p:spPr bwMode="auto">
            <a:xfrm flipH="1">
              <a:off x="1828926"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5" name="Freeform 29">
              <a:extLst>
                <a:ext uri="{FF2B5EF4-FFF2-40B4-BE49-F238E27FC236}">
                  <a16:creationId xmlns:a16="http://schemas.microsoft.com/office/drawing/2014/main" id="{B959C86B-8320-4AB5-B05A-7FA69053738B}"/>
                </a:ext>
              </a:extLst>
            </p:cNvPr>
            <p:cNvSpPr>
              <a:spLocks/>
            </p:cNvSpPr>
            <p:nvPr userDrawn="1"/>
          </p:nvSpPr>
          <p:spPr bwMode="auto">
            <a:xfrm flipH="1">
              <a:off x="139320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6" name="Freeform 31">
              <a:extLst>
                <a:ext uri="{FF2B5EF4-FFF2-40B4-BE49-F238E27FC236}">
                  <a16:creationId xmlns:a16="http://schemas.microsoft.com/office/drawing/2014/main" id="{A815B240-3E12-4EC5-B439-449637828CF3}"/>
                </a:ext>
              </a:extLst>
            </p:cNvPr>
            <p:cNvSpPr>
              <a:spLocks/>
            </p:cNvSpPr>
            <p:nvPr userDrawn="1"/>
          </p:nvSpPr>
          <p:spPr bwMode="auto">
            <a:xfrm flipH="1">
              <a:off x="1500297"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7" name="Freeform 29">
              <a:extLst>
                <a:ext uri="{FF2B5EF4-FFF2-40B4-BE49-F238E27FC236}">
                  <a16:creationId xmlns:a16="http://schemas.microsoft.com/office/drawing/2014/main" id="{0B073F10-EC6C-484A-A883-200BAD243B02}"/>
                </a:ext>
              </a:extLst>
            </p:cNvPr>
            <p:cNvSpPr>
              <a:spLocks/>
            </p:cNvSpPr>
            <p:nvPr userDrawn="1"/>
          </p:nvSpPr>
          <p:spPr bwMode="auto">
            <a:xfrm flipH="1">
              <a:off x="106457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8" name="Freeform 30">
              <a:extLst>
                <a:ext uri="{FF2B5EF4-FFF2-40B4-BE49-F238E27FC236}">
                  <a16:creationId xmlns:a16="http://schemas.microsoft.com/office/drawing/2014/main" id="{2D1DACCF-E8E4-4B19-A98A-29AB0378F64D}"/>
                </a:ext>
              </a:extLst>
            </p:cNvPr>
            <p:cNvSpPr>
              <a:spLocks/>
            </p:cNvSpPr>
            <p:nvPr userDrawn="1"/>
          </p:nvSpPr>
          <p:spPr bwMode="auto">
            <a:xfrm flipH="1">
              <a:off x="738433"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49" name="Freeform 31">
              <a:extLst>
                <a:ext uri="{FF2B5EF4-FFF2-40B4-BE49-F238E27FC236}">
                  <a16:creationId xmlns:a16="http://schemas.microsoft.com/office/drawing/2014/main" id="{20C0B36F-900B-4861-8ADA-6A0B875E816A}"/>
                </a:ext>
              </a:extLst>
            </p:cNvPr>
            <p:cNvSpPr>
              <a:spLocks/>
            </p:cNvSpPr>
            <p:nvPr userDrawn="1"/>
          </p:nvSpPr>
          <p:spPr bwMode="auto">
            <a:xfrm flipH="1">
              <a:off x="1171668"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0" name="Freeform 32">
              <a:extLst>
                <a:ext uri="{FF2B5EF4-FFF2-40B4-BE49-F238E27FC236}">
                  <a16:creationId xmlns:a16="http://schemas.microsoft.com/office/drawing/2014/main" id="{3214DC51-B75D-4258-8FC3-52F77A7AC712}"/>
                </a:ext>
              </a:extLst>
            </p:cNvPr>
            <p:cNvSpPr>
              <a:spLocks/>
            </p:cNvSpPr>
            <p:nvPr userDrawn="1"/>
          </p:nvSpPr>
          <p:spPr bwMode="auto">
            <a:xfrm flipH="1">
              <a:off x="845528"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1" name="Freeform 397">
              <a:extLst>
                <a:ext uri="{FF2B5EF4-FFF2-40B4-BE49-F238E27FC236}">
                  <a16:creationId xmlns:a16="http://schemas.microsoft.com/office/drawing/2014/main" id="{175F0F99-EE84-4761-AFBB-ECB2294B7014}"/>
                </a:ext>
              </a:extLst>
            </p:cNvPr>
            <p:cNvSpPr>
              <a:spLocks/>
            </p:cNvSpPr>
            <p:nvPr userDrawn="1"/>
          </p:nvSpPr>
          <p:spPr bwMode="auto">
            <a:xfrm flipH="1">
              <a:off x="409805"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2" name="Freeform 398">
              <a:extLst>
                <a:ext uri="{FF2B5EF4-FFF2-40B4-BE49-F238E27FC236}">
                  <a16:creationId xmlns:a16="http://schemas.microsoft.com/office/drawing/2014/main" id="{BDD2B32F-1A7E-4FC7-B75C-0C64BA452594}"/>
                </a:ext>
              </a:extLst>
            </p:cNvPr>
            <p:cNvSpPr>
              <a:spLocks/>
            </p:cNvSpPr>
            <p:nvPr userDrawn="1"/>
          </p:nvSpPr>
          <p:spPr bwMode="auto">
            <a:xfrm flipH="1">
              <a:off x="83664" y="513996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3" name="Freeform 399">
              <a:extLst>
                <a:ext uri="{FF2B5EF4-FFF2-40B4-BE49-F238E27FC236}">
                  <a16:creationId xmlns:a16="http://schemas.microsoft.com/office/drawing/2014/main" id="{ADF570D1-9B1D-4872-A11B-5EB3897FE32F}"/>
                </a:ext>
              </a:extLst>
            </p:cNvPr>
            <p:cNvSpPr>
              <a:spLocks/>
            </p:cNvSpPr>
            <p:nvPr userDrawn="1"/>
          </p:nvSpPr>
          <p:spPr bwMode="auto">
            <a:xfrm flipH="1">
              <a:off x="516899" y="513623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4" name="Freeform 400">
              <a:extLst>
                <a:ext uri="{FF2B5EF4-FFF2-40B4-BE49-F238E27FC236}">
                  <a16:creationId xmlns:a16="http://schemas.microsoft.com/office/drawing/2014/main" id="{ACDCE1EF-4B7B-4E53-8989-479C56D9EA30}"/>
                </a:ext>
              </a:extLst>
            </p:cNvPr>
            <p:cNvSpPr>
              <a:spLocks/>
            </p:cNvSpPr>
            <p:nvPr userDrawn="1"/>
          </p:nvSpPr>
          <p:spPr bwMode="auto">
            <a:xfrm flipH="1">
              <a:off x="190758" y="513623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3" name="Group 1802">
            <a:extLst>
              <a:ext uri="{FF2B5EF4-FFF2-40B4-BE49-F238E27FC236}">
                <a16:creationId xmlns:a16="http://schemas.microsoft.com/office/drawing/2014/main" id="{C83934FF-0BB5-4BAF-B03C-B0B783135BB8}"/>
              </a:ext>
            </a:extLst>
          </p:cNvPr>
          <p:cNvGrpSpPr/>
          <p:nvPr userDrawn="1"/>
        </p:nvGrpSpPr>
        <p:grpSpPr>
          <a:xfrm>
            <a:off x="83663" y="5479483"/>
            <a:ext cx="12009864" cy="176637"/>
            <a:chOff x="83663" y="5434010"/>
            <a:chExt cx="12009864" cy="176637"/>
          </a:xfrm>
        </p:grpSpPr>
        <p:sp>
          <p:nvSpPr>
            <p:cNvPr id="1259" name="Freeform 29">
              <a:extLst>
                <a:ext uri="{FF2B5EF4-FFF2-40B4-BE49-F238E27FC236}">
                  <a16:creationId xmlns:a16="http://schemas.microsoft.com/office/drawing/2014/main" id="{24761962-1BE0-49DF-A61C-3A9ED25A8887}"/>
                </a:ext>
              </a:extLst>
            </p:cNvPr>
            <p:cNvSpPr>
              <a:spLocks/>
            </p:cNvSpPr>
            <p:nvPr userDrawn="1"/>
          </p:nvSpPr>
          <p:spPr bwMode="auto">
            <a:xfrm>
              <a:off x="521720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0" name="Freeform 30">
              <a:extLst>
                <a:ext uri="{FF2B5EF4-FFF2-40B4-BE49-F238E27FC236}">
                  <a16:creationId xmlns:a16="http://schemas.microsoft.com/office/drawing/2014/main" id="{1B031D4A-7976-4F0C-8ABE-362E310744CB}"/>
                </a:ext>
              </a:extLst>
            </p:cNvPr>
            <p:cNvSpPr>
              <a:spLocks/>
            </p:cNvSpPr>
            <p:nvPr userDrawn="1"/>
          </p:nvSpPr>
          <p:spPr bwMode="auto">
            <a:xfrm>
              <a:off x="554334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1" name="Freeform 31">
              <a:extLst>
                <a:ext uri="{FF2B5EF4-FFF2-40B4-BE49-F238E27FC236}">
                  <a16:creationId xmlns:a16="http://schemas.microsoft.com/office/drawing/2014/main" id="{50897A41-E564-4A00-B126-E60154E438AF}"/>
                </a:ext>
              </a:extLst>
            </p:cNvPr>
            <p:cNvSpPr>
              <a:spLocks/>
            </p:cNvSpPr>
            <p:nvPr userDrawn="1"/>
          </p:nvSpPr>
          <p:spPr bwMode="auto">
            <a:xfrm>
              <a:off x="499567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2" name="Freeform 32">
              <a:extLst>
                <a:ext uri="{FF2B5EF4-FFF2-40B4-BE49-F238E27FC236}">
                  <a16:creationId xmlns:a16="http://schemas.microsoft.com/office/drawing/2014/main" id="{1E759BA7-7A91-4308-B19D-A4A7E12933BD}"/>
                </a:ext>
              </a:extLst>
            </p:cNvPr>
            <p:cNvSpPr>
              <a:spLocks/>
            </p:cNvSpPr>
            <p:nvPr userDrawn="1"/>
          </p:nvSpPr>
          <p:spPr bwMode="auto">
            <a:xfrm>
              <a:off x="532430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3" name="Freeform 29">
              <a:extLst>
                <a:ext uri="{FF2B5EF4-FFF2-40B4-BE49-F238E27FC236}">
                  <a16:creationId xmlns:a16="http://schemas.microsoft.com/office/drawing/2014/main" id="{35F09459-B9CE-48EF-83A8-5CFA503F8666}"/>
                </a:ext>
              </a:extLst>
            </p:cNvPr>
            <p:cNvSpPr>
              <a:spLocks/>
            </p:cNvSpPr>
            <p:nvPr userDrawn="1"/>
          </p:nvSpPr>
          <p:spPr bwMode="auto">
            <a:xfrm>
              <a:off x="587197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4" name="Freeform 30">
              <a:extLst>
                <a:ext uri="{FF2B5EF4-FFF2-40B4-BE49-F238E27FC236}">
                  <a16:creationId xmlns:a16="http://schemas.microsoft.com/office/drawing/2014/main" id="{E9A66D11-C858-478C-AB7C-DFF8275BA2C3}"/>
                </a:ext>
              </a:extLst>
            </p:cNvPr>
            <p:cNvSpPr>
              <a:spLocks/>
            </p:cNvSpPr>
            <p:nvPr userDrawn="1"/>
          </p:nvSpPr>
          <p:spPr bwMode="auto">
            <a:xfrm>
              <a:off x="6198118"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5" name="Freeform 31">
              <a:extLst>
                <a:ext uri="{FF2B5EF4-FFF2-40B4-BE49-F238E27FC236}">
                  <a16:creationId xmlns:a16="http://schemas.microsoft.com/office/drawing/2014/main" id="{1CBF971F-E49C-41C8-88E4-4D197B388F80}"/>
                </a:ext>
              </a:extLst>
            </p:cNvPr>
            <p:cNvSpPr>
              <a:spLocks/>
            </p:cNvSpPr>
            <p:nvPr userDrawn="1"/>
          </p:nvSpPr>
          <p:spPr bwMode="auto">
            <a:xfrm>
              <a:off x="5650444"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6" name="Freeform 32">
              <a:extLst>
                <a:ext uri="{FF2B5EF4-FFF2-40B4-BE49-F238E27FC236}">
                  <a16:creationId xmlns:a16="http://schemas.microsoft.com/office/drawing/2014/main" id="{0AE1EA9E-259B-4B65-BB36-A923BBF6DF11}"/>
                </a:ext>
              </a:extLst>
            </p:cNvPr>
            <p:cNvSpPr>
              <a:spLocks/>
            </p:cNvSpPr>
            <p:nvPr userDrawn="1"/>
          </p:nvSpPr>
          <p:spPr bwMode="auto">
            <a:xfrm>
              <a:off x="597907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7" name="Freeform 29">
              <a:extLst>
                <a:ext uri="{FF2B5EF4-FFF2-40B4-BE49-F238E27FC236}">
                  <a16:creationId xmlns:a16="http://schemas.microsoft.com/office/drawing/2014/main" id="{E37B4C17-D22E-45C5-82B4-03F808913DDE}"/>
                </a:ext>
              </a:extLst>
            </p:cNvPr>
            <p:cNvSpPr>
              <a:spLocks/>
            </p:cNvSpPr>
            <p:nvPr userDrawn="1"/>
          </p:nvSpPr>
          <p:spPr bwMode="auto">
            <a:xfrm>
              <a:off x="6526746"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8" name="Freeform 30">
              <a:extLst>
                <a:ext uri="{FF2B5EF4-FFF2-40B4-BE49-F238E27FC236}">
                  <a16:creationId xmlns:a16="http://schemas.microsoft.com/office/drawing/2014/main" id="{7FE24AF0-5823-466E-B6D4-32129C65EF1B}"/>
                </a:ext>
              </a:extLst>
            </p:cNvPr>
            <p:cNvSpPr>
              <a:spLocks/>
            </p:cNvSpPr>
            <p:nvPr userDrawn="1"/>
          </p:nvSpPr>
          <p:spPr bwMode="auto">
            <a:xfrm>
              <a:off x="685288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69" name="Freeform 31">
              <a:extLst>
                <a:ext uri="{FF2B5EF4-FFF2-40B4-BE49-F238E27FC236}">
                  <a16:creationId xmlns:a16="http://schemas.microsoft.com/office/drawing/2014/main" id="{8EB3838D-312E-4ED4-AE71-2178C0BC8003}"/>
                </a:ext>
              </a:extLst>
            </p:cNvPr>
            <p:cNvSpPr>
              <a:spLocks/>
            </p:cNvSpPr>
            <p:nvPr userDrawn="1"/>
          </p:nvSpPr>
          <p:spPr bwMode="auto">
            <a:xfrm>
              <a:off x="6305213"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0" name="Freeform 32">
              <a:extLst>
                <a:ext uri="{FF2B5EF4-FFF2-40B4-BE49-F238E27FC236}">
                  <a16:creationId xmlns:a16="http://schemas.microsoft.com/office/drawing/2014/main" id="{94C93F6A-D61B-4403-BC23-B4BD75C08784}"/>
                </a:ext>
              </a:extLst>
            </p:cNvPr>
            <p:cNvSpPr>
              <a:spLocks/>
            </p:cNvSpPr>
            <p:nvPr userDrawn="1"/>
          </p:nvSpPr>
          <p:spPr bwMode="auto">
            <a:xfrm>
              <a:off x="6633841"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1" name="Freeform 29">
              <a:extLst>
                <a:ext uri="{FF2B5EF4-FFF2-40B4-BE49-F238E27FC236}">
                  <a16:creationId xmlns:a16="http://schemas.microsoft.com/office/drawing/2014/main" id="{2EDBC7ED-78A2-447B-8259-224089695166}"/>
                </a:ext>
              </a:extLst>
            </p:cNvPr>
            <p:cNvSpPr>
              <a:spLocks/>
            </p:cNvSpPr>
            <p:nvPr userDrawn="1"/>
          </p:nvSpPr>
          <p:spPr bwMode="auto">
            <a:xfrm>
              <a:off x="7181515"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2" name="Freeform 30">
              <a:extLst>
                <a:ext uri="{FF2B5EF4-FFF2-40B4-BE49-F238E27FC236}">
                  <a16:creationId xmlns:a16="http://schemas.microsoft.com/office/drawing/2014/main" id="{BE583CF6-1A7B-4535-9AFE-6A7B756C0217}"/>
                </a:ext>
              </a:extLst>
            </p:cNvPr>
            <p:cNvSpPr>
              <a:spLocks/>
            </p:cNvSpPr>
            <p:nvPr userDrawn="1"/>
          </p:nvSpPr>
          <p:spPr bwMode="auto">
            <a:xfrm>
              <a:off x="7507656"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3" name="Freeform 31">
              <a:extLst>
                <a:ext uri="{FF2B5EF4-FFF2-40B4-BE49-F238E27FC236}">
                  <a16:creationId xmlns:a16="http://schemas.microsoft.com/office/drawing/2014/main" id="{D390214D-59ED-4E2A-8BDB-AEF473BAEFA8}"/>
                </a:ext>
              </a:extLst>
            </p:cNvPr>
            <p:cNvSpPr>
              <a:spLocks/>
            </p:cNvSpPr>
            <p:nvPr userDrawn="1"/>
          </p:nvSpPr>
          <p:spPr bwMode="auto">
            <a:xfrm>
              <a:off x="6959982"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4" name="Freeform 32">
              <a:extLst>
                <a:ext uri="{FF2B5EF4-FFF2-40B4-BE49-F238E27FC236}">
                  <a16:creationId xmlns:a16="http://schemas.microsoft.com/office/drawing/2014/main" id="{CA032B65-51C1-4942-A474-470A06043AE2}"/>
                </a:ext>
              </a:extLst>
            </p:cNvPr>
            <p:cNvSpPr>
              <a:spLocks/>
            </p:cNvSpPr>
            <p:nvPr userDrawn="1"/>
          </p:nvSpPr>
          <p:spPr bwMode="auto">
            <a:xfrm>
              <a:off x="7288610"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5" name="Freeform 521">
              <a:extLst>
                <a:ext uri="{FF2B5EF4-FFF2-40B4-BE49-F238E27FC236}">
                  <a16:creationId xmlns:a16="http://schemas.microsoft.com/office/drawing/2014/main" id="{B62B3504-3C00-4E37-BF17-0840E8DD5FAB}"/>
                </a:ext>
              </a:extLst>
            </p:cNvPr>
            <p:cNvSpPr>
              <a:spLocks/>
            </p:cNvSpPr>
            <p:nvPr userDrawn="1"/>
          </p:nvSpPr>
          <p:spPr bwMode="auto">
            <a:xfrm>
              <a:off x="7836284"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6" name="Freeform 522">
              <a:extLst>
                <a:ext uri="{FF2B5EF4-FFF2-40B4-BE49-F238E27FC236}">
                  <a16:creationId xmlns:a16="http://schemas.microsoft.com/office/drawing/2014/main" id="{9897F029-9C43-4E3F-AEDC-6A78A84B437B}"/>
                </a:ext>
              </a:extLst>
            </p:cNvPr>
            <p:cNvSpPr>
              <a:spLocks/>
            </p:cNvSpPr>
            <p:nvPr userDrawn="1"/>
          </p:nvSpPr>
          <p:spPr bwMode="auto">
            <a:xfrm>
              <a:off x="8162425"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7" name="Freeform 523">
              <a:extLst>
                <a:ext uri="{FF2B5EF4-FFF2-40B4-BE49-F238E27FC236}">
                  <a16:creationId xmlns:a16="http://schemas.microsoft.com/office/drawing/2014/main" id="{39334582-743E-462A-97FA-3B9F6775D805}"/>
                </a:ext>
              </a:extLst>
            </p:cNvPr>
            <p:cNvSpPr>
              <a:spLocks/>
            </p:cNvSpPr>
            <p:nvPr userDrawn="1"/>
          </p:nvSpPr>
          <p:spPr bwMode="auto">
            <a:xfrm>
              <a:off x="7614751"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8" name="Freeform 524">
              <a:extLst>
                <a:ext uri="{FF2B5EF4-FFF2-40B4-BE49-F238E27FC236}">
                  <a16:creationId xmlns:a16="http://schemas.microsoft.com/office/drawing/2014/main" id="{8AC5052F-74BF-447E-9782-694CFD77A4B0}"/>
                </a:ext>
              </a:extLst>
            </p:cNvPr>
            <p:cNvSpPr>
              <a:spLocks/>
            </p:cNvSpPr>
            <p:nvPr userDrawn="1"/>
          </p:nvSpPr>
          <p:spPr bwMode="auto">
            <a:xfrm>
              <a:off x="7943378"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79" name="Freeform 29">
              <a:extLst>
                <a:ext uri="{FF2B5EF4-FFF2-40B4-BE49-F238E27FC236}">
                  <a16:creationId xmlns:a16="http://schemas.microsoft.com/office/drawing/2014/main" id="{DC9E3538-3D27-4A21-BAB0-A256D3486219}"/>
                </a:ext>
              </a:extLst>
            </p:cNvPr>
            <p:cNvSpPr>
              <a:spLocks/>
            </p:cNvSpPr>
            <p:nvPr userDrawn="1"/>
          </p:nvSpPr>
          <p:spPr bwMode="auto">
            <a:xfrm>
              <a:off x="8491054"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0" name="Freeform 31">
              <a:extLst>
                <a:ext uri="{FF2B5EF4-FFF2-40B4-BE49-F238E27FC236}">
                  <a16:creationId xmlns:a16="http://schemas.microsoft.com/office/drawing/2014/main" id="{B2A2E517-DA4F-4563-A485-B1F778F56D0C}"/>
                </a:ext>
              </a:extLst>
            </p:cNvPr>
            <p:cNvSpPr>
              <a:spLocks/>
            </p:cNvSpPr>
            <p:nvPr userDrawn="1"/>
          </p:nvSpPr>
          <p:spPr bwMode="auto">
            <a:xfrm>
              <a:off x="8269520"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1" name="Freeform 29">
              <a:extLst>
                <a:ext uri="{FF2B5EF4-FFF2-40B4-BE49-F238E27FC236}">
                  <a16:creationId xmlns:a16="http://schemas.microsoft.com/office/drawing/2014/main" id="{531F3092-E77B-4A14-BF15-79EA2F0D89EB}"/>
                </a:ext>
              </a:extLst>
            </p:cNvPr>
            <p:cNvSpPr>
              <a:spLocks/>
            </p:cNvSpPr>
            <p:nvPr userDrawn="1"/>
          </p:nvSpPr>
          <p:spPr bwMode="auto">
            <a:xfrm>
              <a:off x="8819682"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2" name="Freeform 30">
              <a:extLst>
                <a:ext uri="{FF2B5EF4-FFF2-40B4-BE49-F238E27FC236}">
                  <a16:creationId xmlns:a16="http://schemas.microsoft.com/office/drawing/2014/main" id="{0FA81383-5E86-492A-BFE4-BD08A178D769}"/>
                </a:ext>
              </a:extLst>
            </p:cNvPr>
            <p:cNvSpPr>
              <a:spLocks/>
            </p:cNvSpPr>
            <p:nvPr userDrawn="1"/>
          </p:nvSpPr>
          <p:spPr bwMode="auto">
            <a:xfrm>
              <a:off x="9145823"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3" name="Freeform 31">
              <a:extLst>
                <a:ext uri="{FF2B5EF4-FFF2-40B4-BE49-F238E27FC236}">
                  <a16:creationId xmlns:a16="http://schemas.microsoft.com/office/drawing/2014/main" id="{097B81D6-4F8F-4D65-B6F7-89F58561F2EA}"/>
                </a:ext>
              </a:extLst>
            </p:cNvPr>
            <p:cNvSpPr>
              <a:spLocks/>
            </p:cNvSpPr>
            <p:nvPr userDrawn="1"/>
          </p:nvSpPr>
          <p:spPr bwMode="auto">
            <a:xfrm>
              <a:off x="8598148"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4" name="Freeform 32">
              <a:extLst>
                <a:ext uri="{FF2B5EF4-FFF2-40B4-BE49-F238E27FC236}">
                  <a16:creationId xmlns:a16="http://schemas.microsoft.com/office/drawing/2014/main" id="{D45B9F3E-34C1-4ABA-898F-CFB0DB55F81F}"/>
                </a:ext>
              </a:extLst>
            </p:cNvPr>
            <p:cNvSpPr>
              <a:spLocks/>
            </p:cNvSpPr>
            <p:nvPr userDrawn="1"/>
          </p:nvSpPr>
          <p:spPr bwMode="auto">
            <a:xfrm>
              <a:off x="8926776"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5" name="Freeform 29">
              <a:extLst>
                <a:ext uri="{FF2B5EF4-FFF2-40B4-BE49-F238E27FC236}">
                  <a16:creationId xmlns:a16="http://schemas.microsoft.com/office/drawing/2014/main" id="{29946AF2-BAC1-429E-9627-C8F28E02A54C}"/>
                </a:ext>
              </a:extLst>
            </p:cNvPr>
            <p:cNvSpPr>
              <a:spLocks/>
            </p:cNvSpPr>
            <p:nvPr userDrawn="1"/>
          </p:nvSpPr>
          <p:spPr bwMode="auto">
            <a:xfrm>
              <a:off x="9474451"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6" name="Freeform 30">
              <a:extLst>
                <a:ext uri="{FF2B5EF4-FFF2-40B4-BE49-F238E27FC236}">
                  <a16:creationId xmlns:a16="http://schemas.microsoft.com/office/drawing/2014/main" id="{513C5CC5-2FCA-4012-BE7E-F9C7EE2986B8}"/>
                </a:ext>
              </a:extLst>
            </p:cNvPr>
            <p:cNvSpPr>
              <a:spLocks/>
            </p:cNvSpPr>
            <p:nvPr userDrawn="1"/>
          </p:nvSpPr>
          <p:spPr bwMode="auto">
            <a:xfrm>
              <a:off x="9800592"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7" name="Freeform 31">
              <a:extLst>
                <a:ext uri="{FF2B5EF4-FFF2-40B4-BE49-F238E27FC236}">
                  <a16:creationId xmlns:a16="http://schemas.microsoft.com/office/drawing/2014/main" id="{573BCBCE-901E-4E29-A89F-0376FC3A2421}"/>
                </a:ext>
              </a:extLst>
            </p:cNvPr>
            <p:cNvSpPr>
              <a:spLocks/>
            </p:cNvSpPr>
            <p:nvPr userDrawn="1"/>
          </p:nvSpPr>
          <p:spPr bwMode="auto">
            <a:xfrm>
              <a:off x="9252918"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8" name="Freeform 32">
              <a:extLst>
                <a:ext uri="{FF2B5EF4-FFF2-40B4-BE49-F238E27FC236}">
                  <a16:creationId xmlns:a16="http://schemas.microsoft.com/office/drawing/2014/main" id="{A39B88C2-9830-40E3-BAC6-A9E3BD81D7A2}"/>
                </a:ext>
              </a:extLst>
            </p:cNvPr>
            <p:cNvSpPr>
              <a:spLocks/>
            </p:cNvSpPr>
            <p:nvPr userDrawn="1"/>
          </p:nvSpPr>
          <p:spPr bwMode="auto">
            <a:xfrm>
              <a:off x="9581546"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89" name="Freeform 29">
              <a:extLst>
                <a:ext uri="{FF2B5EF4-FFF2-40B4-BE49-F238E27FC236}">
                  <a16:creationId xmlns:a16="http://schemas.microsoft.com/office/drawing/2014/main" id="{20899E7F-0310-4685-A2F2-5B4E6148F06D}"/>
                </a:ext>
              </a:extLst>
            </p:cNvPr>
            <p:cNvSpPr>
              <a:spLocks/>
            </p:cNvSpPr>
            <p:nvPr userDrawn="1"/>
          </p:nvSpPr>
          <p:spPr bwMode="auto">
            <a:xfrm>
              <a:off x="1012922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0" name="Freeform 30">
              <a:extLst>
                <a:ext uri="{FF2B5EF4-FFF2-40B4-BE49-F238E27FC236}">
                  <a16:creationId xmlns:a16="http://schemas.microsoft.com/office/drawing/2014/main" id="{DBEC7EC4-819E-423C-9EAC-4A8FE8053818}"/>
                </a:ext>
              </a:extLst>
            </p:cNvPr>
            <p:cNvSpPr>
              <a:spLocks/>
            </p:cNvSpPr>
            <p:nvPr userDrawn="1"/>
          </p:nvSpPr>
          <p:spPr bwMode="auto">
            <a:xfrm>
              <a:off x="1045536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1" name="Freeform 31">
              <a:extLst>
                <a:ext uri="{FF2B5EF4-FFF2-40B4-BE49-F238E27FC236}">
                  <a16:creationId xmlns:a16="http://schemas.microsoft.com/office/drawing/2014/main" id="{5D86AE80-A356-454F-B1D5-81A99A24223A}"/>
                </a:ext>
              </a:extLst>
            </p:cNvPr>
            <p:cNvSpPr>
              <a:spLocks/>
            </p:cNvSpPr>
            <p:nvPr userDrawn="1"/>
          </p:nvSpPr>
          <p:spPr bwMode="auto">
            <a:xfrm>
              <a:off x="9907686"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2" name="Freeform 32">
              <a:extLst>
                <a:ext uri="{FF2B5EF4-FFF2-40B4-BE49-F238E27FC236}">
                  <a16:creationId xmlns:a16="http://schemas.microsoft.com/office/drawing/2014/main" id="{1B45853C-2B42-4BFE-B820-CF227EEB6727}"/>
                </a:ext>
              </a:extLst>
            </p:cNvPr>
            <p:cNvSpPr>
              <a:spLocks/>
            </p:cNvSpPr>
            <p:nvPr userDrawn="1"/>
          </p:nvSpPr>
          <p:spPr bwMode="auto">
            <a:xfrm>
              <a:off x="10236314"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3" name="Freeform 29">
              <a:extLst>
                <a:ext uri="{FF2B5EF4-FFF2-40B4-BE49-F238E27FC236}">
                  <a16:creationId xmlns:a16="http://schemas.microsoft.com/office/drawing/2014/main" id="{0AE4CDB1-81A7-4B5E-B99B-2C4F31ADF998}"/>
                </a:ext>
              </a:extLst>
            </p:cNvPr>
            <p:cNvSpPr>
              <a:spLocks/>
            </p:cNvSpPr>
            <p:nvPr userDrawn="1"/>
          </p:nvSpPr>
          <p:spPr bwMode="auto">
            <a:xfrm>
              <a:off x="1078398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4" name="Freeform 30">
              <a:extLst>
                <a:ext uri="{FF2B5EF4-FFF2-40B4-BE49-F238E27FC236}">
                  <a16:creationId xmlns:a16="http://schemas.microsoft.com/office/drawing/2014/main" id="{33A7D983-066B-465D-9AD4-2E0E449672FD}"/>
                </a:ext>
              </a:extLst>
            </p:cNvPr>
            <p:cNvSpPr>
              <a:spLocks/>
            </p:cNvSpPr>
            <p:nvPr userDrawn="1"/>
          </p:nvSpPr>
          <p:spPr bwMode="auto">
            <a:xfrm>
              <a:off x="11110130"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5" name="Freeform 31">
              <a:extLst>
                <a:ext uri="{FF2B5EF4-FFF2-40B4-BE49-F238E27FC236}">
                  <a16:creationId xmlns:a16="http://schemas.microsoft.com/office/drawing/2014/main" id="{5AAAB512-0256-4DB7-908E-BCD189213DB7}"/>
                </a:ext>
              </a:extLst>
            </p:cNvPr>
            <p:cNvSpPr>
              <a:spLocks/>
            </p:cNvSpPr>
            <p:nvPr userDrawn="1"/>
          </p:nvSpPr>
          <p:spPr bwMode="auto">
            <a:xfrm>
              <a:off x="1056245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6" name="Freeform 32">
              <a:extLst>
                <a:ext uri="{FF2B5EF4-FFF2-40B4-BE49-F238E27FC236}">
                  <a16:creationId xmlns:a16="http://schemas.microsoft.com/office/drawing/2014/main" id="{8637A79E-B4AC-4807-ADE1-0662B5E3329C}"/>
                </a:ext>
              </a:extLst>
            </p:cNvPr>
            <p:cNvSpPr>
              <a:spLocks/>
            </p:cNvSpPr>
            <p:nvPr userDrawn="1"/>
          </p:nvSpPr>
          <p:spPr bwMode="auto">
            <a:xfrm>
              <a:off x="10891083"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7" name="Freeform 543">
              <a:extLst>
                <a:ext uri="{FF2B5EF4-FFF2-40B4-BE49-F238E27FC236}">
                  <a16:creationId xmlns:a16="http://schemas.microsoft.com/office/drawing/2014/main" id="{3D4C7B03-9126-4902-B359-4891BE95C467}"/>
                </a:ext>
              </a:extLst>
            </p:cNvPr>
            <p:cNvSpPr>
              <a:spLocks/>
            </p:cNvSpPr>
            <p:nvPr userDrawn="1"/>
          </p:nvSpPr>
          <p:spPr bwMode="auto">
            <a:xfrm>
              <a:off x="1143875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8" name="Freeform 544">
              <a:extLst>
                <a:ext uri="{FF2B5EF4-FFF2-40B4-BE49-F238E27FC236}">
                  <a16:creationId xmlns:a16="http://schemas.microsoft.com/office/drawing/2014/main" id="{DF312E01-F755-491C-93A4-EA08984A5978}"/>
                </a:ext>
              </a:extLst>
            </p:cNvPr>
            <p:cNvSpPr>
              <a:spLocks/>
            </p:cNvSpPr>
            <p:nvPr userDrawn="1"/>
          </p:nvSpPr>
          <p:spPr bwMode="auto">
            <a:xfrm>
              <a:off x="11764899"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99" name="Freeform 545">
              <a:extLst>
                <a:ext uri="{FF2B5EF4-FFF2-40B4-BE49-F238E27FC236}">
                  <a16:creationId xmlns:a16="http://schemas.microsoft.com/office/drawing/2014/main" id="{83CFDB02-61D4-49CB-9A00-2398F42BDFFA}"/>
                </a:ext>
              </a:extLst>
            </p:cNvPr>
            <p:cNvSpPr>
              <a:spLocks/>
            </p:cNvSpPr>
            <p:nvPr userDrawn="1"/>
          </p:nvSpPr>
          <p:spPr bwMode="auto">
            <a:xfrm>
              <a:off x="11217225"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0" name="Freeform 546">
              <a:extLst>
                <a:ext uri="{FF2B5EF4-FFF2-40B4-BE49-F238E27FC236}">
                  <a16:creationId xmlns:a16="http://schemas.microsoft.com/office/drawing/2014/main" id="{DF18EFB1-312A-4586-9660-ECD85A22357A}"/>
                </a:ext>
              </a:extLst>
            </p:cNvPr>
            <p:cNvSpPr>
              <a:spLocks/>
            </p:cNvSpPr>
            <p:nvPr userDrawn="1"/>
          </p:nvSpPr>
          <p:spPr bwMode="auto">
            <a:xfrm>
              <a:off x="11545852" y="543401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1" name="Freeform 29">
              <a:extLst>
                <a:ext uri="{FF2B5EF4-FFF2-40B4-BE49-F238E27FC236}">
                  <a16:creationId xmlns:a16="http://schemas.microsoft.com/office/drawing/2014/main" id="{2649A64F-AE31-4023-9308-86D697BF0E09}"/>
                </a:ext>
              </a:extLst>
            </p:cNvPr>
            <p:cNvSpPr>
              <a:spLocks/>
            </p:cNvSpPr>
            <p:nvPr userDrawn="1"/>
          </p:nvSpPr>
          <p:spPr bwMode="auto">
            <a:xfrm>
              <a:off x="12093527" y="543774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2" name="Freeform 31">
              <a:extLst>
                <a:ext uri="{FF2B5EF4-FFF2-40B4-BE49-F238E27FC236}">
                  <a16:creationId xmlns:a16="http://schemas.microsoft.com/office/drawing/2014/main" id="{6A59C11F-BCED-45E9-BF66-C2BD701C0CBA}"/>
                </a:ext>
              </a:extLst>
            </p:cNvPr>
            <p:cNvSpPr>
              <a:spLocks/>
            </p:cNvSpPr>
            <p:nvPr userDrawn="1"/>
          </p:nvSpPr>
          <p:spPr bwMode="auto">
            <a:xfrm>
              <a:off x="11871993" y="543401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5" name="Freeform 30">
              <a:extLst>
                <a:ext uri="{FF2B5EF4-FFF2-40B4-BE49-F238E27FC236}">
                  <a16:creationId xmlns:a16="http://schemas.microsoft.com/office/drawing/2014/main" id="{5FE51355-35E3-49E8-85A3-D4D72E6D7A43}"/>
                </a:ext>
              </a:extLst>
            </p:cNvPr>
            <p:cNvSpPr>
              <a:spLocks/>
            </p:cNvSpPr>
            <p:nvPr userDrawn="1"/>
          </p:nvSpPr>
          <p:spPr bwMode="auto">
            <a:xfrm>
              <a:off x="302710"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6" name="Freeform 32">
              <a:extLst>
                <a:ext uri="{FF2B5EF4-FFF2-40B4-BE49-F238E27FC236}">
                  <a16:creationId xmlns:a16="http://schemas.microsoft.com/office/drawing/2014/main" id="{B6FC7311-C922-4951-B4A9-3C7D94EEEAF2}"/>
                </a:ext>
              </a:extLst>
            </p:cNvPr>
            <p:cNvSpPr>
              <a:spLocks/>
            </p:cNvSpPr>
            <p:nvPr userDrawn="1"/>
          </p:nvSpPr>
          <p:spPr bwMode="auto">
            <a:xfrm>
              <a:off x="83663"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7" name="Freeform 403">
              <a:extLst>
                <a:ext uri="{FF2B5EF4-FFF2-40B4-BE49-F238E27FC236}">
                  <a16:creationId xmlns:a16="http://schemas.microsoft.com/office/drawing/2014/main" id="{0745F8EF-637D-4A8F-B232-883E8FA58678}"/>
                </a:ext>
              </a:extLst>
            </p:cNvPr>
            <p:cNvSpPr>
              <a:spLocks/>
            </p:cNvSpPr>
            <p:nvPr userDrawn="1"/>
          </p:nvSpPr>
          <p:spPr bwMode="auto">
            <a:xfrm>
              <a:off x="63133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8" name="Freeform 404">
              <a:extLst>
                <a:ext uri="{FF2B5EF4-FFF2-40B4-BE49-F238E27FC236}">
                  <a16:creationId xmlns:a16="http://schemas.microsoft.com/office/drawing/2014/main" id="{ADA9168B-2EAD-4D0B-BFD2-8FF84ABC11AB}"/>
                </a:ext>
              </a:extLst>
            </p:cNvPr>
            <p:cNvSpPr>
              <a:spLocks/>
            </p:cNvSpPr>
            <p:nvPr userDrawn="1"/>
          </p:nvSpPr>
          <p:spPr bwMode="auto">
            <a:xfrm>
              <a:off x="957479"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59" name="Freeform 405">
              <a:extLst>
                <a:ext uri="{FF2B5EF4-FFF2-40B4-BE49-F238E27FC236}">
                  <a16:creationId xmlns:a16="http://schemas.microsoft.com/office/drawing/2014/main" id="{D680F632-EA80-466A-B637-B37E6B442E45}"/>
                </a:ext>
              </a:extLst>
            </p:cNvPr>
            <p:cNvSpPr>
              <a:spLocks/>
            </p:cNvSpPr>
            <p:nvPr userDrawn="1"/>
          </p:nvSpPr>
          <p:spPr bwMode="auto">
            <a:xfrm>
              <a:off x="409806"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0" name="Freeform 406">
              <a:extLst>
                <a:ext uri="{FF2B5EF4-FFF2-40B4-BE49-F238E27FC236}">
                  <a16:creationId xmlns:a16="http://schemas.microsoft.com/office/drawing/2014/main" id="{91714576-22C0-42FB-9AF4-7425966897B8}"/>
                </a:ext>
              </a:extLst>
            </p:cNvPr>
            <p:cNvSpPr>
              <a:spLocks/>
            </p:cNvSpPr>
            <p:nvPr userDrawn="1"/>
          </p:nvSpPr>
          <p:spPr bwMode="auto">
            <a:xfrm>
              <a:off x="738432"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1" name="Freeform 29">
              <a:extLst>
                <a:ext uri="{FF2B5EF4-FFF2-40B4-BE49-F238E27FC236}">
                  <a16:creationId xmlns:a16="http://schemas.microsoft.com/office/drawing/2014/main" id="{3D32113D-5E75-41BC-9D3E-C15D86CF4F67}"/>
                </a:ext>
              </a:extLst>
            </p:cNvPr>
            <p:cNvSpPr>
              <a:spLocks/>
            </p:cNvSpPr>
            <p:nvPr userDrawn="1"/>
          </p:nvSpPr>
          <p:spPr bwMode="auto">
            <a:xfrm>
              <a:off x="128610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2" name="Freeform 31">
              <a:extLst>
                <a:ext uri="{FF2B5EF4-FFF2-40B4-BE49-F238E27FC236}">
                  <a16:creationId xmlns:a16="http://schemas.microsoft.com/office/drawing/2014/main" id="{6B435127-BAB5-4229-AFE6-5EAAE46AB913}"/>
                </a:ext>
              </a:extLst>
            </p:cNvPr>
            <p:cNvSpPr>
              <a:spLocks/>
            </p:cNvSpPr>
            <p:nvPr userDrawn="1"/>
          </p:nvSpPr>
          <p:spPr bwMode="auto">
            <a:xfrm>
              <a:off x="1064574"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3" name="Freeform 29">
              <a:extLst>
                <a:ext uri="{FF2B5EF4-FFF2-40B4-BE49-F238E27FC236}">
                  <a16:creationId xmlns:a16="http://schemas.microsoft.com/office/drawing/2014/main" id="{14F03D5D-EC2E-4153-B5F1-5002D0BEA5C6}"/>
                </a:ext>
              </a:extLst>
            </p:cNvPr>
            <p:cNvSpPr>
              <a:spLocks/>
            </p:cNvSpPr>
            <p:nvPr userDrawn="1"/>
          </p:nvSpPr>
          <p:spPr bwMode="auto">
            <a:xfrm>
              <a:off x="161473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4" name="Freeform 30">
              <a:extLst>
                <a:ext uri="{FF2B5EF4-FFF2-40B4-BE49-F238E27FC236}">
                  <a16:creationId xmlns:a16="http://schemas.microsoft.com/office/drawing/2014/main" id="{2B304D4D-AD6D-4EA7-AE62-CD69CC13E757}"/>
                </a:ext>
              </a:extLst>
            </p:cNvPr>
            <p:cNvSpPr>
              <a:spLocks/>
            </p:cNvSpPr>
            <p:nvPr userDrawn="1"/>
          </p:nvSpPr>
          <p:spPr bwMode="auto">
            <a:xfrm>
              <a:off x="1940877"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5" name="Freeform 31">
              <a:extLst>
                <a:ext uri="{FF2B5EF4-FFF2-40B4-BE49-F238E27FC236}">
                  <a16:creationId xmlns:a16="http://schemas.microsoft.com/office/drawing/2014/main" id="{0F4033CB-C43A-4E10-BFD5-AA7D4C2711A8}"/>
                </a:ext>
              </a:extLst>
            </p:cNvPr>
            <p:cNvSpPr>
              <a:spLocks/>
            </p:cNvSpPr>
            <p:nvPr userDrawn="1"/>
          </p:nvSpPr>
          <p:spPr bwMode="auto">
            <a:xfrm>
              <a:off x="1393203"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6" name="Freeform 32">
              <a:extLst>
                <a:ext uri="{FF2B5EF4-FFF2-40B4-BE49-F238E27FC236}">
                  <a16:creationId xmlns:a16="http://schemas.microsoft.com/office/drawing/2014/main" id="{A61EAF2D-62B3-42CF-A806-ADB144F39045}"/>
                </a:ext>
              </a:extLst>
            </p:cNvPr>
            <p:cNvSpPr>
              <a:spLocks/>
            </p:cNvSpPr>
            <p:nvPr userDrawn="1"/>
          </p:nvSpPr>
          <p:spPr bwMode="auto">
            <a:xfrm>
              <a:off x="1721829"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7" name="Freeform 29">
              <a:extLst>
                <a:ext uri="{FF2B5EF4-FFF2-40B4-BE49-F238E27FC236}">
                  <a16:creationId xmlns:a16="http://schemas.microsoft.com/office/drawing/2014/main" id="{C1628E29-6AD6-4202-ADB0-374FADBC3674}"/>
                </a:ext>
              </a:extLst>
            </p:cNvPr>
            <p:cNvSpPr>
              <a:spLocks/>
            </p:cNvSpPr>
            <p:nvPr userDrawn="1"/>
          </p:nvSpPr>
          <p:spPr bwMode="auto">
            <a:xfrm>
              <a:off x="226950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8" name="Freeform 30">
              <a:extLst>
                <a:ext uri="{FF2B5EF4-FFF2-40B4-BE49-F238E27FC236}">
                  <a16:creationId xmlns:a16="http://schemas.microsoft.com/office/drawing/2014/main" id="{A6C4A2C5-7FCF-4D03-8316-5371BA56810A}"/>
                </a:ext>
              </a:extLst>
            </p:cNvPr>
            <p:cNvSpPr>
              <a:spLocks/>
            </p:cNvSpPr>
            <p:nvPr userDrawn="1"/>
          </p:nvSpPr>
          <p:spPr bwMode="auto">
            <a:xfrm>
              <a:off x="2595646"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69" name="Freeform 31">
              <a:extLst>
                <a:ext uri="{FF2B5EF4-FFF2-40B4-BE49-F238E27FC236}">
                  <a16:creationId xmlns:a16="http://schemas.microsoft.com/office/drawing/2014/main" id="{B0014A71-19F9-425B-93A2-EC759EE1C83C}"/>
                </a:ext>
              </a:extLst>
            </p:cNvPr>
            <p:cNvSpPr>
              <a:spLocks/>
            </p:cNvSpPr>
            <p:nvPr userDrawn="1"/>
          </p:nvSpPr>
          <p:spPr bwMode="auto">
            <a:xfrm>
              <a:off x="2047971"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0" name="Freeform 32">
              <a:extLst>
                <a:ext uri="{FF2B5EF4-FFF2-40B4-BE49-F238E27FC236}">
                  <a16:creationId xmlns:a16="http://schemas.microsoft.com/office/drawing/2014/main" id="{338F3D9B-FFBB-44A6-A3E3-EA26702F0FEF}"/>
                </a:ext>
              </a:extLst>
            </p:cNvPr>
            <p:cNvSpPr>
              <a:spLocks/>
            </p:cNvSpPr>
            <p:nvPr userDrawn="1"/>
          </p:nvSpPr>
          <p:spPr bwMode="auto">
            <a:xfrm>
              <a:off x="2376599"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1" name="Freeform 29">
              <a:extLst>
                <a:ext uri="{FF2B5EF4-FFF2-40B4-BE49-F238E27FC236}">
                  <a16:creationId xmlns:a16="http://schemas.microsoft.com/office/drawing/2014/main" id="{941A3535-264B-48D6-B67C-A1C07A01D4FF}"/>
                </a:ext>
              </a:extLst>
            </p:cNvPr>
            <p:cNvSpPr>
              <a:spLocks/>
            </p:cNvSpPr>
            <p:nvPr userDrawn="1"/>
          </p:nvSpPr>
          <p:spPr bwMode="auto">
            <a:xfrm>
              <a:off x="2924274"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2" name="Freeform 30">
              <a:extLst>
                <a:ext uri="{FF2B5EF4-FFF2-40B4-BE49-F238E27FC236}">
                  <a16:creationId xmlns:a16="http://schemas.microsoft.com/office/drawing/2014/main" id="{51C05916-32DF-47B5-9DB3-589CA4F0E4C5}"/>
                </a:ext>
              </a:extLst>
            </p:cNvPr>
            <p:cNvSpPr>
              <a:spLocks/>
            </p:cNvSpPr>
            <p:nvPr userDrawn="1"/>
          </p:nvSpPr>
          <p:spPr bwMode="auto">
            <a:xfrm>
              <a:off x="3250415"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3" name="Freeform 31">
              <a:extLst>
                <a:ext uri="{FF2B5EF4-FFF2-40B4-BE49-F238E27FC236}">
                  <a16:creationId xmlns:a16="http://schemas.microsoft.com/office/drawing/2014/main" id="{78328BBB-9B86-4E84-AE5F-4377FF1E7A7C}"/>
                </a:ext>
              </a:extLst>
            </p:cNvPr>
            <p:cNvSpPr>
              <a:spLocks/>
            </p:cNvSpPr>
            <p:nvPr userDrawn="1"/>
          </p:nvSpPr>
          <p:spPr bwMode="auto">
            <a:xfrm>
              <a:off x="2702740"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4" name="Freeform 32">
              <a:extLst>
                <a:ext uri="{FF2B5EF4-FFF2-40B4-BE49-F238E27FC236}">
                  <a16:creationId xmlns:a16="http://schemas.microsoft.com/office/drawing/2014/main" id="{B85870DC-6C88-48B6-9D53-EFFBC7B7B7B1}"/>
                </a:ext>
              </a:extLst>
            </p:cNvPr>
            <p:cNvSpPr>
              <a:spLocks/>
            </p:cNvSpPr>
            <p:nvPr userDrawn="1"/>
          </p:nvSpPr>
          <p:spPr bwMode="auto">
            <a:xfrm>
              <a:off x="3031368"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5" name="Freeform 29">
              <a:extLst>
                <a:ext uri="{FF2B5EF4-FFF2-40B4-BE49-F238E27FC236}">
                  <a16:creationId xmlns:a16="http://schemas.microsoft.com/office/drawing/2014/main" id="{414E8086-C64D-42AD-AA34-2AD145104B29}"/>
                </a:ext>
              </a:extLst>
            </p:cNvPr>
            <p:cNvSpPr>
              <a:spLocks/>
            </p:cNvSpPr>
            <p:nvPr userDrawn="1"/>
          </p:nvSpPr>
          <p:spPr bwMode="auto">
            <a:xfrm>
              <a:off x="3579042"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6" name="Freeform 30">
              <a:extLst>
                <a:ext uri="{FF2B5EF4-FFF2-40B4-BE49-F238E27FC236}">
                  <a16:creationId xmlns:a16="http://schemas.microsoft.com/office/drawing/2014/main" id="{46EC6941-0A23-427F-98FD-7AB5A0EDD372}"/>
                </a:ext>
              </a:extLst>
            </p:cNvPr>
            <p:cNvSpPr>
              <a:spLocks/>
            </p:cNvSpPr>
            <p:nvPr userDrawn="1"/>
          </p:nvSpPr>
          <p:spPr bwMode="auto">
            <a:xfrm>
              <a:off x="3905183"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7" name="Freeform 31">
              <a:extLst>
                <a:ext uri="{FF2B5EF4-FFF2-40B4-BE49-F238E27FC236}">
                  <a16:creationId xmlns:a16="http://schemas.microsoft.com/office/drawing/2014/main" id="{C8BCF97B-6666-44B0-8C74-38E6C1D9DD3F}"/>
                </a:ext>
              </a:extLst>
            </p:cNvPr>
            <p:cNvSpPr>
              <a:spLocks/>
            </p:cNvSpPr>
            <p:nvPr userDrawn="1"/>
          </p:nvSpPr>
          <p:spPr bwMode="auto">
            <a:xfrm>
              <a:off x="3357509"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8" name="Freeform 32">
              <a:extLst>
                <a:ext uri="{FF2B5EF4-FFF2-40B4-BE49-F238E27FC236}">
                  <a16:creationId xmlns:a16="http://schemas.microsoft.com/office/drawing/2014/main" id="{DDED85AC-F417-4ADD-A972-895C6A04C1EC}"/>
                </a:ext>
              </a:extLst>
            </p:cNvPr>
            <p:cNvSpPr>
              <a:spLocks/>
            </p:cNvSpPr>
            <p:nvPr userDrawn="1"/>
          </p:nvSpPr>
          <p:spPr bwMode="auto">
            <a:xfrm>
              <a:off x="3686137"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79" name="Freeform 425">
              <a:extLst>
                <a:ext uri="{FF2B5EF4-FFF2-40B4-BE49-F238E27FC236}">
                  <a16:creationId xmlns:a16="http://schemas.microsoft.com/office/drawing/2014/main" id="{7D3FA6D2-BBF7-4AB6-BAE7-F97BDA36F7CE}"/>
                </a:ext>
              </a:extLst>
            </p:cNvPr>
            <p:cNvSpPr>
              <a:spLocks/>
            </p:cNvSpPr>
            <p:nvPr userDrawn="1"/>
          </p:nvSpPr>
          <p:spPr bwMode="auto">
            <a:xfrm>
              <a:off x="4233811"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0" name="Freeform 426">
              <a:extLst>
                <a:ext uri="{FF2B5EF4-FFF2-40B4-BE49-F238E27FC236}">
                  <a16:creationId xmlns:a16="http://schemas.microsoft.com/office/drawing/2014/main" id="{DD4AE243-9527-43B7-8E22-4DB119A90D78}"/>
                </a:ext>
              </a:extLst>
            </p:cNvPr>
            <p:cNvSpPr>
              <a:spLocks/>
            </p:cNvSpPr>
            <p:nvPr userDrawn="1"/>
          </p:nvSpPr>
          <p:spPr bwMode="auto">
            <a:xfrm>
              <a:off x="4559953"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1" name="Freeform 427">
              <a:extLst>
                <a:ext uri="{FF2B5EF4-FFF2-40B4-BE49-F238E27FC236}">
                  <a16:creationId xmlns:a16="http://schemas.microsoft.com/office/drawing/2014/main" id="{9E810988-B15D-4D06-8C31-03E393EF94B0}"/>
                </a:ext>
              </a:extLst>
            </p:cNvPr>
            <p:cNvSpPr>
              <a:spLocks/>
            </p:cNvSpPr>
            <p:nvPr userDrawn="1"/>
          </p:nvSpPr>
          <p:spPr bwMode="auto">
            <a:xfrm>
              <a:off x="4012279"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2" name="Freeform 428">
              <a:extLst>
                <a:ext uri="{FF2B5EF4-FFF2-40B4-BE49-F238E27FC236}">
                  <a16:creationId xmlns:a16="http://schemas.microsoft.com/office/drawing/2014/main" id="{CBE90BFD-D2FD-463C-ADE7-36CF46E2D5ED}"/>
                </a:ext>
              </a:extLst>
            </p:cNvPr>
            <p:cNvSpPr>
              <a:spLocks/>
            </p:cNvSpPr>
            <p:nvPr userDrawn="1"/>
          </p:nvSpPr>
          <p:spPr bwMode="auto">
            <a:xfrm>
              <a:off x="4340906" y="5434010"/>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3" name="Freeform 29">
              <a:extLst>
                <a:ext uri="{FF2B5EF4-FFF2-40B4-BE49-F238E27FC236}">
                  <a16:creationId xmlns:a16="http://schemas.microsoft.com/office/drawing/2014/main" id="{60B33612-949E-4A25-A20C-E2AC5C4BEE8B}"/>
                </a:ext>
              </a:extLst>
            </p:cNvPr>
            <p:cNvSpPr>
              <a:spLocks/>
            </p:cNvSpPr>
            <p:nvPr userDrawn="1"/>
          </p:nvSpPr>
          <p:spPr bwMode="auto">
            <a:xfrm>
              <a:off x="4888581" y="5437740"/>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4" name="Freeform 31">
              <a:extLst>
                <a:ext uri="{FF2B5EF4-FFF2-40B4-BE49-F238E27FC236}">
                  <a16:creationId xmlns:a16="http://schemas.microsoft.com/office/drawing/2014/main" id="{5BCF30E3-D5E7-42B9-8C53-E32EBA0F76BC}"/>
                </a:ext>
              </a:extLst>
            </p:cNvPr>
            <p:cNvSpPr>
              <a:spLocks/>
            </p:cNvSpPr>
            <p:nvPr userDrawn="1"/>
          </p:nvSpPr>
          <p:spPr bwMode="auto">
            <a:xfrm>
              <a:off x="4667048" y="5434010"/>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9" name="Group 1818">
            <a:extLst>
              <a:ext uri="{FF2B5EF4-FFF2-40B4-BE49-F238E27FC236}">
                <a16:creationId xmlns:a16="http://schemas.microsoft.com/office/drawing/2014/main" id="{430371C6-CFD6-408B-A6C1-DC1E1EE72F2C}"/>
              </a:ext>
            </a:extLst>
          </p:cNvPr>
          <p:cNvGrpSpPr/>
          <p:nvPr userDrawn="1"/>
        </p:nvGrpSpPr>
        <p:grpSpPr>
          <a:xfrm>
            <a:off x="83664" y="5764517"/>
            <a:ext cx="12009863" cy="176637"/>
            <a:chOff x="83664" y="5724319"/>
            <a:chExt cx="12009863" cy="176637"/>
          </a:xfrm>
        </p:grpSpPr>
        <p:sp>
          <p:nvSpPr>
            <p:cNvPr id="1303" name="Freeform 29">
              <a:extLst>
                <a:ext uri="{FF2B5EF4-FFF2-40B4-BE49-F238E27FC236}">
                  <a16:creationId xmlns:a16="http://schemas.microsoft.com/office/drawing/2014/main" id="{76F6D8B6-6BD2-4272-8D1A-8594E2E336C6}"/>
                </a:ext>
              </a:extLst>
            </p:cNvPr>
            <p:cNvSpPr>
              <a:spLocks/>
            </p:cNvSpPr>
            <p:nvPr userDrawn="1"/>
          </p:nvSpPr>
          <p:spPr bwMode="auto">
            <a:xfrm flipH="1">
              <a:off x="1187199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4" name="Freeform 30">
              <a:extLst>
                <a:ext uri="{FF2B5EF4-FFF2-40B4-BE49-F238E27FC236}">
                  <a16:creationId xmlns:a16="http://schemas.microsoft.com/office/drawing/2014/main" id="{4DFD24A8-D2FE-487B-8890-BA4F47601FBD}"/>
                </a:ext>
              </a:extLst>
            </p:cNvPr>
            <p:cNvSpPr>
              <a:spLocks/>
            </p:cNvSpPr>
            <p:nvPr userDrawn="1"/>
          </p:nvSpPr>
          <p:spPr bwMode="auto">
            <a:xfrm flipH="1">
              <a:off x="1154585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5" name="Freeform 31">
              <a:extLst>
                <a:ext uri="{FF2B5EF4-FFF2-40B4-BE49-F238E27FC236}">
                  <a16:creationId xmlns:a16="http://schemas.microsoft.com/office/drawing/2014/main" id="{EF023B29-83A2-4349-A49F-63CB6FDC0359}"/>
                </a:ext>
              </a:extLst>
            </p:cNvPr>
            <p:cNvSpPr>
              <a:spLocks/>
            </p:cNvSpPr>
            <p:nvPr userDrawn="1"/>
          </p:nvSpPr>
          <p:spPr bwMode="auto">
            <a:xfrm flipH="1">
              <a:off x="11979088"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6" name="Freeform 32">
              <a:extLst>
                <a:ext uri="{FF2B5EF4-FFF2-40B4-BE49-F238E27FC236}">
                  <a16:creationId xmlns:a16="http://schemas.microsoft.com/office/drawing/2014/main" id="{24273691-B1F2-43AA-9CDC-337C56B722C1}"/>
                </a:ext>
              </a:extLst>
            </p:cNvPr>
            <p:cNvSpPr>
              <a:spLocks/>
            </p:cNvSpPr>
            <p:nvPr userDrawn="1"/>
          </p:nvSpPr>
          <p:spPr bwMode="auto">
            <a:xfrm flipH="1">
              <a:off x="11652948"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7" name="Freeform 29">
              <a:extLst>
                <a:ext uri="{FF2B5EF4-FFF2-40B4-BE49-F238E27FC236}">
                  <a16:creationId xmlns:a16="http://schemas.microsoft.com/office/drawing/2014/main" id="{847CC484-884A-45BC-AA54-3E30BD3C03A2}"/>
                </a:ext>
              </a:extLst>
            </p:cNvPr>
            <p:cNvSpPr>
              <a:spLocks/>
            </p:cNvSpPr>
            <p:nvPr userDrawn="1"/>
          </p:nvSpPr>
          <p:spPr bwMode="auto">
            <a:xfrm flipH="1">
              <a:off x="1121722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8" name="Freeform 30">
              <a:extLst>
                <a:ext uri="{FF2B5EF4-FFF2-40B4-BE49-F238E27FC236}">
                  <a16:creationId xmlns:a16="http://schemas.microsoft.com/office/drawing/2014/main" id="{83147C3B-7021-44A9-B700-12F9A5F71D18}"/>
                </a:ext>
              </a:extLst>
            </p:cNvPr>
            <p:cNvSpPr>
              <a:spLocks/>
            </p:cNvSpPr>
            <p:nvPr userDrawn="1"/>
          </p:nvSpPr>
          <p:spPr bwMode="auto">
            <a:xfrm flipH="1">
              <a:off x="1089108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09" name="Freeform 31">
              <a:extLst>
                <a:ext uri="{FF2B5EF4-FFF2-40B4-BE49-F238E27FC236}">
                  <a16:creationId xmlns:a16="http://schemas.microsoft.com/office/drawing/2014/main" id="{A8377CDA-8747-4D10-B729-241E20631274}"/>
                </a:ext>
              </a:extLst>
            </p:cNvPr>
            <p:cNvSpPr>
              <a:spLocks/>
            </p:cNvSpPr>
            <p:nvPr userDrawn="1"/>
          </p:nvSpPr>
          <p:spPr bwMode="auto">
            <a:xfrm flipH="1">
              <a:off x="1132431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0" name="Freeform 32">
              <a:extLst>
                <a:ext uri="{FF2B5EF4-FFF2-40B4-BE49-F238E27FC236}">
                  <a16:creationId xmlns:a16="http://schemas.microsoft.com/office/drawing/2014/main" id="{32D762D3-237F-4FA6-8E85-44DC18D6E7BA}"/>
                </a:ext>
              </a:extLst>
            </p:cNvPr>
            <p:cNvSpPr>
              <a:spLocks/>
            </p:cNvSpPr>
            <p:nvPr userDrawn="1"/>
          </p:nvSpPr>
          <p:spPr bwMode="auto">
            <a:xfrm flipH="1">
              <a:off x="10998178"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1" name="Freeform 29">
              <a:extLst>
                <a:ext uri="{FF2B5EF4-FFF2-40B4-BE49-F238E27FC236}">
                  <a16:creationId xmlns:a16="http://schemas.microsoft.com/office/drawing/2014/main" id="{2980A753-A266-422C-95DF-90CFF7247A5A}"/>
                </a:ext>
              </a:extLst>
            </p:cNvPr>
            <p:cNvSpPr>
              <a:spLocks/>
            </p:cNvSpPr>
            <p:nvPr userDrawn="1"/>
          </p:nvSpPr>
          <p:spPr bwMode="auto">
            <a:xfrm flipH="1">
              <a:off x="10562456"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2" name="Freeform 30">
              <a:extLst>
                <a:ext uri="{FF2B5EF4-FFF2-40B4-BE49-F238E27FC236}">
                  <a16:creationId xmlns:a16="http://schemas.microsoft.com/office/drawing/2014/main" id="{9531792C-52CE-40E4-AC35-088E0EED6636}"/>
                </a:ext>
              </a:extLst>
            </p:cNvPr>
            <p:cNvSpPr>
              <a:spLocks/>
            </p:cNvSpPr>
            <p:nvPr userDrawn="1"/>
          </p:nvSpPr>
          <p:spPr bwMode="auto">
            <a:xfrm flipH="1">
              <a:off x="1023631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3" name="Freeform 31">
              <a:extLst>
                <a:ext uri="{FF2B5EF4-FFF2-40B4-BE49-F238E27FC236}">
                  <a16:creationId xmlns:a16="http://schemas.microsoft.com/office/drawing/2014/main" id="{45E64826-832D-44F4-8B48-6B48FBC99B9C}"/>
                </a:ext>
              </a:extLst>
            </p:cNvPr>
            <p:cNvSpPr>
              <a:spLocks/>
            </p:cNvSpPr>
            <p:nvPr userDrawn="1"/>
          </p:nvSpPr>
          <p:spPr bwMode="auto">
            <a:xfrm flipH="1">
              <a:off x="10669550"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4" name="Freeform 32">
              <a:extLst>
                <a:ext uri="{FF2B5EF4-FFF2-40B4-BE49-F238E27FC236}">
                  <a16:creationId xmlns:a16="http://schemas.microsoft.com/office/drawing/2014/main" id="{AC6F8EB2-0C2F-4A85-907B-092FB26E4816}"/>
                </a:ext>
              </a:extLst>
            </p:cNvPr>
            <p:cNvSpPr>
              <a:spLocks/>
            </p:cNvSpPr>
            <p:nvPr userDrawn="1"/>
          </p:nvSpPr>
          <p:spPr bwMode="auto">
            <a:xfrm flipH="1">
              <a:off x="10343410"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5" name="Freeform 29">
              <a:extLst>
                <a:ext uri="{FF2B5EF4-FFF2-40B4-BE49-F238E27FC236}">
                  <a16:creationId xmlns:a16="http://schemas.microsoft.com/office/drawing/2014/main" id="{59876DBB-6429-46AD-AD13-211C3AA443A3}"/>
                </a:ext>
              </a:extLst>
            </p:cNvPr>
            <p:cNvSpPr>
              <a:spLocks/>
            </p:cNvSpPr>
            <p:nvPr userDrawn="1"/>
          </p:nvSpPr>
          <p:spPr bwMode="auto">
            <a:xfrm flipH="1">
              <a:off x="990768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6" name="Freeform 30">
              <a:extLst>
                <a:ext uri="{FF2B5EF4-FFF2-40B4-BE49-F238E27FC236}">
                  <a16:creationId xmlns:a16="http://schemas.microsoft.com/office/drawing/2014/main" id="{DE0CC428-3A8D-46A1-891F-54F21BFFD4D5}"/>
                </a:ext>
              </a:extLst>
            </p:cNvPr>
            <p:cNvSpPr>
              <a:spLocks/>
            </p:cNvSpPr>
            <p:nvPr userDrawn="1"/>
          </p:nvSpPr>
          <p:spPr bwMode="auto">
            <a:xfrm flipH="1">
              <a:off x="9581546"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7" name="Freeform 31">
              <a:extLst>
                <a:ext uri="{FF2B5EF4-FFF2-40B4-BE49-F238E27FC236}">
                  <a16:creationId xmlns:a16="http://schemas.microsoft.com/office/drawing/2014/main" id="{6C51269A-FAB2-4E9D-83F6-306397BA5CDF}"/>
                </a:ext>
              </a:extLst>
            </p:cNvPr>
            <p:cNvSpPr>
              <a:spLocks/>
            </p:cNvSpPr>
            <p:nvPr userDrawn="1"/>
          </p:nvSpPr>
          <p:spPr bwMode="auto">
            <a:xfrm flipH="1">
              <a:off x="10014782"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8" name="Freeform 32">
              <a:extLst>
                <a:ext uri="{FF2B5EF4-FFF2-40B4-BE49-F238E27FC236}">
                  <a16:creationId xmlns:a16="http://schemas.microsoft.com/office/drawing/2014/main" id="{CB4C8C5E-D6C3-4E3F-904B-F8292FB96346}"/>
                </a:ext>
              </a:extLst>
            </p:cNvPr>
            <p:cNvSpPr>
              <a:spLocks/>
            </p:cNvSpPr>
            <p:nvPr userDrawn="1"/>
          </p:nvSpPr>
          <p:spPr bwMode="auto">
            <a:xfrm flipH="1">
              <a:off x="9688641"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19" name="Freeform 565">
              <a:extLst>
                <a:ext uri="{FF2B5EF4-FFF2-40B4-BE49-F238E27FC236}">
                  <a16:creationId xmlns:a16="http://schemas.microsoft.com/office/drawing/2014/main" id="{2D662F8C-2DD5-4599-9C26-B32FFCE7D195}"/>
                </a:ext>
              </a:extLst>
            </p:cNvPr>
            <p:cNvSpPr>
              <a:spLocks/>
            </p:cNvSpPr>
            <p:nvPr userDrawn="1"/>
          </p:nvSpPr>
          <p:spPr bwMode="auto">
            <a:xfrm flipH="1">
              <a:off x="925291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0" name="Freeform 566">
              <a:extLst>
                <a:ext uri="{FF2B5EF4-FFF2-40B4-BE49-F238E27FC236}">
                  <a16:creationId xmlns:a16="http://schemas.microsoft.com/office/drawing/2014/main" id="{CBD85F42-3664-472E-9958-BABF492997EF}"/>
                </a:ext>
              </a:extLst>
            </p:cNvPr>
            <p:cNvSpPr>
              <a:spLocks/>
            </p:cNvSpPr>
            <p:nvPr userDrawn="1"/>
          </p:nvSpPr>
          <p:spPr bwMode="auto">
            <a:xfrm flipH="1">
              <a:off x="892677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1" name="Freeform 567">
              <a:extLst>
                <a:ext uri="{FF2B5EF4-FFF2-40B4-BE49-F238E27FC236}">
                  <a16:creationId xmlns:a16="http://schemas.microsoft.com/office/drawing/2014/main" id="{395CCF77-8F1B-4B34-A334-E4DD8C6EB2CC}"/>
                </a:ext>
              </a:extLst>
            </p:cNvPr>
            <p:cNvSpPr>
              <a:spLocks/>
            </p:cNvSpPr>
            <p:nvPr userDrawn="1"/>
          </p:nvSpPr>
          <p:spPr bwMode="auto">
            <a:xfrm flipH="1">
              <a:off x="9360012"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2" name="Freeform 568">
              <a:extLst>
                <a:ext uri="{FF2B5EF4-FFF2-40B4-BE49-F238E27FC236}">
                  <a16:creationId xmlns:a16="http://schemas.microsoft.com/office/drawing/2014/main" id="{7CA16FC4-4ABC-4A07-94A2-233476A0678B}"/>
                </a:ext>
              </a:extLst>
            </p:cNvPr>
            <p:cNvSpPr>
              <a:spLocks/>
            </p:cNvSpPr>
            <p:nvPr userDrawn="1"/>
          </p:nvSpPr>
          <p:spPr bwMode="auto">
            <a:xfrm flipH="1">
              <a:off x="9033872"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3" name="Freeform 29">
              <a:extLst>
                <a:ext uri="{FF2B5EF4-FFF2-40B4-BE49-F238E27FC236}">
                  <a16:creationId xmlns:a16="http://schemas.microsoft.com/office/drawing/2014/main" id="{CF0EE68E-6988-417D-8083-2C0439098FC6}"/>
                </a:ext>
              </a:extLst>
            </p:cNvPr>
            <p:cNvSpPr>
              <a:spLocks/>
            </p:cNvSpPr>
            <p:nvPr userDrawn="1"/>
          </p:nvSpPr>
          <p:spPr bwMode="auto">
            <a:xfrm flipH="1">
              <a:off x="859814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4" name="Freeform 31">
              <a:extLst>
                <a:ext uri="{FF2B5EF4-FFF2-40B4-BE49-F238E27FC236}">
                  <a16:creationId xmlns:a16="http://schemas.microsoft.com/office/drawing/2014/main" id="{5977FCAA-6899-4D75-8AB1-2624D81AD535}"/>
                </a:ext>
              </a:extLst>
            </p:cNvPr>
            <p:cNvSpPr>
              <a:spLocks/>
            </p:cNvSpPr>
            <p:nvPr userDrawn="1"/>
          </p:nvSpPr>
          <p:spPr bwMode="auto">
            <a:xfrm flipH="1">
              <a:off x="8705243"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5" name="Freeform 29">
              <a:extLst>
                <a:ext uri="{FF2B5EF4-FFF2-40B4-BE49-F238E27FC236}">
                  <a16:creationId xmlns:a16="http://schemas.microsoft.com/office/drawing/2014/main" id="{D2C1A5AD-A619-4253-B25B-CFBFB9DFD1D1}"/>
                </a:ext>
              </a:extLst>
            </p:cNvPr>
            <p:cNvSpPr>
              <a:spLocks/>
            </p:cNvSpPr>
            <p:nvPr userDrawn="1"/>
          </p:nvSpPr>
          <p:spPr bwMode="auto">
            <a:xfrm flipH="1">
              <a:off x="826952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6" name="Freeform 30">
              <a:extLst>
                <a:ext uri="{FF2B5EF4-FFF2-40B4-BE49-F238E27FC236}">
                  <a16:creationId xmlns:a16="http://schemas.microsoft.com/office/drawing/2014/main" id="{D3255226-FDF0-442E-B7DA-41DF04E84225}"/>
                </a:ext>
              </a:extLst>
            </p:cNvPr>
            <p:cNvSpPr>
              <a:spLocks/>
            </p:cNvSpPr>
            <p:nvPr userDrawn="1"/>
          </p:nvSpPr>
          <p:spPr bwMode="auto">
            <a:xfrm flipH="1">
              <a:off x="794337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7" name="Freeform 31">
              <a:extLst>
                <a:ext uri="{FF2B5EF4-FFF2-40B4-BE49-F238E27FC236}">
                  <a16:creationId xmlns:a16="http://schemas.microsoft.com/office/drawing/2014/main" id="{56F12368-9674-487C-AA80-7051B6041B44}"/>
                </a:ext>
              </a:extLst>
            </p:cNvPr>
            <p:cNvSpPr>
              <a:spLocks/>
            </p:cNvSpPr>
            <p:nvPr userDrawn="1"/>
          </p:nvSpPr>
          <p:spPr bwMode="auto">
            <a:xfrm flipH="1">
              <a:off x="8376614"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8" name="Freeform 32">
              <a:extLst>
                <a:ext uri="{FF2B5EF4-FFF2-40B4-BE49-F238E27FC236}">
                  <a16:creationId xmlns:a16="http://schemas.microsoft.com/office/drawing/2014/main" id="{711832B8-9449-4913-BC68-BB0BD02481DE}"/>
                </a:ext>
              </a:extLst>
            </p:cNvPr>
            <p:cNvSpPr>
              <a:spLocks/>
            </p:cNvSpPr>
            <p:nvPr userDrawn="1"/>
          </p:nvSpPr>
          <p:spPr bwMode="auto">
            <a:xfrm flipH="1">
              <a:off x="8050474"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29" name="Freeform 29">
              <a:extLst>
                <a:ext uri="{FF2B5EF4-FFF2-40B4-BE49-F238E27FC236}">
                  <a16:creationId xmlns:a16="http://schemas.microsoft.com/office/drawing/2014/main" id="{BC64ABF5-449B-4223-8659-3E32FE8DE0DE}"/>
                </a:ext>
              </a:extLst>
            </p:cNvPr>
            <p:cNvSpPr>
              <a:spLocks/>
            </p:cNvSpPr>
            <p:nvPr userDrawn="1"/>
          </p:nvSpPr>
          <p:spPr bwMode="auto">
            <a:xfrm flipH="1">
              <a:off x="7614751"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0" name="Freeform 30">
              <a:extLst>
                <a:ext uri="{FF2B5EF4-FFF2-40B4-BE49-F238E27FC236}">
                  <a16:creationId xmlns:a16="http://schemas.microsoft.com/office/drawing/2014/main" id="{D0386E01-BB64-4325-8B00-5C600DEEDACE}"/>
                </a:ext>
              </a:extLst>
            </p:cNvPr>
            <p:cNvSpPr>
              <a:spLocks/>
            </p:cNvSpPr>
            <p:nvPr userDrawn="1"/>
          </p:nvSpPr>
          <p:spPr bwMode="auto">
            <a:xfrm flipH="1">
              <a:off x="728861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1" name="Freeform 31">
              <a:extLst>
                <a:ext uri="{FF2B5EF4-FFF2-40B4-BE49-F238E27FC236}">
                  <a16:creationId xmlns:a16="http://schemas.microsoft.com/office/drawing/2014/main" id="{DBAF5DF2-1187-4DC5-921F-3D582C6F0BCA}"/>
                </a:ext>
              </a:extLst>
            </p:cNvPr>
            <p:cNvSpPr>
              <a:spLocks/>
            </p:cNvSpPr>
            <p:nvPr userDrawn="1"/>
          </p:nvSpPr>
          <p:spPr bwMode="auto">
            <a:xfrm flipH="1">
              <a:off x="7721846"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2" name="Freeform 32">
              <a:extLst>
                <a:ext uri="{FF2B5EF4-FFF2-40B4-BE49-F238E27FC236}">
                  <a16:creationId xmlns:a16="http://schemas.microsoft.com/office/drawing/2014/main" id="{BBF9735B-F5C8-4CF2-B2EE-C9FCF344D8BB}"/>
                </a:ext>
              </a:extLst>
            </p:cNvPr>
            <p:cNvSpPr>
              <a:spLocks/>
            </p:cNvSpPr>
            <p:nvPr userDrawn="1"/>
          </p:nvSpPr>
          <p:spPr bwMode="auto">
            <a:xfrm flipH="1">
              <a:off x="7395705"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3" name="Freeform 29">
              <a:extLst>
                <a:ext uri="{FF2B5EF4-FFF2-40B4-BE49-F238E27FC236}">
                  <a16:creationId xmlns:a16="http://schemas.microsoft.com/office/drawing/2014/main" id="{46F34481-AADE-476B-95C7-F05DD5C2D872}"/>
                </a:ext>
              </a:extLst>
            </p:cNvPr>
            <p:cNvSpPr>
              <a:spLocks/>
            </p:cNvSpPr>
            <p:nvPr userDrawn="1"/>
          </p:nvSpPr>
          <p:spPr bwMode="auto">
            <a:xfrm flipH="1">
              <a:off x="695998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4" name="Freeform 30">
              <a:extLst>
                <a:ext uri="{FF2B5EF4-FFF2-40B4-BE49-F238E27FC236}">
                  <a16:creationId xmlns:a16="http://schemas.microsoft.com/office/drawing/2014/main" id="{96C4BC29-4C4A-4077-8182-396DBB576B94}"/>
                </a:ext>
              </a:extLst>
            </p:cNvPr>
            <p:cNvSpPr>
              <a:spLocks/>
            </p:cNvSpPr>
            <p:nvPr userDrawn="1"/>
          </p:nvSpPr>
          <p:spPr bwMode="auto">
            <a:xfrm flipH="1">
              <a:off x="663384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5" name="Freeform 31">
              <a:extLst>
                <a:ext uri="{FF2B5EF4-FFF2-40B4-BE49-F238E27FC236}">
                  <a16:creationId xmlns:a16="http://schemas.microsoft.com/office/drawing/2014/main" id="{217570C4-36E4-4AA8-BFD0-1019A9231CC2}"/>
                </a:ext>
              </a:extLst>
            </p:cNvPr>
            <p:cNvSpPr>
              <a:spLocks/>
            </p:cNvSpPr>
            <p:nvPr userDrawn="1"/>
          </p:nvSpPr>
          <p:spPr bwMode="auto">
            <a:xfrm flipH="1">
              <a:off x="7067077"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6" name="Freeform 32">
              <a:extLst>
                <a:ext uri="{FF2B5EF4-FFF2-40B4-BE49-F238E27FC236}">
                  <a16:creationId xmlns:a16="http://schemas.microsoft.com/office/drawing/2014/main" id="{AAA2BEA2-D2FC-4C19-99F4-8DBCBF2A0B1D}"/>
                </a:ext>
              </a:extLst>
            </p:cNvPr>
            <p:cNvSpPr>
              <a:spLocks/>
            </p:cNvSpPr>
            <p:nvPr userDrawn="1"/>
          </p:nvSpPr>
          <p:spPr bwMode="auto">
            <a:xfrm flipH="1">
              <a:off x="6740936"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7" name="Freeform 29">
              <a:extLst>
                <a:ext uri="{FF2B5EF4-FFF2-40B4-BE49-F238E27FC236}">
                  <a16:creationId xmlns:a16="http://schemas.microsoft.com/office/drawing/2014/main" id="{E8C97EAE-833F-49B4-AEB5-3B929C844A8C}"/>
                </a:ext>
              </a:extLst>
            </p:cNvPr>
            <p:cNvSpPr>
              <a:spLocks/>
            </p:cNvSpPr>
            <p:nvPr userDrawn="1"/>
          </p:nvSpPr>
          <p:spPr bwMode="auto">
            <a:xfrm flipH="1">
              <a:off x="630521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8" name="Freeform 30">
              <a:extLst>
                <a:ext uri="{FF2B5EF4-FFF2-40B4-BE49-F238E27FC236}">
                  <a16:creationId xmlns:a16="http://schemas.microsoft.com/office/drawing/2014/main" id="{0550D09E-8869-4325-86CD-E108995DDBDA}"/>
                </a:ext>
              </a:extLst>
            </p:cNvPr>
            <p:cNvSpPr>
              <a:spLocks/>
            </p:cNvSpPr>
            <p:nvPr userDrawn="1"/>
          </p:nvSpPr>
          <p:spPr bwMode="auto">
            <a:xfrm flipH="1">
              <a:off x="597907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39" name="Freeform 31">
              <a:extLst>
                <a:ext uri="{FF2B5EF4-FFF2-40B4-BE49-F238E27FC236}">
                  <a16:creationId xmlns:a16="http://schemas.microsoft.com/office/drawing/2014/main" id="{A9AFA8E4-18B6-4581-845D-9F1336096470}"/>
                </a:ext>
              </a:extLst>
            </p:cNvPr>
            <p:cNvSpPr>
              <a:spLocks/>
            </p:cNvSpPr>
            <p:nvPr userDrawn="1"/>
          </p:nvSpPr>
          <p:spPr bwMode="auto">
            <a:xfrm flipH="1">
              <a:off x="6412308"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0" name="Freeform 32">
              <a:extLst>
                <a:ext uri="{FF2B5EF4-FFF2-40B4-BE49-F238E27FC236}">
                  <a16:creationId xmlns:a16="http://schemas.microsoft.com/office/drawing/2014/main" id="{6CAD8EC6-D576-46BF-B70A-9EBB15C8AB64}"/>
                </a:ext>
              </a:extLst>
            </p:cNvPr>
            <p:cNvSpPr>
              <a:spLocks/>
            </p:cNvSpPr>
            <p:nvPr userDrawn="1"/>
          </p:nvSpPr>
          <p:spPr bwMode="auto">
            <a:xfrm flipH="1">
              <a:off x="6086167"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1" name="Freeform 587">
              <a:extLst>
                <a:ext uri="{FF2B5EF4-FFF2-40B4-BE49-F238E27FC236}">
                  <a16:creationId xmlns:a16="http://schemas.microsoft.com/office/drawing/2014/main" id="{6FD8427B-CE40-4DD8-939B-2E18546C94B1}"/>
                </a:ext>
              </a:extLst>
            </p:cNvPr>
            <p:cNvSpPr>
              <a:spLocks/>
            </p:cNvSpPr>
            <p:nvPr userDrawn="1"/>
          </p:nvSpPr>
          <p:spPr bwMode="auto">
            <a:xfrm flipH="1">
              <a:off x="565044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2" name="Freeform 588">
              <a:extLst>
                <a:ext uri="{FF2B5EF4-FFF2-40B4-BE49-F238E27FC236}">
                  <a16:creationId xmlns:a16="http://schemas.microsoft.com/office/drawing/2014/main" id="{1B04A065-D77F-4A68-AEB5-3AEBC37AE9D9}"/>
                </a:ext>
              </a:extLst>
            </p:cNvPr>
            <p:cNvSpPr>
              <a:spLocks/>
            </p:cNvSpPr>
            <p:nvPr userDrawn="1"/>
          </p:nvSpPr>
          <p:spPr bwMode="auto">
            <a:xfrm flipH="1">
              <a:off x="532430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3" name="Freeform 589">
              <a:extLst>
                <a:ext uri="{FF2B5EF4-FFF2-40B4-BE49-F238E27FC236}">
                  <a16:creationId xmlns:a16="http://schemas.microsoft.com/office/drawing/2014/main" id="{44131293-3CDB-4ECB-98B7-B1224768E87F}"/>
                </a:ext>
              </a:extLst>
            </p:cNvPr>
            <p:cNvSpPr>
              <a:spLocks/>
            </p:cNvSpPr>
            <p:nvPr userDrawn="1"/>
          </p:nvSpPr>
          <p:spPr bwMode="auto">
            <a:xfrm flipH="1">
              <a:off x="575753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4" name="Freeform 590">
              <a:extLst>
                <a:ext uri="{FF2B5EF4-FFF2-40B4-BE49-F238E27FC236}">
                  <a16:creationId xmlns:a16="http://schemas.microsoft.com/office/drawing/2014/main" id="{ED8566A8-1CB8-47B1-814A-30A8D700A500}"/>
                </a:ext>
              </a:extLst>
            </p:cNvPr>
            <p:cNvSpPr>
              <a:spLocks/>
            </p:cNvSpPr>
            <p:nvPr userDrawn="1"/>
          </p:nvSpPr>
          <p:spPr bwMode="auto">
            <a:xfrm flipH="1">
              <a:off x="5431399" y="5724320"/>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5" name="Freeform 29">
              <a:extLst>
                <a:ext uri="{FF2B5EF4-FFF2-40B4-BE49-F238E27FC236}">
                  <a16:creationId xmlns:a16="http://schemas.microsoft.com/office/drawing/2014/main" id="{F106ACD6-8A0C-452C-9A2E-A34769866915}"/>
                </a:ext>
              </a:extLst>
            </p:cNvPr>
            <p:cNvSpPr>
              <a:spLocks/>
            </p:cNvSpPr>
            <p:nvPr userDrawn="1"/>
          </p:nvSpPr>
          <p:spPr bwMode="auto">
            <a:xfrm flipH="1">
              <a:off x="499567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6" name="Freeform 31">
              <a:extLst>
                <a:ext uri="{FF2B5EF4-FFF2-40B4-BE49-F238E27FC236}">
                  <a16:creationId xmlns:a16="http://schemas.microsoft.com/office/drawing/2014/main" id="{D7BB2413-B04D-4328-872C-0F581970589E}"/>
                </a:ext>
              </a:extLst>
            </p:cNvPr>
            <p:cNvSpPr>
              <a:spLocks/>
            </p:cNvSpPr>
            <p:nvPr userDrawn="1"/>
          </p:nvSpPr>
          <p:spPr bwMode="auto">
            <a:xfrm flipH="1">
              <a:off x="5102769" y="5724320"/>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5" name="Freeform 29">
              <a:extLst>
                <a:ext uri="{FF2B5EF4-FFF2-40B4-BE49-F238E27FC236}">
                  <a16:creationId xmlns:a16="http://schemas.microsoft.com/office/drawing/2014/main" id="{63FBF41C-AEB3-4046-A826-595978A1D058}"/>
                </a:ext>
              </a:extLst>
            </p:cNvPr>
            <p:cNvSpPr>
              <a:spLocks/>
            </p:cNvSpPr>
            <p:nvPr userDrawn="1"/>
          </p:nvSpPr>
          <p:spPr bwMode="auto">
            <a:xfrm flipH="1">
              <a:off x="466704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6" name="Freeform 30">
              <a:extLst>
                <a:ext uri="{FF2B5EF4-FFF2-40B4-BE49-F238E27FC236}">
                  <a16:creationId xmlns:a16="http://schemas.microsoft.com/office/drawing/2014/main" id="{9122AE30-BACF-4CCD-9B07-5CE73BF3877F}"/>
                </a:ext>
              </a:extLst>
            </p:cNvPr>
            <p:cNvSpPr>
              <a:spLocks/>
            </p:cNvSpPr>
            <p:nvPr userDrawn="1"/>
          </p:nvSpPr>
          <p:spPr bwMode="auto">
            <a:xfrm flipH="1">
              <a:off x="4340907"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7" name="Freeform 31">
              <a:extLst>
                <a:ext uri="{FF2B5EF4-FFF2-40B4-BE49-F238E27FC236}">
                  <a16:creationId xmlns:a16="http://schemas.microsoft.com/office/drawing/2014/main" id="{2BC13C36-EDC8-446A-8384-E3A8538FA7E9}"/>
                </a:ext>
              </a:extLst>
            </p:cNvPr>
            <p:cNvSpPr>
              <a:spLocks/>
            </p:cNvSpPr>
            <p:nvPr userDrawn="1"/>
          </p:nvSpPr>
          <p:spPr bwMode="auto">
            <a:xfrm flipH="1">
              <a:off x="4774142"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8" name="Freeform 32">
              <a:extLst>
                <a:ext uri="{FF2B5EF4-FFF2-40B4-BE49-F238E27FC236}">
                  <a16:creationId xmlns:a16="http://schemas.microsoft.com/office/drawing/2014/main" id="{D7AA2B38-1811-47A6-AEA8-A6C69DAE3632}"/>
                </a:ext>
              </a:extLst>
            </p:cNvPr>
            <p:cNvSpPr>
              <a:spLocks/>
            </p:cNvSpPr>
            <p:nvPr userDrawn="1"/>
          </p:nvSpPr>
          <p:spPr bwMode="auto">
            <a:xfrm flipH="1">
              <a:off x="4448001"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89" name="Freeform 29">
              <a:extLst>
                <a:ext uri="{FF2B5EF4-FFF2-40B4-BE49-F238E27FC236}">
                  <a16:creationId xmlns:a16="http://schemas.microsoft.com/office/drawing/2014/main" id="{7F56B87E-4822-4DEB-AD21-D72B4C92F329}"/>
                </a:ext>
              </a:extLst>
            </p:cNvPr>
            <p:cNvSpPr>
              <a:spLocks/>
            </p:cNvSpPr>
            <p:nvPr userDrawn="1"/>
          </p:nvSpPr>
          <p:spPr bwMode="auto">
            <a:xfrm flipH="1">
              <a:off x="401227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0" name="Freeform 30">
              <a:extLst>
                <a:ext uri="{FF2B5EF4-FFF2-40B4-BE49-F238E27FC236}">
                  <a16:creationId xmlns:a16="http://schemas.microsoft.com/office/drawing/2014/main" id="{148BD1A7-F4DB-4E65-A923-A25E0DF9B28E}"/>
                </a:ext>
              </a:extLst>
            </p:cNvPr>
            <p:cNvSpPr>
              <a:spLocks/>
            </p:cNvSpPr>
            <p:nvPr userDrawn="1"/>
          </p:nvSpPr>
          <p:spPr bwMode="auto">
            <a:xfrm flipH="1">
              <a:off x="3686138"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1" name="Freeform 31">
              <a:extLst>
                <a:ext uri="{FF2B5EF4-FFF2-40B4-BE49-F238E27FC236}">
                  <a16:creationId xmlns:a16="http://schemas.microsoft.com/office/drawing/2014/main" id="{9BCBF8E9-7DB4-4612-9579-AC569187C9F5}"/>
                </a:ext>
              </a:extLst>
            </p:cNvPr>
            <p:cNvSpPr>
              <a:spLocks/>
            </p:cNvSpPr>
            <p:nvPr userDrawn="1"/>
          </p:nvSpPr>
          <p:spPr bwMode="auto">
            <a:xfrm flipH="1">
              <a:off x="4119373"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2" name="Freeform 32">
              <a:extLst>
                <a:ext uri="{FF2B5EF4-FFF2-40B4-BE49-F238E27FC236}">
                  <a16:creationId xmlns:a16="http://schemas.microsoft.com/office/drawing/2014/main" id="{88034BA7-AB65-4694-A441-5ABD835443EF}"/>
                </a:ext>
              </a:extLst>
            </p:cNvPr>
            <p:cNvSpPr>
              <a:spLocks/>
            </p:cNvSpPr>
            <p:nvPr userDrawn="1"/>
          </p:nvSpPr>
          <p:spPr bwMode="auto">
            <a:xfrm flipH="1">
              <a:off x="3793231"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3" name="Freeform 29">
              <a:extLst>
                <a:ext uri="{FF2B5EF4-FFF2-40B4-BE49-F238E27FC236}">
                  <a16:creationId xmlns:a16="http://schemas.microsoft.com/office/drawing/2014/main" id="{7EBC240C-323B-4BA3-8164-D69728567559}"/>
                </a:ext>
              </a:extLst>
            </p:cNvPr>
            <p:cNvSpPr>
              <a:spLocks/>
            </p:cNvSpPr>
            <p:nvPr userDrawn="1"/>
          </p:nvSpPr>
          <p:spPr bwMode="auto">
            <a:xfrm flipH="1">
              <a:off x="335751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4" name="Freeform 30">
              <a:extLst>
                <a:ext uri="{FF2B5EF4-FFF2-40B4-BE49-F238E27FC236}">
                  <a16:creationId xmlns:a16="http://schemas.microsoft.com/office/drawing/2014/main" id="{24A0EAE1-0284-47CE-A39A-3AF503AE18B8}"/>
                </a:ext>
              </a:extLst>
            </p:cNvPr>
            <p:cNvSpPr>
              <a:spLocks/>
            </p:cNvSpPr>
            <p:nvPr userDrawn="1"/>
          </p:nvSpPr>
          <p:spPr bwMode="auto">
            <a:xfrm flipH="1">
              <a:off x="303136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5" name="Freeform 31">
              <a:extLst>
                <a:ext uri="{FF2B5EF4-FFF2-40B4-BE49-F238E27FC236}">
                  <a16:creationId xmlns:a16="http://schemas.microsoft.com/office/drawing/2014/main" id="{61BB443E-D8F0-4D82-99A9-CA1FB7C4E00E}"/>
                </a:ext>
              </a:extLst>
            </p:cNvPr>
            <p:cNvSpPr>
              <a:spLocks/>
            </p:cNvSpPr>
            <p:nvPr userDrawn="1"/>
          </p:nvSpPr>
          <p:spPr bwMode="auto">
            <a:xfrm flipH="1">
              <a:off x="3464604"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6" name="Freeform 32">
              <a:extLst>
                <a:ext uri="{FF2B5EF4-FFF2-40B4-BE49-F238E27FC236}">
                  <a16:creationId xmlns:a16="http://schemas.microsoft.com/office/drawing/2014/main" id="{5642677F-134C-4D89-B5B4-D5AE60337D21}"/>
                </a:ext>
              </a:extLst>
            </p:cNvPr>
            <p:cNvSpPr>
              <a:spLocks/>
            </p:cNvSpPr>
            <p:nvPr userDrawn="1"/>
          </p:nvSpPr>
          <p:spPr bwMode="auto">
            <a:xfrm flipH="1">
              <a:off x="3138464"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7" name="Freeform 29">
              <a:extLst>
                <a:ext uri="{FF2B5EF4-FFF2-40B4-BE49-F238E27FC236}">
                  <a16:creationId xmlns:a16="http://schemas.microsoft.com/office/drawing/2014/main" id="{2FF181D4-C7D1-47ED-8B83-C171872939D1}"/>
                </a:ext>
              </a:extLst>
            </p:cNvPr>
            <p:cNvSpPr>
              <a:spLocks/>
            </p:cNvSpPr>
            <p:nvPr userDrawn="1"/>
          </p:nvSpPr>
          <p:spPr bwMode="auto">
            <a:xfrm flipH="1">
              <a:off x="270274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8" name="Freeform 30">
              <a:extLst>
                <a:ext uri="{FF2B5EF4-FFF2-40B4-BE49-F238E27FC236}">
                  <a16:creationId xmlns:a16="http://schemas.microsoft.com/office/drawing/2014/main" id="{B1448889-2EB5-4CFF-A526-397C04A76F29}"/>
                </a:ext>
              </a:extLst>
            </p:cNvPr>
            <p:cNvSpPr>
              <a:spLocks/>
            </p:cNvSpPr>
            <p:nvPr userDrawn="1"/>
          </p:nvSpPr>
          <p:spPr bwMode="auto">
            <a:xfrm flipH="1">
              <a:off x="2376599"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99" name="Freeform 31">
              <a:extLst>
                <a:ext uri="{FF2B5EF4-FFF2-40B4-BE49-F238E27FC236}">
                  <a16:creationId xmlns:a16="http://schemas.microsoft.com/office/drawing/2014/main" id="{ACF26832-7C8D-4682-A2C7-D65C9627112B}"/>
                </a:ext>
              </a:extLst>
            </p:cNvPr>
            <p:cNvSpPr>
              <a:spLocks/>
            </p:cNvSpPr>
            <p:nvPr userDrawn="1"/>
          </p:nvSpPr>
          <p:spPr bwMode="auto">
            <a:xfrm flipH="1">
              <a:off x="2809836"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0" name="Freeform 32">
              <a:extLst>
                <a:ext uri="{FF2B5EF4-FFF2-40B4-BE49-F238E27FC236}">
                  <a16:creationId xmlns:a16="http://schemas.microsoft.com/office/drawing/2014/main" id="{A7B707C2-3B30-4325-916A-C035BA66E052}"/>
                </a:ext>
              </a:extLst>
            </p:cNvPr>
            <p:cNvSpPr>
              <a:spLocks/>
            </p:cNvSpPr>
            <p:nvPr userDrawn="1"/>
          </p:nvSpPr>
          <p:spPr bwMode="auto">
            <a:xfrm flipH="1">
              <a:off x="2483694"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1" name="Freeform 447">
              <a:extLst>
                <a:ext uri="{FF2B5EF4-FFF2-40B4-BE49-F238E27FC236}">
                  <a16:creationId xmlns:a16="http://schemas.microsoft.com/office/drawing/2014/main" id="{B5707B81-2347-40FB-84BF-AEB5490F300F}"/>
                </a:ext>
              </a:extLst>
            </p:cNvPr>
            <p:cNvSpPr>
              <a:spLocks/>
            </p:cNvSpPr>
            <p:nvPr userDrawn="1"/>
          </p:nvSpPr>
          <p:spPr bwMode="auto">
            <a:xfrm flipH="1">
              <a:off x="2047972"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2" name="Freeform 448">
              <a:extLst>
                <a:ext uri="{FF2B5EF4-FFF2-40B4-BE49-F238E27FC236}">
                  <a16:creationId xmlns:a16="http://schemas.microsoft.com/office/drawing/2014/main" id="{EDFB3693-1210-41B0-AD66-C0EAE648E186}"/>
                </a:ext>
              </a:extLst>
            </p:cNvPr>
            <p:cNvSpPr>
              <a:spLocks/>
            </p:cNvSpPr>
            <p:nvPr userDrawn="1"/>
          </p:nvSpPr>
          <p:spPr bwMode="auto">
            <a:xfrm flipH="1">
              <a:off x="1721830"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3" name="Freeform 449">
              <a:extLst>
                <a:ext uri="{FF2B5EF4-FFF2-40B4-BE49-F238E27FC236}">
                  <a16:creationId xmlns:a16="http://schemas.microsoft.com/office/drawing/2014/main" id="{21E3AC9C-D382-47FB-BE24-2BF4044A3E8F}"/>
                </a:ext>
              </a:extLst>
            </p:cNvPr>
            <p:cNvSpPr>
              <a:spLocks/>
            </p:cNvSpPr>
            <p:nvPr userDrawn="1"/>
          </p:nvSpPr>
          <p:spPr bwMode="auto">
            <a:xfrm flipH="1">
              <a:off x="2155066"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4" name="Freeform 450">
              <a:extLst>
                <a:ext uri="{FF2B5EF4-FFF2-40B4-BE49-F238E27FC236}">
                  <a16:creationId xmlns:a16="http://schemas.microsoft.com/office/drawing/2014/main" id="{4C88C642-8E68-4914-B1A4-98DDDF3D248F}"/>
                </a:ext>
              </a:extLst>
            </p:cNvPr>
            <p:cNvSpPr>
              <a:spLocks/>
            </p:cNvSpPr>
            <p:nvPr userDrawn="1"/>
          </p:nvSpPr>
          <p:spPr bwMode="auto">
            <a:xfrm flipH="1">
              <a:off x="1828926"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5" name="Freeform 29">
              <a:extLst>
                <a:ext uri="{FF2B5EF4-FFF2-40B4-BE49-F238E27FC236}">
                  <a16:creationId xmlns:a16="http://schemas.microsoft.com/office/drawing/2014/main" id="{3B7262F5-655D-4CF0-8D93-A07F9E6202FB}"/>
                </a:ext>
              </a:extLst>
            </p:cNvPr>
            <p:cNvSpPr>
              <a:spLocks/>
            </p:cNvSpPr>
            <p:nvPr userDrawn="1"/>
          </p:nvSpPr>
          <p:spPr bwMode="auto">
            <a:xfrm flipH="1">
              <a:off x="139320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6" name="Freeform 31">
              <a:extLst>
                <a:ext uri="{FF2B5EF4-FFF2-40B4-BE49-F238E27FC236}">
                  <a16:creationId xmlns:a16="http://schemas.microsoft.com/office/drawing/2014/main" id="{2E7DA8FB-4D80-45CD-B2E7-59776911A2F9}"/>
                </a:ext>
              </a:extLst>
            </p:cNvPr>
            <p:cNvSpPr>
              <a:spLocks/>
            </p:cNvSpPr>
            <p:nvPr userDrawn="1"/>
          </p:nvSpPr>
          <p:spPr bwMode="auto">
            <a:xfrm flipH="1">
              <a:off x="1500297"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7" name="Freeform 29">
              <a:extLst>
                <a:ext uri="{FF2B5EF4-FFF2-40B4-BE49-F238E27FC236}">
                  <a16:creationId xmlns:a16="http://schemas.microsoft.com/office/drawing/2014/main" id="{4B93FA50-2829-4B7C-9A02-57F45E9EC2C7}"/>
                </a:ext>
              </a:extLst>
            </p:cNvPr>
            <p:cNvSpPr>
              <a:spLocks/>
            </p:cNvSpPr>
            <p:nvPr userDrawn="1"/>
          </p:nvSpPr>
          <p:spPr bwMode="auto">
            <a:xfrm flipH="1">
              <a:off x="106457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8" name="Freeform 30">
              <a:extLst>
                <a:ext uri="{FF2B5EF4-FFF2-40B4-BE49-F238E27FC236}">
                  <a16:creationId xmlns:a16="http://schemas.microsoft.com/office/drawing/2014/main" id="{36F8BAF9-9F80-45F2-BD7C-9503AEBA09A8}"/>
                </a:ext>
              </a:extLst>
            </p:cNvPr>
            <p:cNvSpPr>
              <a:spLocks/>
            </p:cNvSpPr>
            <p:nvPr userDrawn="1"/>
          </p:nvSpPr>
          <p:spPr bwMode="auto">
            <a:xfrm flipH="1">
              <a:off x="738433"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09" name="Freeform 31">
              <a:extLst>
                <a:ext uri="{FF2B5EF4-FFF2-40B4-BE49-F238E27FC236}">
                  <a16:creationId xmlns:a16="http://schemas.microsoft.com/office/drawing/2014/main" id="{8BB9088D-8A28-43F2-9C65-4BC5D5117CF2}"/>
                </a:ext>
              </a:extLst>
            </p:cNvPr>
            <p:cNvSpPr>
              <a:spLocks/>
            </p:cNvSpPr>
            <p:nvPr userDrawn="1"/>
          </p:nvSpPr>
          <p:spPr bwMode="auto">
            <a:xfrm flipH="1">
              <a:off x="1171668"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0" name="Freeform 32">
              <a:extLst>
                <a:ext uri="{FF2B5EF4-FFF2-40B4-BE49-F238E27FC236}">
                  <a16:creationId xmlns:a16="http://schemas.microsoft.com/office/drawing/2014/main" id="{2A1860C0-E052-4551-B0A4-9FCD86C5B0A3}"/>
                </a:ext>
              </a:extLst>
            </p:cNvPr>
            <p:cNvSpPr>
              <a:spLocks/>
            </p:cNvSpPr>
            <p:nvPr userDrawn="1"/>
          </p:nvSpPr>
          <p:spPr bwMode="auto">
            <a:xfrm flipH="1">
              <a:off x="845528"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1" name="Freeform 29">
              <a:extLst>
                <a:ext uri="{FF2B5EF4-FFF2-40B4-BE49-F238E27FC236}">
                  <a16:creationId xmlns:a16="http://schemas.microsoft.com/office/drawing/2014/main" id="{EACDC31D-CF23-461A-8CA5-E7A173E44353}"/>
                </a:ext>
              </a:extLst>
            </p:cNvPr>
            <p:cNvSpPr>
              <a:spLocks/>
            </p:cNvSpPr>
            <p:nvPr userDrawn="1"/>
          </p:nvSpPr>
          <p:spPr bwMode="auto">
            <a:xfrm flipH="1">
              <a:off x="409805"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2" name="Freeform 30">
              <a:extLst>
                <a:ext uri="{FF2B5EF4-FFF2-40B4-BE49-F238E27FC236}">
                  <a16:creationId xmlns:a16="http://schemas.microsoft.com/office/drawing/2014/main" id="{A80DB1DC-E6EE-402A-AD77-948CFACF1CDE}"/>
                </a:ext>
              </a:extLst>
            </p:cNvPr>
            <p:cNvSpPr>
              <a:spLocks/>
            </p:cNvSpPr>
            <p:nvPr userDrawn="1"/>
          </p:nvSpPr>
          <p:spPr bwMode="auto">
            <a:xfrm flipH="1">
              <a:off x="83664" y="5728051"/>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3" name="Freeform 31">
              <a:extLst>
                <a:ext uri="{FF2B5EF4-FFF2-40B4-BE49-F238E27FC236}">
                  <a16:creationId xmlns:a16="http://schemas.microsoft.com/office/drawing/2014/main" id="{AF79D9E3-AF8D-4346-B927-CBB14C23873C}"/>
                </a:ext>
              </a:extLst>
            </p:cNvPr>
            <p:cNvSpPr>
              <a:spLocks/>
            </p:cNvSpPr>
            <p:nvPr userDrawn="1"/>
          </p:nvSpPr>
          <p:spPr bwMode="auto">
            <a:xfrm flipH="1">
              <a:off x="516899" y="5724319"/>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214" name="Freeform 32">
              <a:extLst>
                <a:ext uri="{FF2B5EF4-FFF2-40B4-BE49-F238E27FC236}">
                  <a16:creationId xmlns:a16="http://schemas.microsoft.com/office/drawing/2014/main" id="{B1E0B898-03AA-4946-8793-2B6BD79C7003}"/>
                </a:ext>
              </a:extLst>
            </p:cNvPr>
            <p:cNvSpPr>
              <a:spLocks/>
            </p:cNvSpPr>
            <p:nvPr userDrawn="1"/>
          </p:nvSpPr>
          <p:spPr bwMode="auto">
            <a:xfrm flipH="1">
              <a:off x="190758" y="5724319"/>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6" name="Group 1815">
            <a:extLst>
              <a:ext uri="{FF2B5EF4-FFF2-40B4-BE49-F238E27FC236}">
                <a16:creationId xmlns:a16="http://schemas.microsoft.com/office/drawing/2014/main" id="{2664D0B0-09D6-4FA8-82F9-5E73C364D9F6}"/>
              </a:ext>
            </a:extLst>
          </p:cNvPr>
          <p:cNvGrpSpPr/>
          <p:nvPr userDrawn="1"/>
        </p:nvGrpSpPr>
        <p:grpSpPr>
          <a:xfrm>
            <a:off x="83663" y="4339347"/>
            <a:ext cx="12009863" cy="176637"/>
            <a:chOff x="83663" y="4268156"/>
            <a:chExt cx="12009863" cy="176637"/>
          </a:xfrm>
        </p:grpSpPr>
        <p:sp>
          <p:nvSpPr>
            <p:cNvPr id="1439" name="Freeform 29">
              <a:extLst>
                <a:ext uri="{FF2B5EF4-FFF2-40B4-BE49-F238E27FC236}">
                  <a16:creationId xmlns:a16="http://schemas.microsoft.com/office/drawing/2014/main" id="{338F2019-30B7-4940-A78F-943E9FC2B97A}"/>
                </a:ext>
              </a:extLst>
            </p:cNvPr>
            <p:cNvSpPr>
              <a:spLocks/>
            </p:cNvSpPr>
            <p:nvPr userDrawn="1"/>
          </p:nvSpPr>
          <p:spPr bwMode="auto">
            <a:xfrm>
              <a:off x="30519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0" name="Freeform 30">
              <a:extLst>
                <a:ext uri="{FF2B5EF4-FFF2-40B4-BE49-F238E27FC236}">
                  <a16:creationId xmlns:a16="http://schemas.microsoft.com/office/drawing/2014/main" id="{A9F8DAD2-3476-42FF-ACE8-7A8E99630103}"/>
                </a:ext>
              </a:extLst>
            </p:cNvPr>
            <p:cNvSpPr>
              <a:spLocks/>
            </p:cNvSpPr>
            <p:nvPr userDrawn="1"/>
          </p:nvSpPr>
          <p:spPr bwMode="auto">
            <a:xfrm>
              <a:off x="63133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1" name="Freeform 31">
              <a:extLst>
                <a:ext uri="{FF2B5EF4-FFF2-40B4-BE49-F238E27FC236}">
                  <a16:creationId xmlns:a16="http://schemas.microsoft.com/office/drawing/2014/main" id="{9681D8EC-C42F-4FB2-A598-A7D236B59D1A}"/>
                </a:ext>
              </a:extLst>
            </p:cNvPr>
            <p:cNvSpPr>
              <a:spLocks/>
            </p:cNvSpPr>
            <p:nvPr userDrawn="1"/>
          </p:nvSpPr>
          <p:spPr bwMode="auto">
            <a:xfrm>
              <a:off x="83663"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2" name="Freeform 32">
              <a:extLst>
                <a:ext uri="{FF2B5EF4-FFF2-40B4-BE49-F238E27FC236}">
                  <a16:creationId xmlns:a16="http://schemas.microsoft.com/office/drawing/2014/main" id="{24A63BF5-FA4A-40E3-B7C1-C198B848AD37}"/>
                </a:ext>
              </a:extLst>
            </p:cNvPr>
            <p:cNvSpPr>
              <a:spLocks/>
            </p:cNvSpPr>
            <p:nvPr userDrawn="1"/>
          </p:nvSpPr>
          <p:spPr bwMode="auto">
            <a:xfrm>
              <a:off x="41229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3" name="Freeform 29">
              <a:extLst>
                <a:ext uri="{FF2B5EF4-FFF2-40B4-BE49-F238E27FC236}">
                  <a16:creationId xmlns:a16="http://schemas.microsoft.com/office/drawing/2014/main" id="{0189455C-E4C5-4047-8F26-FC04229915C5}"/>
                </a:ext>
              </a:extLst>
            </p:cNvPr>
            <p:cNvSpPr>
              <a:spLocks/>
            </p:cNvSpPr>
            <p:nvPr userDrawn="1"/>
          </p:nvSpPr>
          <p:spPr bwMode="auto">
            <a:xfrm>
              <a:off x="95996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4" name="Freeform 30">
              <a:extLst>
                <a:ext uri="{FF2B5EF4-FFF2-40B4-BE49-F238E27FC236}">
                  <a16:creationId xmlns:a16="http://schemas.microsoft.com/office/drawing/2014/main" id="{A670E9A0-4F94-4CC5-B60F-C2D1557424FF}"/>
                </a:ext>
              </a:extLst>
            </p:cNvPr>
            <p:cNvSpPr>
              <a:spLocks/>
            </p:cNvSpPr>
            <p:nvPr userDrawn="1"/>
          </p:nvSpPr>
          <p:spPr bwMode="auto">
            <a:xfrm>
              <a:off x="128610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5" name="Freeform 31">
              <a:extLst>
                <a:ext uri="{FF2B5EF4-FFF2-40B4-BE49-F238E27FC236}">
                  <a16:creationId xmlns:a16="http://schemas.microsoft.com/office/drawing/2014/main" id="{E336D6CE-6654-46BC-B8A9-6398208B164F}"/>
                </a:ext>
              </a:extLst>
            </p:cNvPr>
            <p:cNvSpPr>
              <a:spLocks/>
            </p:cNvSpPr>
            <p:nvPr userDrawn="1"/>
          </p:nvSpPr>
          <p:spPr bwMode="auto">
            <a:xfrm>
              <a:off x="738432"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6" name="Freeform 32">
              <a:extLst>
                <a:ext uri="{FF2B5EF4-FFF2-40B4-BE49-F238E27FC236}">
                  <a16:creationId xmlns:a16="http://schemas.microsoft.com/office/drawing/2014/main" id="{2C1E14D6-7B7C-4DC4-9C71-DEB9CDCC6A26}"/>
                </a:ext>
              </a:extLst>
            </p:cNvPr>
            <p:cNvSpPr>
              <a:spLocks/>
            </p:cNvSpPr>
            <p:nvPr userDrawn="1"/>
          </p:nvSpPr>
          <p:spPr bwMode="auto">
            <a:xfrm>
              <a:off x="106706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7" name="Freeform 29">
              <a:extLst>
                <a:ext uri="{FF2B5EF4-FFF2-40B4-BE49-F238E27FC236}">
                  <a16:creationId xmlns:a16="http://schemas.microsoft.com/office/drawing/2014/main" id="{E54D5085-E3BB-4802-9D55-A8A025BA9E7A}"/>
                </a:ext>
              </a:extLst>
            </p:cNvPr>
            <p:cNvSpPr>
              <a:spLocks/>
            </p:cNvSpPr>
            <p:nvPr userDrawn="1"/>
          </p:nvSpPr>
          <p:spPr bwMode="auto">
            <a:xfrm>
              <a:off x="1614734"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8" name="Freeform 30">
              <a:extLst>
                <a:ext uri="{FF2B5EF4-FFF2-40B4-BE49-F238E27FC236}">
                  <a16:creationId xmlns:a16="http://schemas.microsoft.com/office/drawing/2014/main" id="{CFE93082-32AA-428C-845E-3B01F1557533}"/>
                </a:ext>
              </a:extLst>
            </p:cNvPr>
            <p:cNvSpPr>
              <a:spLocks/>
            </p:cNvSpPr>
            <p:nvPr userDrawn="1"/>
          </p:nvSpPr>
          <p:spPr bwMode="auto">
            <a:xfrm>
              <a:off x="194087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49" name="Freeform 31">
              <a:extLst>
                <a:ext uri="{FF2B5EF4-FFF2-40B4-BE49-F238E27FC236}">
                  <a16:creationId xmlns:a16="http://schemas.microsoft.com/office/drawing/2014/main" id="{04F2075C-F771-4B38-8AA6-19DFF6DA3163}"/>
                </a:ext>
              </a:extLst>
            </p:cNvPr>
            <p:cNvSpPr>
              <a:spLocks/>
            </p:cNvSpPr>
            <p:nvPr userDrawn="1"/>
          </p:nvSpPr>
          <p:spPr bwMode="auto">
            <a:xfrm>
              <a:off x="1393201"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0" name="Freeform 32">
              <a:extLst>
                <a:ext uri="{FF2B5EF4-FFF2-40B4-BE49-F238E27FC236}">
                  <a16:creationId xmlns:a16="http://schemas.microsoft.com/office/drawing/2014/main" id="{15626077-0892-4F56-9E9A-A91CAFC84CF9}"/>
                </a:ext>
              </a:extLst>
            </p:cNvPr>
            <p:cNvSpPr>
              <a:spLocks/>
            </p:cNvSpPr>
            <p:nvPr userDrawn="1"/>
          </p:nvSpPr>
          <p:spPr bwMode="auto">
            <a:xfrm>
              <a:off x="1721829"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1" name="Freeform 29">
              <a:extLst>
                <a:ext uri="{FF2B5EF4-FFF2-40B4-BE49-F238E27FC236}">
                  <a16:creationId xmlns:a16="http://schemas.microsoft.com/office/drawing/2014/main" id="{DA548E9E-2CBC-4D21-AF0B-BE2CBB268B53}"/>
                </a:ext>
              </a:extLst>
            </p:cNvPr>
            <p:cNvSpPr>
              <a:spLocks/>
            </p:cNvSpPr>
            <p:nvPr userDrawn="1"/>
          </p:nvSpPr>
          <p:spPr bwMode="auto">
            <a:xfrm>
              <a:off x="226950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2" name="Freeform 30">
              <a:extLst>
                <a:ext uri="{FF2B5EF4-FFF2-40B4-BE49-F238E27FC236}">
                  <a16:creationId xmlns:a16="http://schemas.microsoft.com/office/drawing/2014/main" id="{6E8B55B4-4C66-411A-9C93-29B6E763ACAB}"/>
                </a:ext>
              </a:extLst>
            </p:cNvPr>
            <p:cNvSpPr>
              <a:spLocks/>
            </p:cNvSpPr>
            <p:nvPr userDrawn="1"/>
          </p:nvSpPr>
          <p:spPr bwMode="auto">
            <a:xfrm>
              <a:off x="2595644"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3" name="Freeform 31">
              <a:extLst>
                <a:ext uri="{FF2B5EF4-FFF2-40B4-BE49-F238E27FC236}">
                  <a16:creationId xmlns:a16="http://schemas.microsoft.com/office/drawing/2014/main" id="{7433CDB3-2ACF-4924-91A9-800FF65DA681}"/>
                </a:ext>
              </a:extLst>
            </p:cNvPr>
            <p:cNvSpPr>
              <a:spLocks/>
            </p:cNvSpPr>
            <p:nvPr userDrawn="1"/>
          </p:nvSpPr>
          <p:spPr bwMode="auto">
            <a:xfrm>
              <a:off x="2047969"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4" name="Freeform 32">
              <a:extLst>
                <a:ext uri="{FF2B5EF4-FFF2-40B4-BE49-F238E27FC236}">
                  <a16:creationId xmlns:a16="http://schemas.microsoft.com/office/drawing/2014/main" id="{F533035C-8739-479E-BF14-00C92FDC893A}"/>
                </a:ext>
              </a:extLst>
            </p:cNvPr>
            <p:cNvSpPr>
              <a:spLocks/>
            </p:cNvSpPr>
            <p:nvPr userDrawn="1"/>
          </p:nvSpPr>
          <p:spPr bwMode="auto">
            <a:xfrm>
              <a:off x="2376598"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5" name="Freeform 477">
              <a:extLst>
                <a:ext uri="{FF2B5EF4-FFF2-40B4-BE49-F238E27FC236}">
                  <a16:creationId xmlns:a16="http://schemas.microsoft.com/office/drawing/2014/main" id="{7A45CC5D-8BC5-41BD-8D1B-7973FE3A9ABF}"/>
                </a:ext>
              </a:extLst>
            </p:cNvPr>
            <p:cNvSpPr>
              <a:spLocks/>
            </p:cNvSpPr>
            <p:nvPr userDrawn="1"/>
          </p:nvSpPr>
          <p:spPr bwMode="auto">
            <a:xfrm>
              <a:off x="292427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6" name="Freeform 478">
              <a:extLst>
                <a:ext uri="{FF2B5EF4-FFF2-40B4-BE49-F238E27FC236}">
                  <a16:creationId xmlns:a16="http://schemas.microsoft.com/office/drawing/2014/main" id="{246A887A-2A17-4D09-A6CB-9106C899CA7D}"/>
                </a:ext>
              </a:extLst>
            </p:cNvPr>
            <p:cNvSpPr>
              <a:spLocks/>
            </p:cNvSpPr>
            <p:nvPr userDrawn="1"/>
          </p:nvSpPr>
          <p:spPr bwMode="auto">
            <a:xfrm>
              <a:off x="325041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7" name="Freeform 479">
              <a:extLst>
                <a:ext uri="{FF2B5EF4-FFF2-40B4-BE49-F238E27FC236}">
                  <a16:creationId xmlns:a16="http://schemas.microsoft.com/office/drawing/2014/main" id="{E4865FF5-56B9-4618-B1C1-604520E2B6A3}"/>
                </a:ext>
              </a:extLst>
            </p:cNvPr>
            <p:cNvSpPr>
              <a:spLocks/>
            </p:cNvSpPr>
            <p:nvPr userDrawn="1"/>
          </p:nvSpPr>
          <p:spPr bwMode="auto">
            <a:xfrm>
              <a:off x="2702739"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8" name="Freeform 480">
              <a:extLst>
                <a:ext uri="{FF2B5EF4-FFF2-40B4-BE49-F238E27FC236}">
                  <a16:creationId xmlns:a16="http://schemas.microsoft.com/office/drawing/2014/main" id="{D66DFE4A-CD08-4133-B866-22E5E3D11986}"/>
                </a:ext>
              </a:extLst>
            </p:cNvPr>
            <p:cNvSpPr>
              <a:spLocks/>
            </p:cNvSpPr>
            <p:nvPr userDrawn="1"/>
          </p:nvSpPr>
          <p:spPr bwMode="auto">
            <a:xfrm>
              <a:off x="3031366"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59" name="Freeform 29">
              <a:extLst>
                <a:ext uri="{FF2B5EF4-FFF2-40B4-BE49-F238E27FC236}">
                  <a16:creationId xmlns:a16="http://schemas.microsoft.com/office/drawing/2014/main" id="{78D81E66-FEA8-4693-A372-72256233F420}"/>
                </a:ext>
              </a:extLst>
            </p:cNvPr>
            <p:cNvSpPr>
              <a:spLocks/>
            </p:cNvSpPr>
            <p:nvPr userDrawn="1"/>
          </p:nvSpPr>
          <p:spPr bwMode="auto">
            <a:xfrm>
              <a:off x="357904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0" name="Freeform 31">
              <a:extLst>
                <a:ext uri="{FF2B5EF4-FFF2-40B4-BE49-F238E27FC236}">
                  <a16:creationId xmlns:a16="http://schemas.microsoft.com/office/drawing/2014/main" id="{924970A0-4510-4D6D-9B59-B1AD1432CC39}"/>
                </a:ext>
              </a:extLst>
            </p:cNvPr>
            <p:cNvSpPr>
              <a:spLocks/>
            </p:cNvSpPr>
            <p:nvPr userDrawn="1"/>
          </p:nvSpPr>
          <p:spPr bwMode="auto">
            <a:xfrm>
              <a:off x="3357508"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1" name="Freeform 29">
              <a:extLst>
                <a:ext uri="{FF2B5EF4-FFF2-40B4-BE49-F238E27FC236}">
                  <a16:creationId xmlns:a16="http://schemas.microsoft.com/office/drawing/2014/main" id="{E40FB3BA-EB8B-4C2A-95C9-83F1140DAE0E}"/>
                </a:ext>
              </a:extLst>
            </p:cNvPr>
            <p:cNvSpPr>
              <a:spLocks/>
            </p:cNvSpPr>
            <p:nvPr userDrawn="1"/>
          </p:nvSpPr>
          <p:spPr bwMode="auto">
            <a:xfrm>
              <a:off x="390767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2" name="Freeform 30">
              <a:extLst>
                <a:ext uri="{FF2B5EF4-FFF2-40B4-BE49-F238E27FC236}">
                  <a16:creationId xmlns:a16="http://schemas.microsoft.com/office/drawing/2014/main" id="{2FF5D27C-7410-4784-B7E2-B8804036AF92}"/>
                </a:ext>
              </a:extLst>
            </p:cNvPr>
            <p:cNvSpPr>
              <a:spLocks/>
            </p:cNvSpPr>
            <p:nvPr userDrawn="1"/>
          </p:nvSpPr>
          <p:spPr bwMode="auto">
            <a:xfrm>
              <a:off x="423381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3" name="Freeform 31">
              <a:extLst>
                <a:ext uri="{FF2B5EF4-FFF2-40B4-BE49-F238E27FC236}">
                  <a16:creationId xmlns:a16="http://schemas.microsoft.com/office/drawing/2014/main" id="{6BDC48F9-D85C-4B3F-86C9-05EA08EFA6BB}"/>
                </a:ext>
              </a:extLst>
            </p:cNvPr>
            <p:cNvSpPr>
              <a:spLocks/>
            </p:cNvSpPr>
            <p:nvPr userDrawn="1"/>
          </p:nvSpPr>
          <p:spPr bwMode="auto">
            <a:xfrm>
              <a:off x="3686136"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4" name="Freeform 32">
              <a:extLst>
                <a:ext uri="{FF2B5EF4-FFF2-40B4-BE49-F238E27FC236}">
                  <a16:creationId xmlns:a16="http://schemas.microsoft.com/office/drawing/2014/main" id="{CC5C7652-6138-4377-9A9F-963D444E4911}"/>
                </a:ext>
              </a:extLst>
            </p:cNvPr>
            <p:cNvSpPr>
              <a:spLocks/>
            </p:cNvSpPr>
            <p:nvPr userDrawn="1"/>
          </p:nvSpPr>
          <p:spPr bwMode="auto">
            <a:xfrm>
              <a:off x="4014764"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5" name="Freeform 29">
              <a:extLst>
                <a:ext uri="{FF2B5EF4-FFF2-40B4-BE49-F238E27FC236}">
                  <a16:creationId xmlns:a16="http://schemas.microsoft.com/office/drawing/2014/main" id="{2A3F4B02-0C46-449C-B640-C8A3F324DA20}"/>
                </a:ext>
              </a:extLst>
            </p:cNvPr>
            <p:cNvSpPr>
              <a:spLocks/>
            </p:cNvSpPr>
            <p:nvPr userDrawn="1"/>
          </p:nvSpPr>
          <p:spPr bwMode="auto">
            <a:xfrm>
              <a:off x="4562439"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6" name="Freeform 30">
              <a:extLst>
                <a:ext uri="{FF2B5EF4-FFF2-40B4-BE49-F238E27FC236}">
                  <a16:creationId xmlns:a16="http://schemas.microsoft.com/office/drawing/2014/main" id="{00771A03-8824-461A-B3A4-E460D2E5F5C4}"/>
                </a:ext>
              </a:extLst>
            </p:cNvPr>
            <p:cNvSpPr>
              <a:spLocks/>
            </p:cNvSpPr>
            <p:nvPr userDrawn="1"/>
          </p:nvSpPr>
          <p:spPr bwMode="auto">
            <a:xfrm>
              <a:off x="488858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7" name="Freeform 31">
              <a:extLst>
                <a:ext uri="{FF2B5EF4-FFF2-40B4-BE49-F238E27FC236}">
                  <a16:creationId xmlns:a16="http://schemas.microsoft.com/office/drawing/2014/main" id="{B37EF2DC-D837-47C1-BAF4-0A9B28E702E2}"/>
                </a:ext>
              </a:extLst>
            </p:cNvPr>
            <p:cNvSpPr>
              <a:spLocks/>
            </p:cNvSpPr>
            <p:nvPr userDrawn="1"/>
          </p:nvSpPr>
          <p:spPr bwMode="auto">
            <a:xfrm>
              <a:off x="4340905"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8" name="Freeform 32">
              <a:extLst>
                <a:ext uri="{FF2B5EF4-FFF2-40B4-BE49-F238E27FC236}">
                  <a16:creationId xmlns:a16="http://schemas.microsoft.com/office/drawing/2014/main" id="{05438C75-FC41-45DF-9044-4FE2B41F9FD6}"/>
                </a:ext>
              </a:extLst>
            </p:cNvPr>
            <p:cNvSpPr>
              <a:spLocks/>
            </p:cNvSpPr>
            <p:nvPr userDrawn="1"/>
          </p:nvSpPr>
          <p:spPr bwMode="auto">
            <a:xfrm>
              <a:off x="4669534"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69" name="Freeform 29">
              <a:extLst>
                <a:ext uri="{FF2B5EF4-FFF2-40B4-BE49-F238E27FC236}">
                  <a16:creationId xmlns:a16="http://schemas.microsoft.com/office/drawing/2014/main" id="{DE619581-9854-4CDD-A993-242FA47715F2}"/>
                </a:ext>
              </a:extLst>
            </p:cNvPr>
            <p:cNvSpPr>
              <a:spLocks/>
            </p:cNvSpPr>
            <p:nvPr userDrawn="1"/>
          </p:nvSpPr>
          <p:spPr bwMode="auto">
            <a:xfrm>
              <a:off x="521720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0" name="Freeform 30">
              <a:extLst>
                <a:ext uri="{FF2B5EF4-FFF2-40B4-BE49-F238E27FC236}">
                  <a16:creationId xmlns:a16="http://schemas.microsoft.com/office/drawing/2014/main" id="{8E3B601F-C801-4EC3-A533-23E9F91C34A3}"/>
                </a:ext>
              </a:extLst>
            </p:cNvPr>
            <p:cNvSpPr>
              <a:spLocks/>
            </p:cNvSpPr>
            <p:nvPr userDrawn="1"/>
          </p:nvSpPr>
          <p:spPr bwMode="auto">
            <a:xfrm>
              <a:off x="554334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1" name="Freeform 31">
              <a:extLst>
                <a:ext uri="{FF2B5EF4-FFF2-40B4-BE49-F238E27FC236}">
                  <a16:creationId xmlns:a16="http://schemas.microsoft.com/office/drawing/2014/main" id="{E8A6149C-50C4-4FC2-BA79-A54B0E020A31}"/>
                </a:ext>
              </a:extLst>
            </p:cNvPr>
            <p:cNvSpPr>
              <a:spLocks/>
            </p:cNvSpPr>
            <p:nvPr userDrawn="1"/>
          </p:nvSpPr>
          <p:spPr bwMode="auto">
            <a:xfrm>
              <a:off x="4995674"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2" name="Freeform 32">
              <a:extLst>
                <a:ext uri="{FF2B5EF4-FFF2-40B4-BE49-F238E27FC236}">
                  <a16:creationId xmlns:a16="http://schemas.microsoft.com/office/drawing/2014/main" id="{253A8C38-23AB-4365-B938-B302B431CE90}"/>
                </a:ext>
              </a:extLst>
            </p:cNvPr>
            <p:cNvSpPr>
              <a:spLocks/>
            </p:cNvSpPr>
            <p:nvPr userDrawn="1"/>
          </p:nvSpPr>
          <p:spPr bwMode="auto">
            <a:xfrm>
              <a:off x="5324302"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3" name="Freeform 29">
              <a:extLst>
                <a:ext uri="{FF2B5EF4-FFF2-40B4-BE49-F238E27FC236}">
                  <a16:creationId xmlns:a16="http://schemas.microsoft.com/office/drawing/2014/main" id="{382E235D-D964-4D7B-8FD5-7F4D354131E1}"/>
                </a:ext>
              </a:extLst>
            </p:cNvPr>
            <p:cNvSpPr>
              <a:spLocks/>
            </p:cNvSpPr>
            <p:nvPr userDrawn="1"/>
          </p:nvSpPr>
          <p:spPr bwMode="auto">
            <a:xfrm>
              <a:off x="587197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4" name="Freeform 30">
              <a:extLst>
                <a:ext uri="{FF2B5EF4-FFF2-40B4-BE49-F238E27FC236}">
                  <a16:creationId xmlns:a16="http://schemas.microsoft.com/office/drawing/2014/main" id="{DB740A09-9C2B-4629-8CF5-C2B6C256BACF}"/>
                </a:ext>
              </a:extLst>
            </p:cNvPr>
            <p:cNvSpPr>
              <a:spLocks/>
            </p:cNvSpPr>
            <p:nvPr userDrawn="1"/>
          </p:nvSpPr>
          <p:spPr bwMode="auto">
            <a:xfrm>
              <a:off x="619811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5" name="Freeform 31">
              <a:extLst>
                <a:ext uri="{FF2B5EF4-FFF2-40B4-BE49-F238E27FC236}">
                  <a16:creationId xmlns:a16="http://schemas.microsoft.com/office/drawing/2014/main" id="{F3BE38D0-3DDF-4CEC-9791-609B497D90CE}"/>
                </a:ext>
              </a:extLst>
            </p:cNvPr>
            <p:cNvSpPr>
              <a:spLocks/>
            </p:cNvSpPr>
            <p:nvPr userDrawn="1"/>
          </p:nvSpPr>
          <p:spPr bwMode="auto">
            <a:xfrm>
              <a:off x="5650443"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6" name="Freeform 32">
              <a:extLst>
                <a:ext uri="{FF2B5EF4-FFF2-40B4-BE49-F238E27FC236}">
                  <a16:creationId xmlns:a16="http://schemas.microsoft.com/office/drawing/2014/main" id="{3B03933F-D52A-432D-AE9F-8D92341130A9}"/>
                </a:ext>
              </a:extLst>
            </p:cNvPr>
            <p:cNvSpPr>
              <a:spLocks/>
            </p:cNvSpPr>
            <p:nvPr userDrawn="1"/>
          </p:nvSpPr>
          <p:spPr bwMode="auto">
            <a:xfrm>
              <a:off x="5979071"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7" name="Freeform 499">
              <a:extLst>
                <a:ext uri="{FF2B5EF4-FFF2-40B4-BE49-F238E27FC236}">
                  <a16:creationId xmlns:a16="http://schemas.microsoft.com/office/drawing/2014/main" id="{5A4AEFAF-63D8-44BB-AE45-9545D20851D8}"/>
                </a:ext>
              </a:extLst>
            </p:cNvPr>
            <p:cNvSpPr>
              <a:spLocks/>
            </p:cNvSpPr>
            <p:nvPr userDrawn="1"/>
          </p:nvSpPr>
          <p:spPr bwMode="auto">
            <a:xfrm>
              <a:off x="652674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8" name="Freeform 500">
              <a:extLst>
                <a:ext uri="{FF2B5EF4-FFF2-40B4-BE49-F238E27FC236}">
                  <a16:creationId xmlns:a16="http://schemas.microsoft.com/office/drawing/2014/main" id="{2BB82494-4BA1-40E6-9E2A-F58B0AEF69B7}"/>
                </a:ext>
              </a:extLst>
            </p:cNvPr>
            <p:cNvSpPr>
              <a:spLocks/>
            </p:cNvSpPr>
            <p:nvPr userDrawn="1"/>
          </p:nvSpPr>
          <p:spPr bwMode="auto">
            <a:xfrm>
              <a:off x="685288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79" name="Freeform 501">
              <a:extLst>
                <a:ext uri="{FF2B5EF4-FFF2-40B4-BE49-F238E27FC236}">
                  <a16:creationId xmlns:a16="http://schemas.microsoft.com/office/drawing/2014/main" id="{9F6C5321-F033-4DAF-B0F4-A74525DB3767}"/>
                </a:ext>
              </a:extLst>
            </p:cNvPr>
            <p:cNvSpPr>
              <a:spLocks/>
            </p:cNvSpPr>
            <p:nvPr userDrawn="1"/>
          </p:nvSpPr>
          <p:spPr bwMode="auto">
            <a:xfrm>
              <a:off x="6305212"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0" name="Freeform 502">
              <a:extLst>
                <a:ext uri="{FF2B5EF4-FFF2-40B4-BE49-F238E27FC236}">
                  <a16:creationId xmlns:a16="http://schemas.microsoft.com/office/drawing/2014/main" id="{D6151E53-BCED-451D-84EF-E182739DF2EB}"/>
                </a:ext>
              </a:extLst>
            </p:cNvPr>
            <p:cNvSpPr>
              <a:spLocks/>
            </p:cNvSpPr>
            <p:nvPr userDrawn="1"/>
          </p:nvSpPr>
          <p:spPr bwMode="auto">
            <a:xfrm>
              <a:off x="6633840" y="4268156"/>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1" name="Freeform 29">
              <a:extLst>
                <a:ext uri="{FF2B5EF4-FFF2-40B4-BE49-F238E27FC236}">
                  <a16:creationId xmlns:a16="http://schemas.microsoft.com/office/drawing/2014/main" id="{3111E34A-3388-465E-83CD-198A78D5E7AC}"/>
                </a:ext>
              </a:extLst>
            </p:cNvPr>
            <p:cNvSpPr>
              <a:spLocks/>
            </p:cNvSpPr>
            <p:nvPr userDrawn="1"/>
          </p:nvSpPr>
          <p:spPr bwMode="auto">
            <a:xfrm>
              <a:off x="718151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2" name="Freeform 31">
              <a:extLst>
                <a:ext uri="{FF2B5EF4-FFF2-40B4-BE49-F238E27FC236}">
                  <a16:creationId xmlns:a16="http://schemas.microsoft.com/office/drawing/2014/main" id="{8C386E69-1238-4C66-8BF5-BC80D3B9A182}"/>
                </a:ext>
              </a:extLst>
            </p:cNvPr>
            <p:cNvSpPr>
              <a:spLocks/>
            </p:cNvSpPr>
            <p:nvPr userDrawn="1"/>
          </p:nvSpPr>
          <p:spPr bwMode="auto">
            <a:xfrm>
              <a:off x="6959981" y="4268156"/>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49" name="Freeform 29">
              <a:extLst>
                <a:ext uri="{FF2B5EF4-FFF2-40B4-BE49-F238E27FC236}">
                  <a16:creationId xmlns:a16="http://schemas.microsoft.com/office/drawing/2014/main" id="{4812AC64-8206-4874-8920-4FF50F74C668}"/>
                </a:ext>
              </a:extLst>
            </p:cNvPr>
            <p:cNvSpPr>
              <a:spLocks/>
            </p:cNvSpPr>
            <p:nvPr userDrawn="1"/>
          </p:nvSpPr>
          <p:spPr bwMode="auto">
            <a:xfrm>
              <a:off x="751014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0" name="Freeform 30">
              <a:extLst>
                <a:ext uri="{FF2B5EF4-FFF2-40B4-BE49-F238E27FC236}">
                  <a16:creationId xmlns:a16="http://schemas.microsoft.com/office/drawing/2014/main" id="{4B3C723A-1097-47DE-A2B4-F8D4DE5EAD98}"/>
                </a:ext>
              </a:extLst>
            </p:cNvPr>
            <p:cNvSpPr>
              <a:spLocks/>
            </p:cNvSpPr>
            <p:nvPr userDrawn="1"/>
          </p:nvSpPr>
          <p:spPr bwMode="auto">
            <a:xfrm>
              <a:off x="7836283"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1" name="Freeform 31">
              <a:extLst>
                <a:ext uri="{FF2B5EF4-FFF2-40B4-BE49-F238E27FC236}">
                  <a16:creationId xmlns:a16="http://schemas.microsoft.com/office/drawing/2014/main" id="{5F1AC1EA-A808-45F9-8E2A-8DFB8DEA76A0}"/>
                </a:ext>
              </a:extLst>
            </p:cNvPr>
            <p:cNvSpPr>
              <a:spLocks/>
            </p:cNvSpPr>
            <p:nvPr userDrawn="1"/>
          </p:nvSpPr>
          <p:spPr bwMode="auto">
            <a:xfrm>
              <a:off x="7288609"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2" name="Freeform 32">
              <a:extLst>
                <a:ext uri="{FF2B5EF4-FFF2-40B4-BE49-F238E27FC236}">
                  <a16:creationId xmlns:a16="http://schemas.microsoft.com/office/drawing/2014/main" id="{C1782D5D-53B7-49AA-BB85-22566013873D}"/>
                </a:ext>
              </a:extLst>
            </p:cNvPr>
            <p:cNvSpPr>
              <a:spLocks/>
            </p:cNvSpPr>
            <p:nvPr userDrawn="1"/>
          </p:nvSpPr>
          <p:spPr bwMode="auto">
            <a:xfrm>
              <a:off x="7617237"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3" name="Freeform 29">
              <a:extLst>
                <a:ext uri="{FF2B5EF4-FFF2-40B4-BE49-F238E27FC236}">
                  <a16:creationId xmlns:a16="http://schemas.microsoft.com/office/drawing/2014/main" id="{1643AFEE-5E62-43D3-99A8-7F1420936734}"/>
                </a:ext>
              </a:extLst>
            </p:cNvPr>
            <p:cNvSpPr>
              <a:spLocks/>
            </p:cNvSpPr>
            <p:nvPr userDrawn="1"/>
          </p:nvSpPr>
          <p:spPr bwMode="auto">
            <a:xfrm>
              <a:off x="816491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4" name="Freeform 30">
              <a:extLst>
                <a:ext uri="{FF2B5EF4-FFF2-40B4-BE49-F238E27FC236}">
                  <a16:creationId xmlns:a16="http://schemas.microsoft.com/office/drawing/2014/main" id="{290C7006-CF1F-4094-AE94-11B190852AB2}"/>
                </a:ext>
              </a:extLst>
            </p:cNvPr>
            <p:cNvSpPr>
              <a:spLocks/>
            </p:cNvSpPr>
            <p:nvPr userDrawn="1"/>
          </p:nvSpPr>
          <p:spPr bwMode="auto">
            <a:xfrm>
              <a:off x="8491052"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5" name="Freeform 31">
              <a:extLst>
                <a:ext uri="{FF2B5EF4-FFF2-40B4-BE49-F238E27FC236}">
                  <a16:creationId xmlns:a16="http://schemas.microsoft.com/office/drawing/2014/main" id="{FB0E67D2-2174-491A-B60D-683E92B23FAC}"/>
                </a:ext>
              </a:extLst>
            </p:cNvPr>
            <p:cNvSpPr>
              <a:spLocks/>
            </p:cNvSpPr>
            <p:nvPr userDrawn="1"/>
          </p:nvSpPr>
          <p:spPr bwMode="auto">
            <a:xfrm>
              <a:off x="7943378"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6" name="Freeform 32">
              <a:extLst>
                <a:ext uri="{FF2B5EF4-FFF2-40B4-BE49-F238E27FC236}">
                  <a16:creationId xmlns:a16="http://schemas.microsoft.com/office/drawing/2014/main" id="{A49BFDEE-B2E5-4A79-B9B7-95A44E3A28EB}"/>
                </a:ext>
              </a:extLst>
            </p:cNvPr>
            <p:cNvSpPr>
              <a:spLocks/>
            </p:cNvSpPr>
            <p:nvPr userDrawn="1"/>
          </p:nvSpPr>
          <p:spPr bwMode="auto">
            <a:xfrm>
              <a:off x="8272007"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7" name="Freeform 29">
              <a:extLst>
                <a:ext uri="{FF2B5EF4-FFF2-40B4-BE49-F238E27FC236}">
                  <a16:creationId xmlns:a16="http://schemas.microsoft.com/office/drawing/2014/main" id="{63AD8FE8-EA3A-4ECE-8417-80888AA9955A}"/>
                </a:ext>
              </a:extLst>
            </p:cNvPr>
            <p:cNvSpPr>
              <a:spLocks/>
            </p:cNvSpPr>
            <p:nvPr userDrawn="1"/>
          </p:nvSpPr>
          <p:spPr bwMode="auto">
            <a:xfrm>
              <a:off x="881968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8" name="Freeform 30">
              <a:extLst>
                <a:ext uri="{FF2B5EF4-FFF2-40B4-BE49-F238E27FC236}">
                  <a16:creationId xmlns:a16="http://schemas.microsoft.com/office/drawing/2014/main" id="{F273511D-9A4C-4E63-B37B-1D415FB30D4D}"/>
                </a:ext>
              </a:extLst>
            </p:cNvPr>
            <p:cNvSpPr>
              <a:spLocks/>
            </p:cNvSpPr>
            <p:nvPr userDrawn="1"/>
          </p:nvSpPr>
          <p:spPr bwMode="auto">
            <a:xfrm>
              <a:off x="914582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59" name="Freeform 31">
              <a:extLst>
                <a:ext uri="{FF2B5EF4-FFF2-40B4-BE49-F238E27FC236}">
                  <a16:creationId xmlns:a16="http://schemas.microsoft.com/office/drawing/2014/main" id="{10B7B65E-BBB1-41B7-A4A5-C231AA00F298}"/>
                </a:ext>
              </a:extLst>
            </p:cNvPr>
            <p:cNvSpPr>
              <a:spLocks/>
            </p:cNvSpPr>
            <p:nvPr userDrawn="1"/>
          </p:nvSpPr>
          <p:spPr bwMode="auto">
            <a:xfrm>
              <a:off x="8598147"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0" name="Freeform 32">
              <a:extLst>
                <a:ext uri="{FF2B5EF4-FFF2-40B4-BE49-F238E27FC236}">
                  <a16:creationId xmlns:a16="http://schemas.microsoft.com/office/drawing/2014/main" id="{274C6834-FB5B-4D95-A67A-25025402C7E0}"/>
                </a:ext>
              </a:extLst>
            </p:cNvPr>
            <p:cNvSpPr>
              <a:spLocks/>
            </p:cNvSpPr>
            <p:nvPr userDrawn="1"/>
          </p:nvSpPr>
          <p:spPr bwMode="auto">
            <a:xfrm>
              <a:off x="8926774"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1" name="Freeform 29">
              <a:extLst>
                <a:ext uri="{FF2B5EF4-FFF2-40B4-BE49-F238E27FC236}">
                  <a16:creationId xmlns:a16="http://schemas.microsoft.com/office/drawing/2014/main" id="{D1C3A114-2E61-49AE-BEF2-5E4ADA6FFDF3}"/>
                </a:ext>
              </a:extLst>
            </p:cNvPr>
            <p:cNvSpPr>
              <a:spLocks/>
            </p:cNvSpPr>
            <p:nvPr userDrawn="1"/>
          </p:nvSpPr>
          <p:spPr bwMode="auto">
            <a:xfrm>
              <a:off x="947445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2" name="Freeform 30">
              <a:extLst>
                <a:ext uri="{FF2B5EF4-FFF2-40B4-BE49-F238E27FC236}">
                  <a16:creationId xmlns:a16="http://schemas.microsoft.com/office/drawing/2014/main" id="{5C79E0F9-2E7D-4924-97CF-ACCC09435B08}"/>
                </a:ext>
              </a:extLst>
            </p:cNvPr>
            <p:cNvSpPr>
              <a:spLocks/>
            </p:cNvSpPr>
            <p:nvPr userDrawn="1"/>
          </p:nvSpPr>
          <p:spPr bwMode="auto">
            <a:xfrm>
              <a:off x="9800591"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3" name="Freeform 31">
              <a:extLst>
                <a:ext uri="{FF2B5EF4-FFF2-40B4-BE49-F238E27FC236}">
                  <a16:creationId xmlns:a16="http://schemas.microsoft.com/office/drawing/2014/main" id="{9E3D83BD-EB97-45D4-8DB9-5D98F5703774}"/>
                </a:ext>
              </a:extLst>
            </p:cNvPr>
            <p:cNvSpPr>
              <a:spLocks/>
            </p:cNvSpPr>
            <p:nvPr userDrawn="1"/>
          </p:nvSpPr>
          <p:spPr bwMode="auto">
            <a:xfrm>
              <a:off x="9252915"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4" name="Freeform 32">
              <a:extLst>
                <a:ext uri="{FF2B5EF4-FFF2-40B4-BE49-F238E27FC236}">
                  <a16:creationId xmlns:a16="http://schemas.microsoft.com/office/drawing/2014/main" id="{03A750A3-5E66-42B0-8F35-A27F836ECAF7}"/>
                </a:ext>
              </a:extLst>
            </p:cNvPr>
            <p:cNvSpPr>
              <a:spLocks/>
            </p:cNvSpPr>
            <p:nvPr userDrawn="1"/>
          </p:nvSpPr>
          <p:spPr bwMode="auto">
            <a:xfrm>
              <a:off x="9581544"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5" name="Freeform 387">
              <a:extLst>
                <a:ext uri="{FF2B5EF4-FFF2-40B4-BE49-F238E27FC236}">
                  <a16:creationId xmlns:a16="http://schemas.microsoft.com/office/drawing/2014/main" id="{6281DA3F-CC25-49E5-A66F-D1C5E3A8E799}"/>
                </a:ext>
              </a:extLst>
            </p:cNvPr>
            <p:cNvSpPr>
              <a:spLocks/>
            </p:cNvSpPr>
            <p:nvPr userDrawn="1"/>
          </p:nvSpPr>
          <p:spPr bwMode="auto">
            <a:xfrm>
              <a:off x="10129218"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6" name="Freeform 388">
              <a:extLst>
                <a:ext uri="{FF2B5EF4-FFF2-40B4-BE49-F238E27FC236}">
                  <a16:creationId xmlns:a16="http://schemas.microsoft.com/office/drawing/2014/main" id="{777BF4C0-C01F-47BA-BBE7-65F078FB55A0}"/>
                </a:ext>
              </a:extLst>
            </p:cNvPr>
            <p:cNvSpPr>
              <a:spLocks/>
            </p:cNvSpPr>
            <p:nvPr userDrawn="1"/>
          </p:nvSpPr>
          <p:spPr bwMode="auto">
            <a:xfrm>
              <a:off x="10455360"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7" name="Freeform 389">
              <a:extLst>
                <a:ext uri="{FF2B5EF4-FFF2-40B4-BE49-F238E27FC236}">
                  <a16:creationId xmlns:a16="http://schemas.microsoft.com/office/drawing/2014/main" id="{4567BBA9-E18E-4ACE-A327-E3F8744B997E}"/>
                </a:ext>
              </a:extLst>
            </p:cNvPr>
            <p:cNvSpPr>
              <a:spLocks/>
            </p:cNvSpPr>
            <p:nvPr userDrawn="1"/>
          </p:nvSpPr>
          <p:spPr bwMode="auto">
            <a:xfrm>
              <a:off x="9907685"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8" name="Freeform 390">
              <a:extLst>
                <a:ext uri="{FF2B5EF4-FFF2-40B4-BE49-F238E27FC236}">
                  <a16:creationId xmlns:a16="http://schemas.microsoft.com/office/drawing/2014/main" id="{94CED3DB-9321-488E-B8F3-A14947652248}"/>
                </a:ext>
              </a:extLst>
            </p:cNvPr>
            <p:cNvSpPr>
              <a:spLocks/>
            </p:cNvSpPr>
            <p:nvPr userDrawn="1"/>
          </p:nvSpPr>
          <p:spPr bwMode="auto">
            <a:xfrm>
              <a:off x="10236312"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69" name="Freeform 29">
              <a:extLst>
                <a:ext uri="{FF2B5EF4-FFF2-40B4-BE49-F238E27FC236}">
                  <a16:creationId xmlns:a16="http://schemas.microsoft.com/office/drawing/2014/main" id="{E0DCD76E-41A0-4E54-A199-A4D1DEF053E3}"/>
                </a:ext>
              </a:extLst>
            </p:cNvPr>
            <p:cNvSpPr>
              <a:spLocks/>
            </p:cNvSpPr>
            <p:nvPr userDrawn="1"/>
          </p:nvSpPr>
          <p:spPr bwMode="auto">
            <a:xfrm>
              <a:off x="1078398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0" name="Freeform 31">
              <a:extLst>
                <a:ext uri="{FF2B5EF4-FFF2-40B4-BE49-F238E27FC236}">
                  <a16:creationId xmlns:a16="http://schemas.microsoft.com/office/drawing/2014/main" id="{4573DADF-B71E-48A1-810F-4A59580B129B}"/>
                </a:ext>
              </a:extLst>
            </p:cNvPr>
            <p:cNvSpPr>
              <a:spLocks/>
            </p:cNvSpPr>
            <p:nvPr userDrawn="1"/>
          </p:nvSpPr>
          <p:spPr bwMode="auto">
            <a:xfrm>
              <a:off x="10562454"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1" name="Freeform 29">
              <a:extLst>
                <a:ext uri="{FF2B5EF4-FFF2-40B4-BE49-F238E27FC236}">
                  <a16:creationId xmlns:a16="http://schemas.microsoft.com/office/drawing/2014/main" id="{36BB6503-5721-4913-B98C-335FEDF856A4}"/>
                </a:ext>
              </a:extLst>
            </p:cNvPr>
            <p:cNvSpPr>
              <a:spLocks/>
            </p:cNvSpPr>
            <p:nvPr userDrawn="1"/>
          </p:nvSpPr>
          <p:spPr bwMode="auto">
            <a:xfrm>
              <a:off x="1111261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2" name="Freeform 30">
              <a:extLst>
                <a:ext uri="{FF2B5EF4-FFF2-40B4-BE49-F238E27FC236}">
                  <a16:creationId xmlns:a16="http://schemas.microsoft.com/office/drawing/2014/main" id="{5BFFB639-C4B5-4D63-970D-89BBF17C1D1F}"/>
                </a:ext>
              </a:extLst>
            </p:cNvPr>
            <p:cNvSpPr>
              <a:spLocks/>
            </p:cNvSpPr>
            <p:nvPr userDrawn="1"/>
          </p:nvSpPr>
          <p:spPr bwMode="auto">
            <a:xfrm>
              <a:off x="11438757"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3" name="Freeform 31">
              <a:extLst>
                <a:ext uri="{FF2B5EF4-FFF2-40B4-BE49-F238E27FC236}">
                  <a16:creationId xmlns:a16="http://schemas.microsoft.com/office/drawing/2014/main" id="{B58A182B-4A34-46DB-8B84-AD041409527D}"/>
                </a:ext>
              </a:extLst>
            </p:cNvPr>
            <p:cNvSpPr>
              <a:spLocks/>
            </p:cNvSpPr>
            <p:nvPr userDrawn="1"/>
          </p:nvSpPr>
          <p:spPr bwMode="auto">
            <a:xfrm>
              <a:off x="10891083"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4" name="Freeform 32">
              <a:extLst>
                <a:ext uri="{FF2B5EF4-FFF2-40B4-BE49-F238E27FC236}">
                  <a16:creationId xmlns:a16="http://schemas.microsoft.com/office/drawing/2014/main" id="{6A72788A-690F-4F1D-B649-425ED8E0C31E}"/>
                </a:ext>
              </a:extLst>
            </p:cNvPr>
            <p:cNvSpPr>
              <a:spLocks/>
            </p:cNvSpPr>
            <p:nvPr userDrawn="1"/>
          </p:nvSpPr>
          <p:spPr bwMode="auto">
            <a:xfrm>
              <a:off x="11219710"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5" name="Freeform 397">
              <a:extLst>
                <a:ext uri="{FF2B5EF4-FFF2-40B4-BE49-F238E27FC236}">
                  <a16:creationId xmlns:a16="http://schemas.microsoft.com/office/drawing/2014/main" id="{06E03F44-3285-488D-AAA1-4D81913011FF}"/>
                </a:ext>
              </a:extLst>
            </p:cNvPr>
            <p:cNvSpPr>
              <a:spLocks/>
            </p:cNvSpPr>
            <p:nvPr userDrawn="1"/>
          </p:nvSpPr>
          <p:spPr bwMode="auto">
            <a:xfrm>
              <a:off x="11767385"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6" name="Freeform 398">
              <a:extLst>
                <a:ext uri="{FF2B5EF4-FFF2-40B4-BE49-F238E27FC236}">
                  <a16:creationId xmlns:a16="http://schemas.microsoft.com/office/drawing/2014/main" id="{19C15FB1-7603-42FD-8D30-73790AECC5DC}"/>
                </a:ext>
              </a:extLst>
            </p:cNvPr>
            <p:cNvSpPr>
              <a:spLocks/>
            </p:cNvSpPr>
            <p:nvPr userDrawn="1"/>
          </p:nvSpPr>
          <p:spPr bwMode="auto">
            <a:xfrm>
              <a:off x="12093526" y="4271887"/>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7" name="Freeform 399">
              <a:extLst>
                <a:ext uri="{FF2B5EF4-FFF2-40B4-BE49-F238E27FC236}">
                  <a16:creationId xmlns:a16="http://schemas.microsoft.com/office/drawing/2014/main" id="{99AF4FB3-B6A8-4620-AC8D-D4610F9C8461}"/>
                </a:ext>
              </a:extLst>
            </p:cNvPr>
            <p:cNvSpPr>
              <a:spLocks/>
            </p:cNvSpPr>
            <p:nvPr userDrawn="1"/>
          </p:nvSpPr>
          <p:spPr bwMode="auto">
            <a:xfrm>
              <a:off x="11545852" y="4268156"/>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8" name="Freeform 400">
              <a:extLst>
                <a:ext uri="{FF2B5EF4-FFF2-40B4-BE49-F238E27FC236}">
                  <a16:creationId xmlns:a16="http://schemas.microsoft.com/office/drawing/2014/main" id="{D01F5421-B470-48C5-8853-A376B42CE9E2}"/>
                </a:ext>
              </a:extLst>
            </p:cNvPr>
            <p:cNvSpPr>
              <a:spLocks/>
            </p:cNvSpPr>
            <p:nvPr userDrawn="1"/>
          </p:nvSpPr>
          <p:spPr bwMode="auto">
            <a:xfrm>
              <a:off x="11874480" y="4268156"/>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5" name="Group 1814">
            <a:extLst>
              <a:ext uri="{FF2B5EF4-FFF2-40B4-BE49-F238E27FC236}">
                <a16:creationId xmlns:a16="http://schemas.microsoft.com/office/drawing/2014/main" id="{1D84FA7B-137F-435D-8123-CAB304758178}"/>
              </a:ext>
            </a:extLst>
          </p:cNvPr>
          <p:cNvGrpSpPr/>
          <p:nvPr userDrawn="1"/>
        </p:nvGrpSpPr>
        <p:grpSpPr>
          <a:xfrm>
            <a:off x="83663" y="4624381"/>
            <a:ext cx="12009864" cy="176637"/>
            <a:chOff x="83663" y="4565932"/>
            <a:chExt cx="12009864" cy="176637"/>
          </a:xfrm>
        </p:grpSpPr>
        <p:sp>
          <p:nvSpPr>
            <p:cNvPr id="1483" name="Freeform 29">
              <a:extLst>
                <a:ext uri="{FF2B5EF4-FFF2-40B4-BE49-F238E27FC236}">
                  <a16:creationId xmlns:a16="http://schemas.microsoft.com/office/drawing/2014/main" id="{C937C581-F1E8-4EE5-A0EB-72611DAEEF63}"/>
                </a:ext>
              </a:extLst>
            </p:cNvPr>
            <p:cNvSpPr>
              <a:spLocks/>
            </p:cNvSpPr>
            <p:nvPr userDrawn="1"/>
          </p:nvSpPr>
          <p:spPr bwMode="auto">
            <a:xfrm flipH="1">
              <a:off x="695998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4" name="Freeform 30">
              <a:extLst>
                <a:ext uri="{FF2B5EF4-FFF2-40B4-BE49-F238E27FC236}">
                  <a16:creationId xmlns:a16="http://schemas.microsoft.com/office/drawing/2014/main" id="{8AB6E3AC-6856-4DAF-999A-381193C54253}"/>
                </a:ext>
              </a:extLst>
            </p:cNvPr>
            <p:cNvSpPr>
              <a:spLocks/>
            </p:cNvSpPr>
            <p:nvPr userDrawn="1"/>
          </p:nvSpPr>
          <p:spPr bwMode="auto">
            <a:xfrm flipH="1">
              <a:off x="663384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5" name="Freeform 31">
              <a:extLst>
                <a:ext uri="{FF2B5EF4-FFF2-40B4-BE49-F238E27FC236}">
                  <a16:creationId xmlns:a16="http://schemas.microsoft.com/office/drawing/2014/main" id="{65FBE7BB-D0B5-49F5-B626-D60B901DB95C}"/>
                </a:ext>
              </a:extLst>
            </p:cNvPr>
            <p:cNvSpPr>
              <a:spLocks/>
            </p:cNvSpPr>
            <p:nvPr userDrawn="1"/>
          </p:nvSpPr>
          <p:spPr bwMode="auto">
            <a:xfrm flipH="1">
              <a:off x="706707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6" name="Freeform 32">
              <a:extLst>
                <a:ext uri="{FF2B5EF4-FFF2-40B4-BE49-F238E27FC236}">
                  <a16:creationId xmlns:a16="http://schemas.microsoft.com/office/drawing/2014/main" id="{1149472C-344F-48A5-A8A8-69FF8C74AEF7}"/>
                </a:ext>
              </a:extLst>
            </p:cNvPr>
            <p:cNvSpPr>
              <a:spLocks/>
            </p:cNvSpPr>
            <p:nvPr userDrawn="1"/>
          </p:nvSpPr>
          <p:spPr bwMode="auto">
            <a:xfrm flipH="1">
              <a:off x="6740936"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7" name="Freeform 29">
              <a:extLst>
                <a:ext uri="{FF2B5EF4-FFF2-40B4-BE49-F238E27FC236}">
                  <a16:creationId xmlns:a16="http://schemas.microsoft.com/office/drawing/2014/main" id="{27C8463D-660A-41DE-ADB6-5FF28F1E7F3F}"/>
                </a:ext>
              </a:extLst>
            </p:cNvPr>
            <p:cNvSpPr>
              <a:spLocks/>
            </p:cNvSpPr>
            <p:nvPr userDrawn="1"/>
          </p:nvSpPr>
          <p:spPr bwMode="auto">
            <a:xfrm flipH="1">
              <a:off x="630521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8" name="Freeform 30">
              <a:extLst>
                <a:ext uri="{FF2B5EF4-FFF2-40B4-BE49-F238E27FC236}">
                  <a16:creationId xmlns:a16="http://schemas.microsoft.com/office/drawing/2014/main" id="{E79B9E7A-1FE4-445E-8762-8A0CD2ADAD0D}"/>
                </a:ext>
              </a:extLst>
            </p:cNvPr>
            <p:cNvSpPr>
              <a:spLocks/>
            </p:cNvSpPr>
            <p:nvPr userDrawn="1"/>
          </p:nvSpPr>
          <p:spPr bwMode="auto">
            <a:xfrm flipH="1">
              <a:off x="5979072"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89" name="Freeform 31">
              <a:extLst>
                <a:ext uri="{FF2B5EF4-FFF2-40B4-BE49-F238E27FC236}">
                  <a16:creationId xmlns:a16="http://schemas.microsoft.com/office/drawing/2014/main" id="{8B498E98-9565-4A6D-9783-857C0CEAA3BE}"/>
                </a:ext>
              </a:extLst>
            </p:cNvPr>
            <p:cNvSpPr>
              <a:spLocks/>
            </p:cNvSpPr>
            <p:nvPr userDrawn="1"/>
          </p:nvSpPr>
          <p:spPr bwMode="auto">
            <a:xfrm flipH="1">
              <a:off x="6412307"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0" name="Freeform 32">
              <a:extLst>
                <a:ext uri="{FF2B5EF4-FFF2-40B4-BE49-F238E27FC236}">
                  <a16:creationId xmlns:a16="http://schemas.microsoft.com/office/drawing/2014/main" id="{9915BEAD-5A39-4D6F-AB16-BB3BD1F60AA8}"/>
                </a:ext>
              </a:extLst>
            </p:cNvPr>
            <p:cNvSpPr>
              <a:spLocks/>
            </p:cNvSpPr>
            <p:nvPr userDrawn="1"/>
          </p:nvSpPr>
          <p:spPr bwMode="auto">
            <a:xfrm flipH="1">
              <a:off x="6086166"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1" name="Freeform 29">
              <a:extLst>
                <a:ext uri="{FF2B5EF4-FFF2-40B4-BE49-F238E27FC236}">
                  <a16:creationId xmlns:a16="http://schemas.microsoft.com/office/drawing/2014/main" id="{3A054EDD-46E6-4BFA-8EDA-3A3B36E07F9F}"/>
                </a:ext>
              </a:extLst>
            </p:cNvPr>
            <p:cNvSpPr>
              <a:spLocks/>
            </p:cNvSpPr>
            <p:nvPr userDrawn="1"/>
          </p:nvSpPr>
          <p:spPr bwMode="auto">
            <a:xfrm flipH="1">
              <a:off x="5650444"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2" name="Freeform 30">
              <a:extLst>
                <a:ext uri="{FF2B5EF4-FFF2-40B4-BE49-F238E27FC236}">
                  <a16:creationId xmlns:a16="http://schemas.microsoft.com/office/drawing/2014/main" id="{C1E6A53E-70F6-4A4A-A6D1-0D38FFEFFC0E}"/>
                </a:ext>
              </a:extLst>
            </p:cNvPr>
            <p:cNvSpPr>
              <a:spLocks/>
            </p:cNvSpPr>
            <p:nvPr userDrawn="1"/>
          </p:nvSpPr>
          <p:spPr bwMode="auto">
            <a:xfrm flipH="1">
              <a:off x="532430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3" name="Freeform 31">
              <a:extLst>
                <a:ext uri="{FF2B5EF4-FFF2-40B4-BE49-F238E27FC236}">
                  <a16:creationId xmlns:a16="http://schemas.microsoft.com/office/drawing/2014/main" id="{0847C902-8369-4CF9-9A1E-6E824E4F6E1B}"/>
                </a:ext>
              </a:extLst>
            </p:cNvPr>
            <p:cNvSpPr>
              <a:spLocks/>
            </p:cNvSpPr>
            <p:nvPr userDrawn="1"/>
          </p:nvSpPr>
          <p:spPr bwMode="auto">
            <a:xfrm flipH="1">
              <a:off x="5757538"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4" name="Freeform 32">
              <a:extLst>
                <a:ext uri="{FF2B5EF4-FFF2-40B4-BE49-F238E27FC236}">
                  <a16:creationId xmlns:a16="http://schemas.microsoft.com/office/drawing/2014/main" id="{F51AD32E-1551-4707-B22D-9DE28F1E32FD}"/>
                </a:ext>
              </a:extLst>
            </p:cNvPr>
            <p:cNvSpPr>
              <a:spLocks/>
            </p:cNvSpPr>
            <p:nvPr userDrawn="1"/>
          </p:nvSpPr>
          <p:spPr bwMode="auto">
            <a:xfrm flipH="1">
              <a:off x="5431398"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5" name="Freeform 29">
              <a:extLst>
                <a:ext uri="{FF2B5EF4-FFF2-40B4-BE49-F238E27FC236}">
                  <a16:creationId xmlns:a16="http://schemas.microsoft.com/office/drawing/2014/main" id="{F5F52CFD-D509-4CEE-AE3C-1E8820ABDB11}"/>
                </a:ext>
              </a:extLst>
            </p:cNvPr>
            <p:cNvSpPr>
              <a:spLocks/>
            </p:cNvSpPr>
            <p:nvPr userDrawn="1"/>
          </p:nvSpPr>
          <p:spPr bwMode="auto">
            <a:xfrm flipH="1">
              <a:off x="4995675"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6" name="Freeform 30">
              <a:extLst>
                <a:ext uri="{FF2B5EF4-FFF2-40B4-BE49-F238E27FC236}">
                  <a16:creationId xmlns:a16="http://schemas.microsoft.com/office/drawing/2014/main" id="{AE5F8FA5-6225-47A1-BD8B-DEF29B20D0AE}"/>
                </a:ext>
              </a:extLst>
            </p:cNvPr>
            <p:cNvSpPr>
              <a:spLocks/>
            </p:cNvSpPr>
            <p:nvPr userDrawn="1"/>
          </p:nvSpPr>
          <p:spPr bwMode="auto">
            <a:xfrm flipH="1">
              <a:off x="4669534"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7" name="Freeform 31">
              <a:extLst>
                <a:ext uri="{FF2B5EF4-FFF2-40B4-BE49-F238E27FC236}">
                  <a16:creationId xmlns:a16="http://schemas.microsoft.com/office/drawing/2014/main" id="{00AD553A-E251-4741-A8B8-AC425803B283}"/>
                </a:ext>
              </a:extLst>
            </p:cNvPr>
            <p:cNvSpPr>
              <a:spLocks/>
            </p:cNvSpPr>
            <p:nvPr userDrawn="1"/>
          </p:nvSpPr>
          <p:spPr bwMode="auto">
            <a:xfrm flipH="1">
              <a:off x="5102769"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8" name="Freeform 32">
              <a:extLst>
                <a:ext uri="{FF2B5EF4-FFF2-40B4-BE49-F238E27FC236}">
                  <a16:creationId xmlns:a16="http://schemas.microsoft.com/office/drawing/2014/main" id="{620D7601-2FFB-4AB7-ADAF-0372789A496B}"/>
                </a:ext>
              </a:extLst>
            </p:cNvPr>
            <p:cNvSpPr>
              <a:spLocks/>
            </p:cNvSpPr>
            <p:nvPr userDrawn="1"/>
          </p:nvSpPr>
          <p:spPr bwMode="auto">
            <a:xfrm flipH="1">
              <a:off x="4776629"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99" name="Freeform 521">
              <a:extLst>
                <a:ext uri="{FF2B5EF4-FFF2-40B4-BE49-F238E27FC236}">
                  <a16:creationId xmlns:a16="http://schemas.microsoft.com/office/drawing/2014/main" id="{7CC481C5-CBCA-4938-9317-06D30CB61A0E}"/>
                </a:ext>
              </a:extLst>
            </p:cNvPr>
            <p:cNvSpPr>
              <a:spLocks/>
            </p:cNvSpPr>
            <p:nvPr userDrawn="1"/>
          </p:nvSpPr>
          <p:spPr bwMode="auto">
            <a:xfrm flipH="1">
              <a:off x="4340906"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0" name="Freeform 522">
              <a:extLst>
                <a:ext uri="{FF2B5EF4-FFF2-40B4-BE49-F238E27FC236}">
                  <a16:creationId xmlns:a16="http://schemas.microsoft.com/office/drawing/2014/main" id="{4390D331-8BAF-43EC-AA81-47BDAAD23728}"/>
                </a:ext>
              </a:extLst>
            </p:cNvPr>
            <p:cNvSpPr>
              <a:spLocks/>
            </p:cNvSpPr>
            <p:nvPr userDrawn="1"/>
          </p:nvSpPr>
          <p:spPr bwMode="auto">
            <a:xfrm flipH="1">
              <a:off x="4014765"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1" name="Freeform 523">
              <a:extLst>
                <a:ext uri="{FF2B5EF4-FFF2-40B4-BE49-F238E27FC236}">
                  <a16:creationId xmlns:a16="http://schemas.microsoft.com/office/drawing/2014/main" id="{EC41EF87-4F67-45D5-B0C2-E1ED9D4C950B}"/>
                </a:ext>
              </a:extLst>
            </p:cNvPr>
            <p:cNvSpPr>
              <a:spLocks/>
            </p:cNvSpPr>
            <p:nvPr userDrawn="1"/>
          </p:nvSpPr>
          <p:spPr bwMode="auto">
            <a:xfrm flipH="1">
              <a:off x="4447999"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2" name="Freeform 524">
              <a:extLst>
                <a:ext uri="{FF2B5EF4-FFF2-40B4-BE49-F238E27FC236}">
                  <a16:creationId xmlns:a16="http://schemas.microsoft.com/office/drawing/2014/main" id="{8504F518-73C8-4C62-BD8B-8DBEABE06BF5}"/>
                </a:ext>
              </a:extLst>
            </p:cNvPr>
            <p:cNvSpPr>
              <a:spLocks/>
            </p:cNvSpPr>
            <p:nvPr userDrawn="1"/>
          </p:nvSpPr>
          <p:spPr bwMode="auto">
            <a:xfrm flipH="1">
              <a:off x="4121860"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3" name="Freeform 29">
              <a:extLst>
                <a:ext uri="{FF2B5EF4-FFF2-40B4-BE49-F238E27FC236}">
                  <a16:creationId xmlns:a16="http://schemas.microsoft.com/office/drawing/2014/main" id="{85666856-FDFD-4A1B-8839-FF9140B4F1A4}"/>
                </a:ext>
              </a:extLst>
            </p:cNvPr>
            <p:cNvSpPr>
              <a:spLocks/>
            </p:cNvSpPr>
            <p:nvPr userDrawn="1"/>
          </p:nvSpPr>
          <p:spPr bwMode="auto">
            <a:xfrm flipH="1">
              <a:off x="3686136"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4" name="Freeform 31">
              <a:extLst>
                <a:ext uri="{FF2B5EF4-FFF2-40B4-BE49-F238E27FC236}">
                  <a16:creationId xmlns:a16="http://schemas.microsoft.com/office/drawing/2014/main" id="{1F2CFB71-F2D6-403C-953F-4175EAF28C8C}"/>
                </a:ext>
              </a:extLst>
            </p:cNvPr>
            <p:cNvSpPr>
              <a:spLocks/>
            </p:cNvSpPr>
            <p:nvPr userDrawn="1"/>
          </p:nvSpPr>
          <p:spPr bwMode="auto">
            <a:xfrm flipH="1">
              <a:off x="3793231"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5" name="Freeform 29">
              <a:extLst>
                <a:ext uri="{FF2B5EF4-FFF2-40B4-BE49-F238E27FC236}">
                  <a16:creationId xmlns:a16="http://schemas.microsoft.com/office/drawing/2014/main" id="{BB5F7F24-9D5C-42F3-8F4E-819FE5D91282}"/>
                </a:ext>
              </a:extLst>
            </p:cNvPr>
            <p:cNvSpPr>
              <a:spLocks/>
            </p:cNvSpPr>
            <p:nvPr userDrawn="1"/>
          </p:nvSpPr>
          <p:spPr bwMode="auto">
            <a:xfrm flipH="1">
              <a:off x="3357508"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6" name="Freeform 30">
              <a:extLst>
                <a:ext uri="{FF2B5EF4-FFF2-40B4-BE49-F238E27FC236}">
                  <a16:creationId xmlns:a16="http://schemas.microsoft.com/office/drawing/2014/main" id="{2F2CCFB0-04D7-40B8-B976-349093F2F3C0}"/>
                </a:ext>
              </a:extLst>
            </p:cNvPr>
            <p:cNvSpPr>
              <a:spLocks/>
            </p:cNvSpPr>
            <p:nvPr userDrawn="1"/>
          </p:nvSpPr>
          <p:spPr bwMode="auto">
            <a:xfrm flipH="1">
              <a:off x="3031367"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7" name="Freeform 31">
              <a:extLst>
                <a:ext uri="{FF2B5EF4-FFF2-40B4-BE49-F238E27FC236}">
                  <a16:creationId xmlns:a16="http://schemas.microsoft.com/office/drawing/2014/main" id="{7A31D7EF-F0E9-49A2-831C-6BC9C6636107}"/>
                </a:ext>
              </a:extLst>
            </p:cNvPr>
            <p:cNvSpPr>
              <a:spLocks/>
            </p:cNvSpPr>
            <p:nvPr userDrawn="1"/>
          </p:nvSpPr>
          <p:spPr bwMode="auto">
            <a:xfrm flipH="1">
              <a:off x="3464602"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8" name="Freeform 32">
              <a:extLst>
                <a:ext uri="{FF2B5EF4-FFF2-40B4-BE49-F238E27FC236}">
                  <a16:creationId xmlns:a16="http://schemas.microsoft.com/office/drawing/2014/main" id="{E74515D6-90D4-424F-B0DF-5263CC8FC4D1}"/>
                </a:ext>
              </a:extLst>
            </p:cNvPr>
            <p:cNvSpPr>
              <a:spLocks/>
            </p:cNvSpPr>
            <p:nvPr userDrawn="1"/>
          </p:nvSpPr>
          <p:spPr bwMode="auto">
            <a:xfrm flipH="1">
              <a:off x="3138462"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09" name="Freeform 29">
              <a:extLst>
                <a:ext uri="{FF2B5EF4-FFF2-40B4-BE49-F238E27FC236}">
                  <a16:creationId xmlns:a16="http://schemas.microsoft.com/office/drawing/2014/main" id="{405CE857-C882-45B2-9A83-71F3F4E2A8DF}"/>
                </a:ext>
              </a:extLst>
            </p:cNvPr>
            <p:cNvSpPr>
              <a:spLocks/>
            </p:cNvSpPr>
            <p:nvPr userDrawn="1"/>
          </p:nvSpPr>
          <p:spPr bwMode="auto">
            <a:xfrm flipH="1">
              <a:off x="2702739"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0" name="Freeform 30">
              <a:extLst>
                <a:ext uri="{FF2B5EF4-FFF2-40B4-BE49-F238E27FC236}">
                  <a16:creationId xmlns:a16="http://schemas.microsoft.com/office/drawing/2014/main" id="{39CE3DC5-15D2-4C32-9F0C-5DECC998757C}"/>
                </a:ext>
              </a:extLst>
            </p:cNvPr>
            <p:cNvSpPr>
              <a:spLocks/>
            </p:cNvSpPr>
            <p:nvPr userDrawn="1"/>
          </p:nvSpPr>
          <p:spPr bwMode="auto">
            <a:xfrm flipH="1">
              <a:off x="2376598"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1" name="Freeform 31">
              <a:extLst>
                <a:ext uri="{FF2B5EF4-FFF2-40B4-BE49-F238E27FC236}">
                  <a16:creationId xmlns:a16="http://schemas.microsoft.com/office/drawing/2014/main" id="{9B3D6FF0-FD04-48BD-9AC9-61F1B4C713DB}"/>
                </a:ext>
              </a:extLst>
            </p:cNvPr>
            <p:cNvSpPr>
              <a:spLocks/>
            </p:cNvSpPr>
            <p:nvPr userDrawn="1"/>
          </p:nvSpPr>
          <p:spPr bwMode="auto">
            <a:xfrm flipH="1">
              <a:off x="2809833"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2" name="Freeform 32">
              <a:extLst>
                <a:ext uri="{FF2B5EF4-FFF2-40B4-BE49-F238E27FC236}">
                  <a16:creationId xmlns:a16="http://schemas.microsoft.com/office/drawing/2014/main" id="{55AD8B73-7F23-4953-A821-5C71E924EE66}"/>
                </a:ext>
              </a:extLst>
            </p:cNvPr>
            <p:cNvSpPr>
              <a:spLocks/>
            </p:cNvSpPr>
            <p:nvPr userDrawn="1"/>
          </p:nvSpPr>
          <p:spPr bwMode="auto">
            <a:xfrm flipH="1">
              <a:off x="2483693"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3" name="Freeform 29">
              <a:extLst>
                <a:ext uri="{FF2B5EF4-FFF2-40B4-BE49-F238E27FC236}">
                  <a16:creationId xmlns:a16="http://schemas.microsoft.com/office/drawing/2014/main" id="{BC7C1AE2-E345-4BEB-B2D8-B3527422AA65}"/>
                </a:ext>
              </a:extLst>
            </p:cNvPr>
            <p:cNvSpPr>
              <a:spLocks/>
            </p:cNvSpPr>
            <p:nvPr userDrawn="1"/>
          </p:nvSpPr>
          <p:spPr bwMode="auto">
            <a:xfrm flipH="1">
              <a:off x="204797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4" name="Freeform 30">
              <a:extLst>
                <a:ext uri="{FF2B5EF4-FFF2-40B4-BE49-F238E27FC236}">
                  <a16:creationId xmlns:a16="http://schemas.microsoft.com/office/drawing/2014/main" id="{AE3DF518-18F0-4594-A49B-320DBC91C5D1}"/>
                </a:ext>
              </a:extLst>
            </p:cNvPr>
            <p:cNvSpPr>
              <a:spLocks/>
            </p:cNvSpPr>
            <p:nvPr userDrawn="1"/>
          </p:nvSpPr>
          <p:spPr bwMode="auto">
            <a:xfrm flipH="1">
              <a:off x="172183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5" name="Freeform 31">
              <a:extLst>
                <a:ext uri="{FF2B5EF4-FFF2-40B4-BE49-F238E27FC236}">
                  <a16:creationId xmlns:a16="http://schemas.microsoft.com/office/drawing/2014/main" id="{3B006AD8-014D-4405-89E0-C042C724EE8E}"/>
                </a:ext>
              </a:extLst>
            </p:cNvPr>
            <p:cNvSpPr>
              <a:spLocks/>
            </p:cNvSpPr>
            <p:nvPr userDrawn="1"/>
          </p:nvSpPr>
          <p:spPr bwMode="auto">
            <a:xfrm flipH="1">
              <a:off x="2155065"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6" name="Freeform 32">
              <a:extLst>
                <a:ext uri="{FF2B5EF4-FFF2-40B4-BE49-F238E27FC236}">
                  <a16:creationId xmlns:a16="http://schemas.microsoft.com/office/drawing/2014/main" id="{8C1BCB6A-7558-45BB-A05E-3F1EEAE9C593}"/>
                </a:ext>
              </a:extLst>
            </p:cNvPr>
            <p:cNvSpPr>
              <a:spLocks/>
            </p:cNvSpPr>
            <p:nvPr userDrawn="1"/>
          </p:nvSpPr>
          <p:spPr bwMode="auto">
            <a:xfrm flipH="1">
              <a:off x="1828924"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7" name="Freeform 29">
              <a:extLst>
                <a:ext uri="{FF2B5EF4-FFF2-40B4-BE49-F238E27FC236}">
                  <a16:creationId xmlns:a16="http://schemas.microsoft.com/office/drawing/2014/main" id="{06D7BA0B-491B-4753-B7E8-709D6B4DA29A}"/>
                </a:ext>
              </a:extLst>
            </p:cNvPr>
            <p:cNvSpPr>
              <a:spLocks/>
            </p:cNvSpPr>
            <p:nvPr userDrawn="1"/>
          </p:nvSpPr>
          <p:spPr bwMode="auto">
            <a:xfrm flipH="1">
              <a:off x="139320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8" name="Freeform 30">
              <a:extLst>
                <a:ext uri="{FF2B5EF4-FFF2-40B4-BE49-F238E27FC236}">
                  <a16:creationId xmlns:a16="http://schemas.microsoft.com/office/drawing/2014/main" id="{B1DBAF15-6885-4F93-8FFF-382A0071A075}"/>
                </a:ext>
              </a:extLst>
            </p:cNvPr>
            <p:cNvSpPr>
              <a:spLocks/>
            </p:cNvSpPr>
            <p:nvPr userDrawn="1"/>
          </p:nvSpPr>
          <p:spPr bwMode="auto">
            <a:xfrm flipH="1">
              <a:off x="1067060"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19" name="Freeform 31">
              <a:extLst>
                <a:ext uri="{FF2B5EF4-FFF2-40B4-BE49-F238E27FC236}">
                  <a16:creationId xmlns:a16="http://schemas.microsoft.com/office/drawing/2014/main" id="{ACFF2DCE-0E0E-4FB4-AC0E-AE8F1FADFA47}"/>
                </a:ext>
              </a:extLst>
            </p:cNvPr>
            <p:cNvSpPr>
              <a:spLocks/>
            </p:cNvSpPr>
            <p:nvPr userDrawn="1"/>
          </p:nvSpPr>
          <p:spPr bwMode="auto">
            <a:xfrm flipH="1">
              <a:off x="150029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0" name="Freeform 32">
              <a:extLst>
                <a:ext uri="{FF2B5EF4-FFF2-40B4-BE49-F238E27FC236}">
                  <a16:creationId xmlns:a16="http://schemas.microsoft.com/office/drawing/2014/main" id="{7D8A1C9A-F3EE-44EF-B1C6-5ADC2AB65FAD}"/>
                </a:ext>
              </a:extLst>
            </p:cNvPr>
            <p:cNvSpPr>
              <a:spLocks/>
            </p:cNvSpPr>
            <p:nvPr userDrawn="1"/>
          </p:nvSpPr>
          <p:spPr bwMode="auto">
            <a:xfrm flipH="1">
              <a:off x="1174155"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1" name="Freeform 543">
              <a:extLst>
                <a:ext uri="{FF2B5EF4-FFF2-40B4-BE49-F238E27FC236}">
                  <a16:creationId xmlns:a16="http://schemas.microsoft.com/office/drawing/2014/main" id="{8D31C02C-ECA9-47DB-AFC1-95A662649DEB}"/>
                </a:ext>
              </a:extLst>
            </p:cNvPr>
            <p:cNvSpPr>
              <a:spLocks/>
            </p:cNvSpPr>
            <p:nvPr userDrawn="1"/>
          </p:nvSpPr>
          <p:spPr bwMode="auto">
            <a:xfrm flipH="1">
              <a:off x="73843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2" name="Freeform 544">
              <a:extLst>
                <a:ext uri="{FF2B5EF4-FFF2-40B4-BE49-F238E27FC236}">
                  <a16:creationId xmlns:a16="http://schemas.microsoft.com/office/drawing/2014/main" id="{7119BBF5-4BAF-4783-975C-0BAE53E06C59}"/>
                </a:ext>
              </a:extLst>
            </p:cNvPr>
            <p:cNvSpPr>
              <a:spLocks/>
            </p:cNvSpPr>
            <p:nvPr userDrawn="1"/>
          </p:nvSpPr>
          <p:spPr bwMode="auto">
            <a:xfrm flipH="1">
              <a:off x="412291"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3" name="Freeform 545">
              <a:extLst>
                <a:ext uri="{FF2B5EF4-FFF2-40B4-BE49-F238E27FC236}">
                  <a16:creationId xmlns:a16="http://schemas.microsoft.com/office/drawing/2014/main" id="{60FC0D9C-1D31-44B8-9724-3C9763D9009C}"/>
                </a:ext>
              </a:extLst>
            </p:cNvPr>
            <p:cNvSpPr>
              <a:spLocks/>
            </p:cNvSpPr>
            <p:nvPr userDrawn="1"/>
          </p:nvSpPr>
          <p:spPr bwMode="auto">
            <a:xfrm flipH="1">
              <a:off x="845526"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4" name="Freeform 546">
              <a:extLst>
                <a:ext uri="{FF2B5EF4-FFF2-40B4-BE49-F238E27FC236}">
                  <a16:creationId xmlns:a16="http://schemas.microsoft.com/office/drawing/2014/main" id="{E734F067-AC1A-462F-B0E7-76A01487A7B9}"/>
                </a:ext>
              </a:extLst>
            </p:cNvPr>
            <p:cNvSpPr>
              <a:spLocks/>
            </p:cNvSpPr>
            <p:nvPr userDrawn="1"/>
          </p:nvSpPr>
          <p:spPr bwMode="auto">
            <a:xfrm flipH="1">
              <a:off x="519387" y="456593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5" name="Freeform 29">
              <a:extLst>
                <a:ext uri="{FF2B5EF4-FFF2-40B4-BE49-F238E27FC236}">
                  <a16:creationId xmlns:a16="http://schemas.microsoft.com/office/drawing/2014/main" id="{EC3FABBB-B8A8-4FA2-B85B-8C13947C6C9D}"/>
                </a:ext>
              </a:extLst>
            </p:cNvPr>
            <p:cNvSpPr>
              <a:spLocks/>
            </p:cNvSpPr>
            <p:nvPr userDrawn="1"/>
          </p:nvSpPr>
          <p:spPr bwMode="auto">
            <a:xfrm flipH="1">
              <a:off x="83663" y="456966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6" name="Freeform 31">
              <a:extLst>
                <a:ext uri="{FF2B5EF4-FFF2-40B4-BE49-F238E27FC236}">
                  <a16:creationId xmlns:a16="http://schemas.microsoft.com/office/drawing/2014/main" id="{11705EB2-6098-4F4C-B24F-715E341EFD0E}"/>
                </a:ext>
              </a:extLst>
            </p:cNvPr>
            <p:cNvSpPr>
              <a:spLocks/>
            </p:cNvSpPr>
            <p:nvPr userDrawn="1"/>
          </p:nvSpPr>
          <p:spPr bwMode="auto">
            <a:xfrm flipH="1">
              <a:off x="190757" y="456593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79" name="Freeform 30">
              <a:extLst>
                <a:ext uri="{FF2B5EF4-FFF2-40B4-BE49-F238E27FC236}">
                  <a16:creationId xmlns:a16="http://schemas.microsoft.com/office/drawing/2014/main" id="{AB37FD2C-9E00-4BC8-ABBD-CB89D6A6A7FF}"/>
                </a:ext>
              </a:extLst>
            </p:cNvPr>
            <p:cNvSpPr>
              <a:spLocks/>
            </p:cNvSpPr>
            <p:nvPr userDrawn="1"/>
          </p:nvSpPr>
          <p:spPr bwMode="auto">
            <a:xfrm flipH="1">
              <a:off x="11874480"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0" name="Freeform 32">
              <a:extLst>
                <a:ext uri="{FF2B5EF4-FFF2-40B4-BE49-F238E27FC236}">
                  <a16:creationId xmlns:a16="http://schemas.microsoft.com/office/drawing/2014/main" id="{81FCB7E9-DF42-4DFA-8CBC-6E2E558F9709}"/>
                </a:ext>
              </a:extLst>
            </p:cNvPr>
            <p:cNvSpPr>
              <a:spLocks/>
            </p:cNvSpPr>
            <p:nvPr userDrawn="1"/>
          </p:nvSpPr>
          <p:spPr bwMode="auto">
            <a:xfrm flipH="1">
              <a:off x="11981575"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1" name="Freeform 403">
              <a:extLst>
                <a:ext uri="{FF2B5EF4-FFF2-40B4-BE49-F238E27FC236}">
                  <a16:creationId xmlns:a16="http://schemas.microsoft.com/office/drawing/2014/main" id="{3BB3266A-CA1B-40F7-BE0C-E8248A19BC84}"/>
                </a:ext>
              </a:extLst>
            </p:cNvPr>
            <p:cNvSpPr>
              <a:spLocks/>
            </p:cNvSpPr>
            <p:nvPr userDrawn="1"/>
          </p:nvSpPr>
          <p:spPr bwMode="auto">
            <a:xfrm flipH="1">
              <a:off x="1154585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2" name="Freeform 404">
              <a:extLst>
                <a:ext uri="{FF2B5EF4-FFF2-40B4-BE49-F238E27FC236}">
                  <a16:creationId xmlns:a16="http://schemas.microsoft.com/office/drawing/2014/main" id="{7068B3ED-3349-4B2F-B97A-7C7D7E747014}"/>
                </a:ext>
              </a:extLst>
            </p:cNvPr>
            <p:cNvSpPr>
              <a:spLocks/>
            </p:cNvSpPr>
            <p:nvPr userDrawn="1"/>
          </p:nvSpPr>
          <p:spPr bwMode="auto">
            <a:xfrm flipH="1">
              <a:off x="11219711"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3" name="Freeform 405">
              <a:extLst>
                <a:ext uri="{FF2B5EF4-FFF2-40B4-BE49-F238E27FC236}">
                  <a16:creationId xmlns:a16="http://schemas.microsoft.com/office/drawing/2014/main" id="{7489CBA4-6F95-4D46-BEA4-CDF605EBD7E0}"/>
                </a:ext>
              </a:extLst>
            </p:cNvPr>
            <p:cNvSpPr>
              <a:spLocks/>
            </p:cNvSpPr>
            <p:nvPr userDrawn="1"/>
          </p:nvSpPr>
          <p:spPr bwMode="auto">
            <a:xfrm flipH="1">
              <a:off x="11652945"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4" name="Freeform 406">
              <a:extLst>
                <a:ext uri="{FF2B5EF4-FFF2-40B4-BE49-F238E27FC236}">
                  <a16:creationId xmlns:a16="http://schemas.microsoft.com/office/drawing/2014/main" id="{59D3E069-0B6A-4F72-AD06-60AC6D3C3C9B}"/>
                </a:ext>
              </a:extLst>
            </p:cNvPr>
            <p:cNvSpPr>
              <a:spLocks/>
            </p:cNvSpPr>
            <p:nvPr userDrawn="1"/>
          </p:nvSpPr>
          <p:spPr bwMode="auto">
            <a:xfrm flipH="1">
              <a:off x="11326806"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5" name="Freeform 29">
              <a:extLst>
                <a:ext uri="{FF2B5EF4-FFF2-40B4-BE49-F238E27FC236}">
                  <a16:creationId xmlns:a16="http://schemas.microsoft.com/office/drawing/2014/main" id="{250DC0F7-E1F3-4C96-8CBC-7E56820F5239}"/>
                </a:ext>
              </a:extLst>
            </p:cNvPr>
            <p:cNvSpPr>
              <a:spLocks/>
            </p:cNvSpPr>
            <p:nvPr userDrawn="1"/>
          </p:nvSpPr>
          <p:spPr bwMode="auto">
            <a:xfrm flipH="1">
              <a:off x="1089108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6" name="Freeform 31">
              <a:extLst>
                <a:ext uri="{FF2B5EF4-FFF2-40B4-BE49-F238E27FC236}">
                  <a16:creationId xmlns:a16="http://schemas.microsoft.com/office/drawing/2014/main" id="{F12D4549-53E7-4C67-A14A-0D964BFA4231}"/>
                </a:ext>
              </a:extLst>
            </p:cNvPr>
            <p:cNvSpPr>
              <a:spLocks/>
            </p:cNvSpPr>
            <p:nvPr userDrawn="1"/>
          </p:nvSpPr>
          <p:spPr bwMode="auto">
            <a:xfrm flipH="1">
              <a:off x="10998177"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7" name="Freeform 29">
              <a:extLst>
                <a:ext uri="{FF2B5EF4-FFF2-40B4-BE49-F238E27FC236}">
                  <a16:creationId xmlns:a16="http://schemas.microsoft.com/office/drawing/2014/main" id="{19951FF1-60C6-47B1-AF2C-F40C4EE753F5}"/>
                </a:ext>
              </a:extLst>
            </p:cNvPr>
            <p:cNvSpPr>
              <a:spLocks/>
            </p:cNvSpPr>
            <p:nvPr userDrawn="1"/>
          </p:nvSpPr>
          <p:spPr bwMode="auto">
            <a:xfrm flipH="1">
              <a:off x="1056245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8" name="Freeform 30">
              <a:extLst>
                <a:ext uri="{FF2B5EF4-FFF2-40B4-BE49-F238E27FC236}">
                  <a16:creationId xmlns:a16="http://schemas.microsoft.com/office/drawing/2014/main" id="{3ED012F8-EE57-4D38-AAD4-71CB3021FCE9}"/>
                </a:ext>
              </a:extLst>
            </p:cNvPr>
            <p:cNvSpPr>
              <a:spLocks/>
            </p:cNvSpPr>
            <p:nvPr userDrawn="1"/>
          </p:nvSpPr>
          <p:spPr bwMode="auto">
            <a:xfrm flipH="1">
              <a:off x="10236313"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89" name="Freeform 31">
              <a:extLst>
                <a:ext uri="{FF2B5EF4-FFF2-40B4-BE49-F238E27FC236}">
                  <a16:creationId xmlns:a16="http://schemas.microsoft.com/office/drawing/2014/main" id="{F3F16648-94AE-4AE9-8C3D-4E6FD8A31AFD}"/>
                </a:ext>
              </a:extLst>
            </p:cNvPr>
            <p:cNvSpPr>
              <a:spLocks/>
            </p:cNvSpPr>
            <p:nvPr userDrawn="1"/>
          </p:nvSpPr>
          <p:spPr bwMode="auto">
            <a:xfrm flipH="1">
              <a:off x="10669548"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0" name="Freeform 32">
              <a:extLst>
                <a:ext uri="{FF2B5EF4-FFF2-40B4-BE49-F238E27FC236}">
                  <a16:creationId xmlns:a16="http://schemas.microsoft.com/office/drawing/2014/main" id="{CD7E7518-1B9B-4598-9C91-FA90439330F8}"/>
                </a:ext>
              </a:extLst>
            </p:cNvPr>
            <p:cNvSpPr>
              <a:spLocks/>
            </p:cNvSpPr>
            <p:nvPr userDrawn="1"/>
          </p:nvSpPr>
          <p:spPr bwMode="auto">
            <a:xfrm flipH="1">
              <a:off x="10343408"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1" name="Freeform 29">
              <a:extLst>
                <a:ext uri="{FF2B5EF4-FFF2-40B4-BE49-F238E27FC236}">
                  <a16:creationId xmlns:a16="http://schemas.microsoft.com/office/drawing/2014/main" id="{3941B248-CCDE-4636-B2D4-383A2A8184C3}"/>
                </a:ext>
              </a:extLst>
            </p:cNvPr>
            <p:cNvSpPr>
              <a:spLocks/>
            </p:cNvSpPr>
            <p:nvPr userDrawn="1"/>
          </p:nvSpPr>
          <p:spPr bwMode="auto">
            <a:xfrm flipH="1">
              <a:off x="990768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2" name="Freeform 30">
              <a:extLst>
                <a:ext uri="{FF2B5EF4-FFF2-40B4-BE49-F238E27FC236}">
                  <a16:creationId xmlns:a16="http://schemas.microsoft.com/office/drawing/2014/main" id="{EC354383-FE6D-432D-9B44-9678692D2070}"/>
                </a:ext>
              </a:extLst>
            </p:cNvPr>
            <p:cNvSpPr>
              <a:spLocks/>
            </p:cNvSpPr>
            <p:nvPr userDrawn="1"/>
          </p:nvSpPr>
          <p:spPr bwMode="auto">
            <a:xfrm flipH="1">
              <a:off x="9581544"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3" name="Freeform 31">
              <a:extLst>
                <a:ext uri="{FF2B5EF4-FFF2-40B4-BE49-F238E27FC236}">
                  <a16:creationId xmlns:a16="http://schemas.microsoft.com/office/drawing/2014/main" id="{AD655EA7-4C03-4551-87A3-EE80F968B479}"/>
                </a:ext>
              </a:extLst>
            </p:cNvPr>
            <p:cNvSpPr>
              <a:spLocks/>
            </p:cNvSpPr>
            <p:nvPr userDrawn="1"/>
          </p:nvSpPr>
          <p:spPr bwMode="auto">
            <a:xfrm flipH="1">
              <a:off x="10014780"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4" name="Freeform 32">
              <a:extLst>
                <a:ext uri="{FF2B5EF4-FFF2-40B4-BE49-F238E27FC236}">
                  <a16:creationId xmlns:a16="http://schemas.microsoft.com/office/drawing/2014/main" id="{7C467E05-4239-4004-BB79-DBDF28E8E146}"/>
                </a:ext>
              </a:extLst>
            </p:cNvPr>
            <p:cNvSpPr>
              <a:spLocks/>
            </p:cNvSpPr>
            <p:nvPr userDrawn="1"/>
          </p:nvSpPr>
          <p:spPr bwMode="auto">
            <a:xfrm flipH="1">
              <a:off x="9688639"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5" name="Freeform 29">
              <a:extLst>
                <a:ext uri="{FF2B5EF4-FFF2-40B4-BE49-F238E27FC236}">
                  <a16:creationId xmlns:a16="http://schemas.microsoft.com/office/drawing/2014/main" id="{654A7B82-19E5-4C52-9815-6360825A97C1}"/>
                </a:ext>
              </a:extLst>
            </p:cNvPr>
            <p:cNvSpPr>
              <a:spLocks/>
            </p:cNvSpPr>
            <p:nvPr userDrawn="1"/>
          </p:nvSpPr>
          <p:spPr bwMode="auto">
            <a:xfrm flipH="1">
              <a:off x="9252916"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6" name="Freeform 30">
              <a:extLst>
                <a:ext uri="{FF2B5EF4-FFF2-40B4-BE49-F238E27FC236}">
                  <a16:creationId xmlns:a16="http://schemas.microsoft.com/office/drawing/2014/main" id="{BE9C8B7C-90B5-4D20-A3A6-C6A6C0AB1AB6}"/>
                </a:ext>
              </a:extLst>
            </p:cNvPr>
            <p:cNvSpPr>
              <a:spLocks/>
            </p:cNvSpPr>
            <p:nvPr userDrawn="1"/>
          </p:nvSpPr>
          <p:spPr bwMode="auto">
            <a:xfrm flipH="1">
              <a:off x="8926775"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7" name="Freeform 31">
              <a:extLst>
                <a:ext uri="{FF2B5EF4-FFF2-40B4-BE49-F238E27FC236}">
                  <a16:creationId xmlns:a16="http://schemas.microsoft.com/office/drawing/2014/main" id="{BDB01185-BFCF-41D8-89FD-6223C8645604}"/>
                </a:ext>
              </a:extLst>
            </p:cNvPr>
            <p:cNvSpPr>
              <a:spLocks/>
            </p:cNvSpPr>
            <p:nvPr userDrawn="1"/>
          </p:nvSpPr>
          <p:spPr bwMode="auto">
            <a:xfrm flipH="1">
              <a:off x="9360011"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8" name="Freeform 32">
              <a:extLst>
                <a:ext uri="{FF2B5EF4-FFF2-40B4-BE49-F238E27FC236}">
                  <a16:creationId xmlns:a16="http://schemas.microsoft.com/office/drawing/2014/main" id="{D5BD919D-F1BC-491A-B230-82B663620939}"/>
                </a:ext>
              </a:extLst>
            </p:cNvPr>
            <p:cNvSpPr>
              <a:spLocks/>
            </p:cNvSpPr>
            <p:nvPr userDrawn="1"/>
          </p:nvSpPr>
          <p:spPr bwMode="auto">
            <a:xfrm flipH="1">
              <a:off x="9033870"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399" name="Freeform 29">
              <a:extLst>
                <a:ext uri="{FF2B5EF4-FFF2-40B4-BE49-F238E27FC236}">
                  <a16:creationId xmlns:a16="http://schemas.microsoft.com/office/drawing/2014/main" id="{8F888A3E-BD98-4319-A588-29DB0CAA5208}"/>
                </a:ext>
              </a:extLst>
            </p:cNvPr>
            <p:cNvSpPr>
              <a:spLocks/>
            </p:cNvSpPr>
            <p:nvPr userDrawn="1"/>
          </p:nvSpPr>
          <p:spPr bwMode="auto">
            <a:xfrm flipH="1">
              <a:off x="8598148"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0" name="Freeform 30">
              <a:extLst>
                <a:ext uri="{FF2B5EF4-FFF2-40B4-BE49-F238E27FC236}">
                  <a16:creationId xmlns:a16="http://schemas.microsoft.com/office/drawing/2014/main" id="{F0A4516F-3629-4F6C-B296-75E27FA0FDE4}"/>
                </a:ext>
              </a:extLst>
            </p:cNvPr>
            <p:cNvSpPr>
              <a:spLocks/>
            </p:cNvSpPr>
            <p:nvPr userDrawn="1"/>
          </p:nvSpPr>
          <p:spPr bwMode="auto">
            <a:xfrm flipH="1">
              <a:off x="8272007"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1" name="Freeform 31">
              <a:extLst>
                <a:ext uri="{FF2B5EF4-FFF2-40B4-BE49-F238E27FC236}">
                  <a16:creationId xmlns:a16="http://schemas.microsoft.com/office/drawing/2014/main" id="{8F8FC7E2-88C3-4BAF-86AF-4775501DF108}"/>
                </a:ext>
              </a:extLst>
            </p:cNvPr>
            <p:cNvSpPr>
              <a:spLocks/>
            </p:cNvSpPr>
            <p:nvPr userDrawn="1"/>
          </p:nvSpPr>
          <p:spPr bwMode="auto">
            <a:xfrm flipH="1">
              <a:off x="8705242"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2" name="Freeform 32">
              <a:extLst>
                <a:ext uri="{FF2B5EF4-FFF2-40B4-BE49-F238E27FC236}">
                  <a16:creationId xmlns:a16="http://schemas.microsoft.com/office/drawing/2014/main" id="{EC7CC34A-D67E-41B5-A4BA-4E4B5F66386A}"/>
                </a:ext>
              </a:extLst>
            </p:cNvPr>
            <p:cNvSpPr>
              <a:spLocks/>
            </p:cNvSpPr>
            <p:nvPr userDrawn="1"/>
          </p:nvSpPr>
          <p:spPr bwMode="auto">
            <a:xfrm flipH="1">
              <a:off x="8379101"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3" name="Freeform 425">
              <a:extLst>
                <a:ext uri="{FF2B5EF4-FFF2-40B4-BE49-F238E27FC236}">
                  <a16:creationId xmlns:a16="http://schemas.microsoft.com/office/drawing/2014/main" id="{90A95DA3-8F9E-421C-9174-8BF9AA504F83}"/>
                </a:ext>
              </a:extLst>
            </p:cNvPr>
            <p:cNvSpPr>
              <a:spLocks/>
            </p:cNvSpPr>
            <p:nvPr userDrawn="1"/>
          </p:nvSpPr>
          <p:spPr bwMode="auto">
            <a:xfrm flipH="1">
              <a:off x="7943379"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4" name="Freeform 426">
              <a:extLst>
                <a:ext uri="{FF2B5EF4-FFF2-40B4-BE49-F238E27FC236}">
                  <a16:creationId xmlns:a16="http://schemas.microsoft.com/office/drawing/2014/main" id="{18334280-7FF6-451B-95BE-02C757D42155}"/>
                </a:ext>
              </a:extLst>
            </p:cNvPr>
            <p:cNvSpPr>
              <a:spLocks/>
            </p:cNvSpPr>
            <p:nvPr userDrawn="1"/>
          </p:nvSpPr>
          <p:spPr bwMode="auto">
            <a:xfrm flipH="1">
              <a:off x="7617237"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5" name="Freeform 427">
              <a:extLst>
                <a:ext uri="{FF2B5EF4-FFF2-40B4-BE49-F238E27FC236}">
                  <a16:creationId xmlns:a16="http://schemas.microsoft.com/office/drawing/2014/main" id="{FA68E6DA-BE3E-4D5E-9AF6-5B4A355FE63B}"/>
                </a:ext>
              </a:extLst>
            </p:cNvPr>
            <p:cNvSpPr>
              <a:spLocks/>
            </p:cNvSpPr>
            <p:nvPr userDrawn="1"/>
          </p:nvSpPr>
          <p:spPr bwMode="auto">
            <a:xfrm flipH="1">
              <a:off x="8050472"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6" name="Freeform 428">
              <a:extLst>
                <a:ext uri="{FF2B5EF4-FFF2-40B4-BE49-F238E27FC236}">
                  <a16:creationId xmlns:a16="http://schemas.microsoft.com/office/drawing/2014/main" id="{83E59028-5940-4368-80BA-ABEA718E993D}"/>
                </a:ext>
              </a:extLst>
            </p:cNvPr>
            <p:cNvSpPr>
              <a:spLocks/>
            </p:cNvSpPr>
            <p:nvPr userDrawn="1"/>
          </p:nvSpPr>
          <p:spPr bwMode="auto">
            <a:xfrm flipH="1">
              <a:off x="7724332" y="4565932"/>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7" name="Freeform 29">
              <a:extLst>
                <a:ext uri="{FF2B5EF4-FFF2-40B4-BE49-F238E27FC236}">
                  <a16:creationId xmlns:a16="http://schemas.microsoft.com/office/drawing/2014/main" id="{0E7DD0E1-85B2-4E34-AD3C-6555FF6938A2}"/>
                </a:ext>
              </a:extLst>
            </p:cNvPr>
            <p:cNvSpPr>
              <a:spLocks/>
            </p:cNvSpPr>
            <p:nvPr userDrawn="1"/>
          </p:nvSpPr>
          <p:spPr bwMode="auto">
            <a:xfrm flipH="1">
              <a:off x="7288609" y="4569662"/>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8" name="Freeform 31">
              <a:extLst>
                <a:ext uri="{FF2B5EF4-FFF2-40B4-BE49-F238E27FC236}">
                  <a16:creationId xmlns:a16="http://schemas.microsoft.com/office/drawing/2014/main" id="{D7D9BA0F-7053-4FCD-8D9A-C952F3BC49BE}"/>
                </a:ext>
              </a:extLst>
            </p:cNvPr>
            <p:cNvSpPr>
              <a:spLocks/>
            </p:cNvSpPr>
            <p:nvPr userDrawn="1"/>
          </p:nvSpPr>
          <p:spPr bwMode="auto">
            <a:xfrm flipH="1">
              <a:off x="7395703" y="4565932"/>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3" name="Group 1812">
            <a:extLst>
              <a:ext uri="{FF2B5EF4-FFF2-40B4-BE49-F238E27FC236}">
                <a16:creationId xmlns:a16="http://schemas.microsoft.com/office/drawing/2014/main" id="{DC03940F-B74A-4BB0-A29E-05138DBEF958}"/>
              </a:ext>
            </a:extLst>
          </p:cNvPr>
          <p:cNvGrpSpPr/>
          <p:nvPr userDrawn="1"/>
        </p:nvGrpSpPr>
        <p:grpSpPr>
          <a:xfrm>
            <a:off x="83663" y="4909415"/>
            <a:ext cx="12009863" cy="176637"/>
            <a:chOff x="83663" y="4856241"/>
            <a:chExt cx="12009863" cy="176637"/>
          </a:xfrm>
        </p:grpSpPr>
        <p:sp>
          <p:nvSpPr>
            <p:cNvPr id="1527" name="Freeform 29">
              <a:extLst>
                <a:ext uri="{FF2B5EF4-FFF2-40B4-BE49-F238E27FC236}">
                  <a16:creationId xmlns:a16="http://schemas.microsoft.com/office/drawing/2014/main" id="{41215D19-B582-42FE-AD52-5628011801BC}"/>
                </a:ext>
              </a:extLst>
            </p:cNvPr>
            <p:cNvSpPr>
              <a:spLocks/>
            </p:cNvSpPr>
            <p:nvPr userDrawn="1"/>
          </p:nvSpPr>
          <p:spPr bwMode="auto">
            <a:xfrm>
              <a:off x="30519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8" name="Freeform 30">
              <a:extLst>
                <a:ext uri="{FF2B5EF4-FFF2-40B4-BE49-F238E27FC236}">
                  <a16:creationId xmlns:a16="http://schemas.microsoft.com/office/drawing/2014/main" id="{B03C6A99-9649-44A5-8F97-FE0B9C27D0C3}"/>
                </a:ext>
              </a:extLst>
            </p:cNvPr>
            <p:cNvSpPr>
              <a:spLocks/>
            </p:cNvSpPr>
            <p:nvPr userDrawn="1"/>
          </p:nvSpPr>
          <p:spPr bwMode="auto">
            <a:xfrm>
              <a:off x="63133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29" name="Freeform 31">
              <a:extLst>
                <a:ext uri="{FF2B5EF4-FFF2-40B4-BE49-F238E27FC236}">
                  <a16:creationId xmlns:a16="http://schemas.microsoft.com/office/drawing/2014/main" id="{78292761-DAF9-4726-8908-B4B5FC99811A}"/>
                </a:ext>
              </a:extLst>
            </p:cNvPr>
            <p:cNvSpPr>
              <a:spLocks/>
            </p:cNvSpPr>
            <p:nvPr userDrawn="1"/>
          </p:nvSpPr>
          <p:spPr bwMode="auto">
            <a:xfrm>
              <a:off x="83663"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0" name="Freeform 32">
              <a:extLst>
                <a:ext uri="{FF2B5EF4-FFF2-40B4-BE49-F238E27FC236}">
                  <a16:creationId xmlns:a16="http://schemas.microsoft.com/office/drawing/2014/main" id="{CF57419C-9B5E-4714-BCBA-4E8FDF77F2CB}"/>
                </a:ext>
              </a:extLst>
            </p:cNvPr>
            <p:cNvSpPr>
              <a:spLocks/>
            </p:cNvSpPr>
            <p:nvPr userDrawn="1"/>
          </p:nvSpPr>
          <p:spPr bwMode="auto">
            <a:xfrm>
              <a:off x="41229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1" name="Freeform 29">
              <a:extLst>
                <a:ext uri="{FF2B5EF4-FFF2-40B4-BE49-F238E27FC236}">
                  <a16:creationId xmlns:a16="http://schemas.microsoft.com/office/drawing/2014/main" id="{CB1CC628-FB22-47B1-B1EF-050141CC26E1}"/>
                </a:ext>
              </a:extLst>
            </p:cNvPr>
            <p:cNvSpPr>
              <a:spLocks/>
            </p:cNvSpPr>
            <p:nvPr userDrawn="1"/>
          </p:nvSpPr>
          <p:spPr bwMode="auto">
            <a:xfrm>
              <a:off x="95996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2" name="Freeform 30">
              <a:extLst>
                <a:ext uri="{FF2B5EF4-FFF2-40B4-BE49-F238E27FC236}">
                  <a16:creationId xmlns:a16="http://schemas.microsoft.com/office/drawing/2014/main" id="{342E05D1-B314-44C7-8CA8-A5734D7640AB}"/>
                </a:ext>
              </a:extLst>
            </p:cNvPr>
            <p:cNvSpPr>
              <a:spLocks/>
            </p:cNvSpPr>
            <p:nvPr userDrawn="1"/>
          </p:nvSpPr>
          <p:spPr bwMode="auto">
            <a:xfrm>
              <a:off x="128610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3" name="Freeform 31">
              <a:extLst>
                <a:ext uri="{FF2B5EF4-FFF2-40B4-BE49-F238E27FC236}">
                  <a16:creationId xmlns:a16="http://schemas.microsoft.com/office/drawing/2014/main" id="{1E14B0ED-2D20-469F-BCC8-DF56F9D75062}"/>
                </a:ext>
              </a:extLst>
            </p:cNvPr>
            <p:cNvSpPr>
              <a:spLocks/>
            </p:cNvSpPr>
            <p:nvPr userDrawn="1"/>
          </p:nvSpPr>
          <p:spPr bwMode="auto">
            <a:xfrm>
              <a:off x="738432"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4" name="Freeform 32">
              <a:extLst>
                <a:ext uri="{FF2B5EF4-FFF2-40B4-BE49-F238E27FC236}">
                  <a16:creationId xmlns:a16="http://schemas.microsoft.com/office/drawing/2014/main" id="{2B368F4C-A196-4DCA-9BC5-A45033EFDA26}"/>
                </a:ext>
              </a:extLst>
            </p:cNvPr>
            <p:cNvSpPr>
              <a:spLocks/>
            </p:cNvSpPr>
            <p:nvPr userDrawn="1"/>
          </p:nvSpPr>
          <p:spPr bwMode="auto">
            <a:xfrm>
              <a:off x="106706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5" name="Freeform 29">
              <a:extLst>
                <a:ext uri="{FF2B5EF4-FFF2-40B4-BE49-F238E27FC236}">
                  <a16:creationId xmlns:a16="http://schemas.microsoft.com/office/drawing/2014/main" id="{5928F999-B5AE-46E3-8AB4-BC6896F35F45}"/>
                </a:ext>
              </a:extLst>
            </p:cNvPr>
            <p:cNvSpPr>
              <a:spLocks/>
            </p:cNvSpPr>
            <p:nvPr userDrawn="1"/>
          </p:nvSpPr>
          <p:spPr bwMode="auto">
            <a:xfrm>
              <a:off x="1614734"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6" name="Freeform 30">
              <a:extLst>
                <a:ext uri="{FF2B5EF4-FFF2-40B4-BE49-F238E27FC236}">
                  <a16:creationId xmlns:a16="http://schemas.microsoft.com/office/drawing/2014/main" id="{419DD182-5681-4393-BEAB-F5F199CD2854}"/>
                </a:ext>
              </a:extLst>
            </p:cNvPr>
            <p:cNvSpPr>
              <a:spLocks/>
            </p:cNvSpPr>
            <p:nvPr userDrawn="1"/>
          </p:nvSpPr>
          <p:spPr bwMode="auto">
            <a:xfrm>
              <a:off x="194087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7" name="Freeform 31">
              <a:extLst>
                <a:ext uri="{FF2B5EF4-FFF2-40B4-BE49-F238E27FC236}">
                  <a16:creationId xmlns:a16="http://schemas.microsoft.com/office/drawing/2014/main" id="{E72ACE2A-9435-4572-866A-8048FFFB3B9A}"/>
                </a:ext>
              </a:extLst>
            </p:cNvPr>
            <p:cNvSpPr>
              <a:spLocks/>
            </p:cNvSpPr>
            <p:nvPr userDrawn="1"/>
          </p:nvSpPr>
          <p:spPr bwMode="auto">
            <a:xfrm>
              <a:off x="1393201"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8" name="Freeform 32">
              <a:extLst>
                <a:ext uri="{FF2B5EF4-FFF2-40B4-BE49-F238E27FC236}">
                  <a16:creationId xmlns:a16="http://schemas.microsoft.com/office/drawing/2014/main" id="{E2C0D9B8-1158-4DC9-8525-6EA4F410F9FE}"/>
                </a:ext>
              </a:extLst>
            </p:cNvPr>
            <p:cNvSpPr>
              <a:spLocks/>
            </p:cNvSpPr>
            <p:nvPr userDrawn="1"/>
          </p:nvSpPr>
          <p:spPr bwMode="auto">
            <a:xfrm>
              <a:off x="1721829"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39" name="Freeform 29">
              <a:extLst>
                <a:ext uri="{FF2B5EF4-FFF2-40B4-BE49-F238E27FC236}">
                  <a16:creationId xmlns:a16="http://schemas.microsoft.com/office/drawing/2014/main" id="{9FF21187-CFDF-41DA-8309-C5AA2C47374F}"/>
                </a:ext>
              </a:extLst>
            </p:cNvPr>
            <p:cNvSpPr>
              <a:spLocks/>
            </p:cNvSpPr>
            <p:nvPr userDrawn="1"/>
          </p:nvSpPr>
          <p:spPr bwMode="auto">
            <a:xfrm>
              <a:off x="226950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0" name="Freeform 30">
              <a:extLst>
                <a:ext uri="{FF2B5EF4-FFF2-40B4-BE49-F238E27FC236}">
                  <a16:creationId xmlns:a16="http://schemas.microsoft.com/office/drawing/2014/main" id="{5A71EE6F-3035-47CC-A00F-FE3250D3442F}"/>
                </a:ext>
              </a:extLst>
            </p:cNvPr>
            <p:cNvSpPr>
              <a:spLocks/>
            </p:cNvSpPr>
            <p:nvPr userDrawn="1"/>
          </p:nvSpPr>
          <p:spPr bwMode="auto">
            <a:xfrm>
              <a:off x="2595644"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1" name="Freeform 31">
              <a:extLst>
                <a:ext uri="{FF2B5EF4-FFF2-40B4-BE49-F238E27FC236}">
                  <a16:creationId xmlns:a16="http://schemas.microsoft.com/office/drawing/2014/main" id="{AE05787F-5AF8-4A5E-BD2F-FFEFBAB0B4D0}"/>
                </a:ext>
              </a:extLst>
            </p:cNvPr>
            <p:cNvSpPr>
              <a:spLocks/>
            </p:cNvSpPr>
            <p:nvPr userDrawn="1"/>
          </p:nvSpPr>
          <p:spPr bwMode="auto">
            <a:xfrm>
              <a:off x="2047969"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2" name="Freeform 32">
              <a:extLst>
                <a:ext uri="{FF2B5EF4-FFF2-40B4-BE49-F238E27FC236}">
                  <a16:creationId xmlns:a16="http://schemas.microsoft.com/office/drawing/2014/main" id="{6DCE9180-0ADF-4FA9-BF69-F47C6983865A}"/>
                </a:ext>
              </a:extLst>
            </p:cNvPr>
            <p:cNvSpPr>
              <a:spLocks/>
            </p:cNvSpPr>
            <p:nvPr userDrawn="1"/>
          </p:nvSpPr>
          <p:spPr bwMode="auto">
            <a:xfrm>
              <a:off x="2376598"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3" name="Freeform 565">
              <a:extLst>
                <a:ext uri="{FF2B5EF4-FFF2-40B4-BE49-F238E27FC236}">
                  <a16:creationId xmlns:a16="http://schemas.microsoft.com/office/drawing/2014/main" id="{7E46278F-E1EE-4A72-9424-D81ECF2A1436}"/>
                </a:ext>
              </a:extLst>
            </p:cNvPr>
            <p:cNvSpPr>
              <a:spLocks/>
            </p:cNvSpPr>
            <p:nvPr userDrawn="1"/>
          </p:nvSpPr>
          <p:spPr bwMode="auto">
            <a:xfrm>
              <a:off x="292427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4" name="Freeform 566">
              <a:extLst>
                <a:ext uri="{FF2B5EF4-FFF2-40B4-BE49-F238E27FC236}">
                  <a16:creationId xmlns:a16="http://schemas.microsoft.com/office/drawing/2014/main" id="{FB792ABA-ADFC-4C00-BDE1-C3B1EF86830E}"/>
                </a:ext>
              </a:extLst>
            </p:cNvPr>
            <p:cNvSpPr>
              <a:spLocks/>
            </p:cNvSpPr>
            <p:nvPr userDrawn="1"/>
          </p:nvSpPr>
          <p:spPr bwMode="auto">
            <a:xfrm>
              <a:off x="325041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5" name="Freeform 567">
              <a:extLst>
                <a:ext uri="{FF2B5EF4-FFF2-40B4-BE49-F238E27FC236}">
                  <a16:creationId xmlns:a16="http://schemas.microsoft.com/office/drawing/2014/main" id="{646E79E9-778D-4703-96F7-870800A341B2}"/>
                </a:ext>
              </a:extLst>
            </p:cNvPr>
            <p:cNvSpPr>
              <a:spLocks/>
            </p:cNvSpPr>
            <p:nvPr userDrawn="1"/>
          </p:nvSpPr>
          <p:spPr bwMode="auto">
            <a:xfrm>
              <a:off x="2702739"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6" name="Freeform 568">
              <a:extLst>
                <a:ext uri="{FF2B5EF4-FFF2-40B4-BE49-F238E27FC236}">
                  <a16:creationId xmlns:a16="http://schemas.microsoft.com/office/drawing/2014/main" id="{E1AFC630-0E6A-4BEC-BC4C-D6E91EDBF650}"/>
                </a:ext>
              </a:extLst>
            </p:cNvPr>
            <p:cNvSpPr>
              <a:spLocks/>
            </p:cNvSpPr>
            <p:nvPr userDrawn="1"/>
          </p:nvSpPr>
          <p:spPr bwMode="auto">
            <a:xfrm>
              <a:off x="3031366"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7" name="Freeform 29">
              <a:extLst>
                <a:ext uri="{FF2B5EF4-FFF2-40B4-BE49-F238E27FC236}">
                  <a16:creationId xmlns:a16="http://schemas.microsoft.com/office/drawing/2014/main" id="{ADCEBC56-92AB-4A9F-85F9-61585C4B5052}"/>
                </a:ext>
              </a:extLst>
            </p:cNvPr>
            <p:cNvSpPr>
              <a:spLocks/>
            </p:cNvSpPr>
            <p:nvPr userDrawn="1"/>
          </p:nvSpPr>
          <p:spPr bwMode="auto">
            <a:xfrm>
              <a:off x="357904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8" name="Freeform 31">
              <a:extLst>
                <a:ext uri="{FF2B5EF4-FFF2-40B4-BE49-F238E27FC236}">
                  <a16:creationId xmlns:a16="http://schemas.microsoft.com/office/drawing/2014/main" id="{C9802287-908F-4A4C-BDDB-70C0C3A6F43F}"/>
                </a:ext>
              </a:extLst>
            </p:cNvPr>
            <p:cNvSpPr>
              <a:spLocks/>
            </p:cNvSpPr>
            <p:nvPr userDrawn="1"/>
          </p:nvSpPr>
          <p:spPr bwMode="auto">
            <a:xfrm>
              <a:off x="3357508"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49" name="Freeform 29">
              <a:extLst>
                <a:ext uri="{FF2B5EF4-FFF2-40B4-BE49-F238E27FC236}">
                  <a16:creationId xmlns:a16="http://schemas.microsoft.com/office/drawing/2014/main" id="{F90B9609-70EA-490F-985A-76FFCEFC4773}"/>
                </a:ext>
              </a:extLst>
            </p:cNvPr>
            <p:cNvSpPr>
              <a:spLocks/>
            </p:cNvSpPr>
            <p:nvPr userDrawn="1"/>
          </p:nvSpPr>
          <p:spPr bwMode="auto">
            <a:xfrm>
              <a:off x="390767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0" name="Freeform 30">
              <a:extLst>
                <a:ext uri="{FF2B5EF4-FFF2-40B4-BE49-F238E27FC236}">
                  <a16:creationId xmlns:a16="http://schemas.microsoft.com/office/drawing/2014/main" id="{12F5075A-92B7-4AC2-BB07-DF2C29930E42}"/>
                </a:ext>
              </a:extLst>
            </p:cNvPr>
            <p:cNvSpPr>
              <a:spLocks/>
            </p:cNvSpPr>
            <p:nvPr userDrawn="1"/>
          </p:nvSpPr>
          <p:spPr bwMode="auto">
            <a:xfrm>
              <a:off x="423381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1" name="Freeform 31">
              <a:extLst>
                <a:ext uri="{FF2B5EF4-FFF2-40B4-BE49-F238E27FC236}">
                  <a16:creationId xmlns:a16="http://schemas.microsoft.com/office/drawing/2014/main" id="{30D9B98A-51E9-4962-9734-7A931E17A02D}"/>
                </a:ext>
              </a:extLst>
            </p:cNvPr>
            <p:cNvSpPr>
              <a:spLocks/>
            </p:cNvSpPr>
            <p:nvPr userDrawn="1"/>
          </p:nvSpPr>
          <p:spPr bwMode="auto">
            <a:xfrm>
              <a:off x="3686136"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2" name="Freeform 32">
              <a:extLst>
                <a:ext uri="{FF2B5EF4-FFF2-40B4-BE49-F238E27FC236}">
                  <a16:creationId xmlns:a16="http://schemas.microsoft.com/office/drawing/2014/main" id="{7586E328-7502-4480-9549-D6FEA43FA0C1}"/>
                </a:ext>
              </a:extLst>
            </p:cNvPr>
            <p:cNvSpPr>
              <a:spLocks/>
            </p:cNvSpPr>
            <p:nvPr userDrawn="1"/>
          </p:nvSpPr>
          <p:spPr bwMode="auto">
            <a:xfrm>
              <a:off x="4014764"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3" name="Freeform 29">
              <a:extLst>
                <a:ext uri="{FF2B5EF4-FFF2-40B4-BE49-F238E27FC236}">
                  <a16:creationId xmlns:a16="http://schemas.microsoft.com/office/drawing/2014/main" id="{C79A1EEF-53F8-484B-9E45-2EE7615D40CF}"/>
                </a:ext>
              </a:extLst>
            </p:cNvPr>
            <p:cNvSpPr>
              <a:spLocks/>
            </p:cNvSpPr>
            <p:nvPr userDrawn="1"/>
          </p:nvSpPr>
          <p:spPr bwMode="auto">
            <a:xfrm>
              <a:off x="4562439"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4" name="Freeform 30">
              <a:extLst>
                <a:ext uri="{FF2B5EF4-FFF2-40B4-BE49-F238E27FC236}">
                  <a16:creationId xmlns:a16="http://schemas.microsoft.com/office/drawing/2014/main" id="{6686D282-0526-44DE-9AA5-31E6A28943FC}"/>
                </a:ext>
              </a:extLst>
            </p:cNvPr>
            <p:cNvSpPr>
              <a:spLocks/>
            </p:cNvSpPr>
            <p:nvPr userDrawn="1"/>
          </p:nvSpPr>
          <p:spPr bwMode="auto">
            <a:xfrm>
              <a:off x="488858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5" name="Freeform 31">
              <a:extLst>
                <a:ext uri="{FF2B5EF4-FFF2-40B4-BE49-F238E27FC236}">
                  <a16:creationId xmlns:a16="http://schemas.microsoft.com/office/drawing/2014/main" id="{8A268F73-2757-4471-A11B-3DED63B8FA80}"/>
                </a:ext>
              </a:extLst>
            </p:cNvPr>
            <p:cNvSpPr>
              <a:spLocks/>
            </p:cNvSpPr>
            <p:nvPr userDrawn="1"/>
          </p:nvSpPr>
          <p:spPr bwMode="auto">
            <a:xfrm>
              <a:off x="4340905"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6" name="Freeform 32">
              <a:extLst>
                <a:ext uri="{FF2B5EF4-FFF2-40B4-BE49-F238E27FC236}">
                  <a16:creationId xmlns:a16="http://schemas.microsoft.com/office/drawing/2014/main" id="{D2717DDD-C903-414D-92CD-352DDB9B2BDB}"/>
                </a:ext>
              </a:extLst>
            </p:cNvPr>
            <p:cNvSpPr>
              <a:spLocks/>
            </p:cNvSpPr>
            <p:nvPr userDrawn="1"/>
          </p:nvSpPr>
          <p:spPr bwMode="auto">
            <a:xfrm>
              <a:off x="4669534"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7" name="Freeform 29">
              <a:extLst>
                <a:ext uri="{FF2B5EF4-FFF2-40B4-BE49-F238E27FC236}">
                  <a16:creationId xmlns:a16="http://schemas.microsoft.com/office/drawing/2014/main" id="{ABE98699-D6B3-49B2-96B9-4AE9CB5BF1C5}"/>
                </a:ext>
              </a:extLst>
            </p:cNvPr>
            <p:cNvSpPr>
              <a:spLocks/>
            </p:cNvSpPr>
            <p:nvPr userDrawn="1"/>
          </p:nvSpPr>
          <p:spPr bwMode="auto">
            <a:xfrm>
              <a:off x="521720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8" name="Freeform 30">
              <a:extLst>
                <a:ext uri="{FF2B5EF4-FFF2-40B4-BE49-F238E27FC236}">
                  <a16:creationId xmlns:a16="http://schemas.microsoft.com/office/drawing/2014/main" id="{719C55D5-4091-449D-B7A6-F7BFD914D019}"/>
                </a:ext>
              </a:extLst>
            </p:cNvPr>
            <p:cNvSpPr>
              <a:spLocks/>
            </p:cNvSpPr>
            <p:nvPr userDrawn="1"/>
          </p:nvSpPr>
          <p:spPr bwMode="auto">
            <a:xfrm>
              <a:off x="554334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59" name="Freeform 31">
              <a:extLst>
                <a:ext uri="{FF2B5EF4-FFF2-40B4-BE49-F238E27FC236}">
                  <a16:creationId xmlns:a16="http://schemas.microsoft.com/office/drawing/2014/main" id="{194515F1-0496-410A-929E-CD0F7A16827E}"/>
                </a:ext>
              </a:extLst>
            </p:cNvPr>
            <p:cNvSpPr>
              <a:spLocks/>
            </p:cNvSpPr>
            <p:nvPr userDrawn="1"/>
          </p:nvSpPr>
          <p:spPr bwMode="auto">
            <a:xfrm>
              <a:off x="4995674"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0" name="Freeform 32">
              <a:extLst>
                <a:ext uri="{FF2B5EF4-FFF2-40B4-BE49-F238E27FC236}">
                  <a16:creationId xmlns:a16="http://schemas.microsoft.com/office/drawing/2014/main" id="{7F26C03F-0DAC-4BB1-9CC4-FC9FCB4CD6C4}"/>
                </a:ext>
              </a:extLst>
            </p:cNvPr>
            <p:cNvSpPr>
              <a:spLocks/>
            </p:cNvSpPr>
            <p:nvPr userDrawn="1"/>
          </p:nvSpPr>
          <p:spPr bwMode="auto">
            <a:xfrm>
              <a:off x="5324302"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1" name="Freeform 29">
              <a:extLst>
                <a:ext uri="{FF2B5EF4-FFF2-40B4-BE49-F238E27FC236}">
                  <a16:creationId xmlns:a16="http://schemas.microsoft.com/office/drawing/2014/main" id="{73166673-3F67-43E4-8164-3EE09EA34CAB}"/>
                </a:ext>
              </a:extLst>
            </p:cNvPr>
            <p:cNvSpPr>
              <a:spLocks/>
            </p:cNvSpPr>
            <p:nvPr userDrawn="1"/>
          </p:nvSpPr>
          <p:spPr bwMode="auto">
            <a:xfrm>
              <a:off x="587197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2" name="Freeform 30">
              <a:extLst>
                <a:ext uri="{FF2B5EF4-FFF2-40B4-BE49-F238E27FC236}">
                  <a16:creationId xmlns:a16="http://schemas.microsoft.com/office/drawing/2014/main" id="{E4C35B9A-FE74-4538-A1BC-372148E0D210}"/>
                </a:ext>
              </a:extLst>
            </p:cNvPr>
            <p:cNvSpPr>
              <a:spLocks/>
            </p:cNvSpPr>
            <p:nvPr userDrawn="1"/>
          </p:nvSpPr>
          <p:spPr bwMode="auto">
            <a:xfrm>
              <a:off x="619811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3" name="Freeform 31">
              <a:extLst>
                <a:ext uri="{FF2B5EF4-FFF2-40B4-BE49-F238E27FC236}">
                  <a16:creationId xmlns:a16="http://schemas.microsoft.com/office/drawing/2014/main" id="{1FFDB77B-5964-4DAB-8C27-80722338FBBD}"/>
                </a:ext>
              </a:extLst>
            </p:cNvPr>
            <p:cNvSpPr>
              <a:spLocks/>
            </p:cNvSpPr>
            <p:nvPr userDrawn="1"/>
          </p:nvSpPr>
          <p:spPr bwMode="auto">
            <a:xfrm>
              <a:off x="5650443"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4" name="Freeform 32">
              <a:extLst>
                <a:ext uri="{FF2B5EF4-FFF2-40B4-BE49-F238E27FC236}">
                  <a16:creationId xmlns:a16="http://schemas.microsoft.com/office/drawing/2014/main" id="{1B151AFD-524E-4F1E-8866-10A5B67E452C}"/>
                </a:ext>
              </a:extLst>
            </p:cNvPr>
            <p:cNvSpPr>
              <a:spLocks/>
            </p:cNvSpPr>
            <p:nvPr userDrawn="1"/>
          </p:nvSpPr>
          <p:spPr bwMode="auto">
            <a:xfrm>
              <a:off x="5979071"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5" name="Freeform 587">
              <a:extLst>
                <a:ext uri="{FF2B5EF4-FFF2-40B4-BE49-F238E27FC236}">
                  <a16:creationId xmlns:a16="http://schemas.microsoft.com/office/drawing/2014/main" id="{3BEE1B2A-91C2-4869-AD08-454E181BD74E}"/>
                </a:ext>
              </a:extLst>
            </p:cNvPr>
            <p:cNvSpPr>
              <a:spLocks/>
            </p:cNvSpPr>
            <p:nvPr userDrawn="1"/>
          </p:nvSpPr>
          <p:spPr bwMode="auto">
            <a:xfrm>
              <a:off x="652674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6" name="Freeform 588">
              <a:extLst>
                <a:ext uri="{FF2B5EF4-FFF2-40B4-BE49-F238E27FC236}">
                  <a16:creationId xmlns:a16="http://schemas.microsoft.com/office/drawing/2014/main" id="{C1CC053F-447A-4423-81C1-4BCA48AA26A3}"/>
                </a:ext>
              </a:extLst>
            </p:cNvPr>
            <p:cNvSpPr>
              <a:spLocks/>
            </p:cNvSpPr>
            <p:nvPr userDrawn="1"/>
          </p:nvSpPr>
          <p:spPr bwMode="auto">
            <a:xfrm>
              <a:off x="685288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7" name="Freeform 589">
              <a:extLst>
                <a:ext uri="{FF2B5EF4-FFF2-40B4-BE49-F238E27FC236}">
                  <a16:creationId xmlns:a16="http://schemas.microsoft.com/office/drawing/2014/main" id="{9B1DD336-0E2D-4DDC-8333-C98CCE1E1A85}"/>
                </a:ext>
              </a:extLst>
            </p:cNvPr>
            <p:cNvSpPr>
              <a:spLocks/>
            </p:cNvSpPr>
            <p:nvPr userDrawn="1"/>
          </p:nvSpPr>
          <p:spPr bwMode="auto">
            <a:xfrm>
              <a:off x="6305212"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8" name="Freeform 590">
              <a:extLst>
                <a:ext uri="{FF2B5EF4-FFF2-40B4-BE49-F238E27FC236}">
                  <a16:creationId xmlns:a16="http://schemas.microsoft.com/office/drawing/2014/main" id="{158D2A99-E4E2-40E7-9378-3E26E49F7F2F}"/>
                </a:ext>
              </a:extLst>
            </p:cNvPr>
            <p:cNvSpPr>
              <a:spLocks/>
            </p:cNvSpPr>
            <p:nvPr userDrawn="1"/>
          </p:nvSpPr>
          <p:spPr bwMode="auto">
            <a:xfrm>
              <a:off x="6633840" y="4856242"/>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69" name="Freeform 29">
              <a:extLst>
                <a:ext uri="{FF2B5EF4-FFF2-40B4-BE49-F238E27FC236}">
                  <a16:creationId xmlns:a16="http://schemas.microsoft.com/office/drawing/2014/main" id="{92FCCA5B-13DA-49D6-A1F3-51D1F94BDB43}"/>
                </a:ext>
              </a:extLst>
            </p:cNvPr>
            <p:cNvSpPr>
              <a:spLocks/>
            </p:cNvSpPr>
            <p:nvPr userDrawn="1"/>
          </p:nvSpPr>
          <p:spPr bwMode="auto">
            <a:xfrm>
              <a:off x="718151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0" name="Freeform 31">
              <a:extLst>
                <a:ext uri="{FF2B5EF4-FFF2-40B4-BE49-F238E27FC236}">
                  <a16:creationId xmlns:a16="http://schemas.microsoft.com/office/drawing/2014/main" id="{A289DBDC-6935-415E-85FE-A40572E76504}"/>
                </a:ext>
              </a:extLst>
            </p:cNvPr>
            <p:cNvSpPr>
              <a:spLocks/>
            </p:cNvSpPr>
            <p:nvPr userDrawn="1"/>
          </p:nvSpPr>
          <p:spPr bwMode="auto">
            <a:xfrm>
              <a:off x="6959981" y="4856242"/>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09" name="Freeform 29">
              <a:extLst>
                <a:ext uri="{FF2B5EF4-FFF2-40B4-BE49-F238E27FC236}">
                  <a16:creationId xmlns:a16="http://schemas.microsoft.com/office/drawing/2014/main" id="{7B35DED0-FAEC-4E25-8DB7-414F11B87ADD}"/>
                </a:ext>
              </a:extLst>
            </p:cNvPr>
            <p:cNvSpPr>
              <a:spLocks/>
            </p:cNvSpPr>
            <p:nvPr userDrawn="1"/>
          </p:nvSpPr>
          <p:spPr bwMode="auto">
            <a:xfrm>
              <a:off x="751014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0" name="Freeform 30">
              <a:extLst>
                <a:ext uri="{FF2B5EF4-FFF2-40B4-BE49-F238E27FC236}">
                  <a16:creationId xmlns:a16="http://schemas.microsoft.com/office/drawing/2014/main" id="{D53D4FB4-B43D-4C92-B68D-6EBEEA0B6831}"/>
                </a:ext>
              </a:extLst>
            </p:cNvPr>
            <p:cNvSpPr>
              <a:spLocks/>
            </p:cNvSpPr>
            <p:nvPr userDrawn="1"/>
          </p:nvSpPr>
          <p:spPr bwMode="auto">
            <a:xfrm>
              <a:off x="7836283"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1" name="Freeform 31">
              <a:extLst>
                <a:ext uri="{FF2B5EF4-FFF2-40B4-BE49-F238E27FC236}">
                  <a16:creationId xmlns:a16="http://schemas.microsoft.com/office/drawing/2014/main" id="{CF470A36-9FCE-430E-B036-26DEAEC829FD}"/>
                </a:ext>
              </a:extLst>
            </p:cNvPr>
            <p:cNvSpPr>
              <a:spLocks/>
            </p:cNvSpPr>
            <p:nvPr userDrawn="1"/>
          </p:nvSpPr>
          <p:spPr bwMode="auto">
            <a:xfrm>
              <a:off x="7288609"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2" name="Freeform 32">
              <a:extLst>
                <a:ext uri="{FF2B5EF4-FFF2-40B4-BE49-F238E27FC236}">
                  <a16:creationId xmlns:a16="http://schemas.microsoft.com/office/drawing/2014/main" id="{81F14579-EC3F-4FEE-815E-3B7DDF3A3CA7}"/>
                </a:ext>
              </a:extLst>
            </p:cNvPr>
            <p:cNvSpPr>
              <a:spLocks/>
            </p:cNvSpPr>
            <p:nvPr userDrawn="1"/>
          </p:nvSpPr>
          <p:spPr bwMode="auto">
            <a:xfrm>
              <a:off x="7617237"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3" name="Freeform 29">
              <a:extLst>
                <a:ext uri="{FF2B5EF4-FFF2-40B4-BE49-F238E27FC236}">
                  <a16:creationId xmlns:a16="http://schemas.microsoft.com/office/drawing/2014/main" id="{A9CEB7A9-13C6-4E84-BC37-A35D999B3AC3}"/>
                </a:ext>
              </a:extLst>
            </p:cNvPr>
            <p:cNvSpPr>
              <a:spLocks/>
            </p:cNvSpPr>
            <p:nvPr userDrawn="1"/>
          </p:nvSpPr>
          <p:spPr bwMode="auto">
            <a:xfrm>
              <a:off x="816491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4" name="Freeform 30">
              <a:extLst>
                <a:ext uri="{FF2B5EF4-FFF2-40B4-BE49-F238E27FC236}">
                  <a16:creationId xmlns:a16="http://schemas.microsoft.com/office/drawing/2014/main" id="{AE2AB76F-8536-41CE-B0CB-687C8A0B57CD}"/>
                </a:ext>
              </a:extLst>
            </p:cNvPr>
            <p:cNvSpPr>
              <a:spLocks/>
            </p:cNvSpPr>
            <p:nvPr userDrawn="1"/>
          </p:nvSpPr>
          <p:spPr bwMode="auto">
            <a:xfrm>
              <a:off x="8491052"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5" name="Freeform 31">
              <a:extLst>
                <a:ext uri="{FF2B5EF4-FFF2-40B4-BE49-F238E27FC236}">
                  <a16:creationId xmlns:a16="http://schemas.microsoft.com/office/drawing/2014/main" id="{F1CE6A86-A50D-4E5A-9F6B-ACF54A4FEC9C}"/>
                </a:ext>
              </a:extLst>
            </p:cNvPr>
            <p:cNvSpPr>
              <a:spLocks/>
            </p:cNvSpPr>
            <p:nvPr userDrawn="1"/>
          </p:nvSpPr>
          <p:spPr bwMode="auto">
            <a:xfrm>
              <a:off x="7943378"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6" name="Freeform 32">
              <a:extLst>
                <a:ext uri="{FF2B5EF4-FFF2-40B4-BE49-F238E27FC236}">
                  <a16:creationId xmlns:a16="http://schemas.microsoft.com/office/drawing/2014/main" id="{5FA20C67-51AB-4D8E-9D00-17FB6245A3A5}"/>
                </a:ext>
              </a:extLst>
            </p:cNvPr>
            <p:cNvSpPr>
              <a:spLocks/>
            </p:cNvSpPr>
            <p:nvPr userDrawn="1"/>
          </p:nvSpPr>
          <p:spPr bwMode="auto">
            <a:xfrm>
              <a:off x="8272007"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7" name="Freeform 29">
              <a:extLst>
                <a:ext uri="{FF2B5EF4-FFF2-40B4-BE49-F238E27FC236}">
                  <a16:creationId xmlns:a16="http://schemas.microsoft.com/office/drawing/2014/main" id="{A2A8256D-870B-4A75-88A3-044ACADFC7AA}"/>
                </a:ext>
              </a:extLst>
            </p:cNvPr>
            <p:cNvSpPr>
              <a:spLocks/>
            </p:cNvSpPr>
            <p:nvPr userDrawn="1"/>
          </p:nvSpPr>
          <p:spPr bwMode="auto">
            <a:xfrm>
              <a:off x="881968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8" name="Freeform 30">
              <a:extLst>
                <a:ext uri="{FF2B5EF4-FFF2-40B4-BE49-F238E27FC236}">
                  <a16:creationId xmlns:a16="http://schemas.microsoft.com/office/drawing/2014/main" id="{55858866-0EB3-4BB8-9261-8A53F69A1326}"/>
                </a:ext>
              </a:extLst>
            </p:cNvPr>
            <p:cNvSpPr>
              <a:spLocks/>
            </p:cNvSpPr>
            <p:nvPr userDrawn="1"/>
          </p:nvSpPr>
          <p:spPr bwMode="auto">
            <a:xfrm>
              <a:off x="914582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19" name="Freeform 31">
              <a:extLst>
                <a:ext uri="{FF2B5EF4-FFF2-40B4-BE49-F238E27FC236}">
                  <a16:creationId xmlns:a16="http://schemas.microsoft.com/office/drawing/2014/main" id="{26C2A8E5-3E0B-4DC4-AD2D-1B6B3E32F233}"/>
                </a:ext>
              </a:extLst>
            </p:cNvPr>
            <p:cNvSpPr>
              <a:spLocks/>
            </p:cNvSpPr>
            <p:nvPr userDrawn="1"/>
          </p:nvSpPr>
          <p:spPr bwMode="auto">
            <a:xfrm>
              <a:off x="8598147"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0" name="Freeform 32">
              <a:extLst>
                <a:ext uri="{FF2B5EF4-FFF2-40B4-BE49-F238E27FC236}">
                  <a16:creationId xmlns:a16="http://schemas.microsoft.com/office/drawing/2014/main" id="{E29AF684-BDF2-45FC-8ADF-0D5415AEB359}"/>
                </a:ext>
              </a:extLst>
            </p:cNvPr>
            <p:cNvSpPr>
              <a:spLocks/>
            </p:cNvSpPr>
            <p:nvPr userDrawn="1"/>
          </p:nvSpPr>
          <p:spPr bwMode="auto">
            <a:xfrm>
              <a:off x="8926774"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1" name="Freeform 29">
              <a:extLst>
                <a:ext uri="{FF2B5EF4-FFF2-40B4-BE49-F238E27FC236}">
                  <a16:creationId xmlns:a16="http://schemas.microsoft.com/office/drawing/2014/main" id="{3AE1DDE2-4142-4293-8FD3-70BAED944D4B}"/>
                </a:ext>
              </a:extLst>
            </p:cNvPr>
            <p:cNvSpPr>
              <a:spLocks/>
            </p:cNvSpPr>
            <p:nvPr userDrawn="1"/>
          </p:nvSpPr>
          <p:spPr bwMode="auto">
            <a:xfrm>
              <a:off x="947445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2" name="Freeform 30">
              <a:extLst>
                <a:ext uri="{FF2B5EF4-FFF2-40B4-BE49-F238E27FC236}">
                  <a16:creationId xmlns:a16="http://schemas.microsoft.com/office/drawing/2014/main" id="{D5268BE7-7872-40D7-8D79-DF5253225E6B}"/>
                </a:ext>
              </a:extLst>
            </p:cNvPr>
            <p:cNvSpPr>
              <a:spLocks/>
            </p:cNvSpPr>
            <p:nvPr userDrawn="1"/>
          </p:nvSpPr>
          <p:spPr bwMode="auto">
            <a:xfrm>
              <a:off x="9800591"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3" name="Freeform 31">
              <a:extLst>
                <a:ext uri="{FF2B5EF4-FFF2-40B4-BE49-F238E27FC236}">
                  <a16:creationId xmlns:a16="http://schemas.microsoft.com/office/drawing/2014/main" id="{8E7E6139-DC98-4F78-BB0C-458202513125}"/>
                </a:ext>
              </a:extLst>
            </p:cNvPr>
            <p:cNvSpPr>
              <a:spLocks/>
            </p:cNvSpPr>
            <p:nvPr userDrawn="1"/>
          </p:nvSpPr>
          <p:spPr bwMode="auto">
            <a:xfrm>
              <a:off x="9252915"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4" name="Freeform 32">
              <a:extLst>
                <a:ext uri="{FF2B5EF4-FFF2-40B4-BE49-F238E27FC236}">
                  <a16:creationId xmlns:a16="http://schemas.microsoft.com/office/drawing/2014/main" id="{32356A9C-9D7C-469F-A6DB-4C3F9751C8D5}"/>
                </a:ext>
              </a:extLst>
            </p:cNvPr>
            <p:cNvSpPr>
              <a:spLocks/>
            </p:cNvSpPr>
            <p:nvPr userDrawn="1"/>
          </p:nvSpPr>
          <p:spPr bwMode="auto">
            <a:xfrm>
              <a:off x="9581544"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5" name="Freeform 447">
              <a:extLst>
                <a:ext uri="{FF2B5EF4-FFF2-40B4-BE49-F238E27FC236}">
                  <a16:creationId xmlns:a16="http://schemas.microsoft.com/office/drawing/2014/main" id="{8D4AE6E9-6906-4933-8D16-00CA3E63B0C3}"/>
                </a:ext>
              </a:extLst>
            </p:cNvPr>
            <p:cNvSpPr>
              <a:spLocks/>
            </p:cNvSpPr>
            <p:nvPr userDrawn="1"/>
          </p:nvSpPr>
          <p:spPr bwMode="auto">
            <a:xfrm>
              <a:off x="10129218"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6" name="Freeform 448">
              <a:extLst>
                <a:ext uri="{FF2B5EF4-FFF2-40B4-BE49-F238E27FC236}">
                  <a16:creationId xmlns:a16="http://schemas.microsoft.com/office/drawing/2014/main" id="{B76E9759-967D-4664-B0DF-4B05E00BADBA}"/>
                </a:ext>
              </a:extLst>
            </p:cNvPr>
            <p:cNvSpPr>
              <a:spLocks/>
            </p:cNvSpPr>
            <p:nvPr userDrawn="1"/>
          </p:nvSpPr>
          <p:spPr bwMode="auto">
            <a:xfrm>
              <a:off x="10455360"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7" name="Freeform 449">
              <a:extLst>
                <a:ext uri="{FF2B5EF4-FFF2-40B4-BE49-F238E27FC236}">
                  <a16:creationId xmlns:a16="http://schemas.microsoft.com/office/drawing/2014/main" id="{C8B29FB7-5C8A-4D1E-9E6D-7B5D37DF1CE5}"/>
                </a:ext>
              </a:extLst>
            </p:cNvPr>
            <p:cNvSpPr>
              <a:spLocks/>
            </p:cNvSpPr>
            <p:nvPr userDrawn="1"/>
          </p:nvSpPr>
          <p:spPr bwMode="auto">
            <a:xfrm>
              <a:off x="9907685"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8" name="Freeform 450">
              <a:extLst>
                <a:ext uri="{FF2B5EF4-FFF2-40B4-BE49-F238E27FC236}">
                  <a16:creationId xmlns:a16="http://schemas.microsoft.com/office/drawing/2014/main" id="{91543753-6930-42BB-9702-A5012C2631C5}"/>
                </a:ext>
              </a:extLst>
            </p:cNvPr>
            <p:cNvSpPr>
              <a:spLocks/>
            </p:cNvSpPr>
            <p:nvPr userDrawn="1"/>
          </p:nvSpPr>
          <p:spPr bwMode="auto">
            <a:xfrm>
              <a:off x="10236312"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29" name="Freeform 29">
              <a:extLst>
                <a:ext uri="{FF2B5EF4-FFF2-40B4-BE49-F238E27FC236}">
                  <a16:creationId xmlns:a16="http://schemas.microsoft.com/office/drawing/2014/main" id="{AE5BDF26-3532-403A-B45C-FA649962EBAB}"/>
                </a:ext>
              </a:extLst>
            </p:cNvPr>
            <p:cNvSpPr>
              <a:spLocks/>
            </p:cNvSpPr>
            <p:nvPr userDrawn="1"/>
          </p:nvSpPr>
          <p:spPr bwMode="auto">
            <a:xfrm>
              <a:off x="1078398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0" name="Freeform 31">
              <a:extLst>
                <a:ext uri="{FF2B5EF4-FFF2-40B4-BE49-F238E27FC236}">
                  <a16:creationId xmlns:a16="http://schemas.microsoft.com/office/drawing/2014/main" id="{DAB70BF2-CD14-43A2-BFF2-D71DAB7EABBE}"/>
                </a:ext>
              </a:extLst>
            </p:cNvPr>
            <p:cNvSpPr>
              <a:spLocks/>
            </p:cNvSpPr>
            <p:nvPr userDrawn="1"/>
          </p:nvSpPr>
          <p:spPr bwMode="auto">
            <a:xfrm>
              <a:off x="10562454"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1" name="Freeform 29">
              <a:extLst>
                <a:ext uri="{FF2B5EF4-FFF2-40B4-BE49-F238E27FC236}">
                  <a16:creationId xmlns:a16="http://schemas.microsoft.com/office/drawing/2014/main" id="{4B7ECA75-6664-4CA1-9DE9-EAA60944C486}"/>
                </a:ext>
              </a:extLst>
            </p:cNvPr>
            <p:cNvSpPr>
              <a:spLocks/>
            </p:cNvSpPr>
            <p:nvPr userDrawn="1"/>
          </p:nvSpPr>
          <p:spPr bwMode="auto">
            <a:xfrm>
              <a:off x="1111261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2" name="Freeform 30">
              <a:extLst>
                <a:ext uri="{FF2B5EF4-FFF2-40B4-BE49-F238E27FC236}">
                  <a16:creationId xmlns:a16="http://schemas.microsoft.com/office/drawing/2014/main" id="{497F16F1-8A9E-40FF-A3EF-BE9DFFE5BB69}"/>
                </a:ext>
              </a:extLst>
            </p:cNvPr>
            <p:cNvSpPr>
              <a:spLocks/>
            </p:cNvSpPr>
            <p:nvPr userDrawn="1"/>
          </p:nvSpPr>
          <p:spPr bwMode="auto">
            <a:xfrm>
              <a:off x="11438757"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3" name="Freeform 31">
              <a:extLst>
                <a:ext uri="{FF2B5EF4-FFF2-40B4-BE49-F238E27FC236}">
                  <a16:creationId xmlns:a16="http://schemas.microsoft.com/office/drawing/2014/main" id="{987ABA6C-216B-4175-86F6-C30635691317}"/>
                </a:ext>
              </a:extLst>
            </p:cNvPr>
            <p:cNvSpPr>
              <a:spLocks/>
            </p:cNvSpPr>
            <p:nvPr userDrawn="1"/>
          </p:nvSpPr>
          <p:spPr bwMode="auto">
            <a:xfrm>
              <a:off x="10891083"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4" name="Freeform 32">
              <a:extLst>
                <a:ext uri="{FF2B5EF4-FFF2-40B4-BE49-F238E27FC236}">
                  <a16:creationId xmlns:a16="http://schemas.microsoft.com/office/drawing/2014/main" id="{61F71826-B4FE-416F-9145-8F33288E0DE1}"/>
                </a:ext>
              </a:extLst>
            </p:cNvPr>
            <p:cNvSpPr>
              <a:spLocks/>
            </p:cNvSpPr>
            <p:nvPr userDrawn="1"/>
          </p:nvSpPr>
          <p:spPr bwMode="auto">
            <a:xfrm>
              <a:off x="11219710"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5" name="Freeform 29">
              <a:extLst>
                <a:ext uri="{FF2B5EF4-FFF2-40B4-BE49-F238E27FC236}">
                  <a16:creationId xmlns:a16="http://schemas.microsoft.com/office/drawing/2014/main" id="{F50985CF-3F9E-4DF0-A06D-4AB86CEB0DBE}"/>
                </a:ext>
              </a:extLst>
            </p:cNvPr>
            <p:cNvSpPr>
              <a:spLocks/>
            </p:cNvSpPr>
            <p:nvPr userDrawn="1"/>
          </p:nvSpPr>
          <p:spPr bwMode="auto">
            <a:xfrm>
              <a:off x="11767385"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6" name="Freeform 30">
              <a:extLst>
                <a:ext uri="{FF2B5EF4-FFF2-40B4-BE49-F238E27FC236}">
                  <a16:creationId xmlns:a16="http://schemas.microsoft.com/office/drawing/2014/main" id="{4DB670AE-1D2E-45FD-8AD2-63D84EA90E5B}"/>
                </a:ext>
              </a:extLst>
            </p:cNvPr>
            <p:cNvSpPr>
              <a:spLocks/>
            </p:cNvSpPr>
            <p:nvPr userDrawn="1"/>
          </p:nvSpPr>
          <p:spPr bwMode="auto">
            <a:xfrm>
              <a:off x="12093526" y="4859973"/>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7" name="Freeform 31">
              <a:extLst>
                <a:ext uri="{FF2B5EF4-FFF2-40B4-BE49-F238E27FC236}">
                  <a16:creationId xmlns:a16="http://schemas.microsoft.com/office/drawing/2014/main" id="{1807B6CA-88CE-4FAA-9A19-0CF0C498F049}"/>
                </a:ext>
              </a:extLst>
            </p:cNvPr>
            <p:cNvSpPr>
              <a:spLocks/>
            </p:cNvSpPr>
            <p:nvPr userDrawn="1"/>
          </p:nvSpPr>
          <p:spPr bwMode="auto">
            <a:xfrm>
              <a:off x="11545852" y="4856241"/>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438" name="Freeform 32">
              <a:extLst>
                <a:ext uri="{FF2B5EF4-FFF2-40B4-BE49-F238E27FC236}">
                  <a16:creationId xmlns:a16="http://schemas.microsoft.com/office/drawing/2014/main" id="{C67AE1A0-62D1-4F8D-A25B-811CA15D54DC}"/>
                </a:ext>
              </a:extLst>
            </p:cNvPr>
            <p:cNvSpPr>
              <a:spLocks/>
            </p:cNvSpPr>
            <p:nvPr userDrawn="1"/>
          </p:nvSpPr>
          <p:spPr bwMode="auto">
            <a:xfrm>
              <a:off x="11874480" y="4856241"/>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07" name="Group 1806">
            <a:extLst>
              <a:ext uri="{FF2B5EF4-FFF2-40B4-BE49-F238E27FC236}">
                <a16:creationId xmlns:a16="http://schemas.microsoft.com/office/drawing/2014/main" id="{92FDE850-1B12-48F0-BED6-2DBAB9165F64}"/>
              </a:ext>
            </a:extLst>
          </p:cNvPr>
          <p:cNvGrpSpPr/>
          <p:nvPr userDrawn="1"/>
        </p:nvGrpSpPr>
        <p:grpSpPr>
          <a:xfrm>
            <a:off x="83664" y="3484245"/>
            <a:ext cx="12009863" cy="176637"/>
            <a:chOff x="83664" y="3400078"/>
            <a:chExt cx="12009863" cy="176637"/>
          </a:xfrm>
        </p:grpSpPr>
        <p:sp>
          <p:nvSpPr>
            <p:cNvPr id="1663" name="Freeform 29">
              <a:extLst>
                <a:ext uri="{FF2B5EF4-FFF2-40B4-BE49-F238E27FC236}">
                  <a16:creationId xmlns:a16="http://schemas.microsoft.com/office/drawing/2014/main" id="{98781EFE-2EFB-4D4B-8E66-D1EA1CB02C8F}"/>
                </a:ext>
              </a:extLst>
            </p:cNvPr>
            <p:cNvSpPr>
              <a:spLocks/>
            </p:cNvSpPr>
            <p:nvPr userDrawn="1"/>
          </p:nvSpPr>
          <p:spPr bwMode="auto">
            <a:xfrm flipH="1">
              <a:off x="1187199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4" name="Freeform 30">
              <a:extLst>
                <a:ext uri="{FF2B5EF4-FFF2-40B4-BE49-F238E27FC236}">
                  <a16:creationId xmlns:a16="http://schemas.microsoft.com/office/drawing/2014/main" id="{5AC35079-1F3E-4866-989E-6FF54274D758}"/>
                </a:ext>
              </a:extLst>
            </p:cNvPr>
            <p:cNvSpPr>
              <a:spLocks/>
            </p:cNvSpPr>
            <p:nvPr userDrawn="1"/>
          </p:nvSpPr>
          <p:spPr bwMode="auto">
            <a:xfrm flipH="1">
              <a:off x="1154585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5" name="Freeform 31">
              <a:extLst>
                <a:ext uri="{FF2B5EF4-FFF2-40B4-BE49-F238E27FC236}">
                  <a16:creationId xmlns:a16="http://schemas.microsoft.com/office/drawing/2014/main" id="{CED9638B-513A-40B8-B99F-2B0EB9A8989B}"/>
                </a:ext>
              </a:extLst>
            </p:cNvPr>
            <p:cNvSpPr>
              <a:spLocks/>
            </p:cNvSpPr>
            <p:nvPr userDrawn="1"/>
          </p:nvSpPr>
          <p:spPr bwMode="auto">
            <a:xfrm flipH="1">
              <a:off x="11979088"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6" name="Freeform 32">
              <a:extLst>
                <a:ext uri="{FF2B5EF4-FFF2-40B4-BE49-F238E27FC236}">
                  <a16:creationId xmlns:a16="http://schemas.microsoft.com/office/drawing/2014/main" id="{B353040C-362C-4426-ACC8-84A400887CF7}"/>
                </a:ext>
              </a:extLst>
            </p:cNvPr>
            <p:cNvSpPr>
              <a:spLocks/>
            </p:cNvSpPr>
            <p:nvPr userDrawn="1"/>
          </p:nvSpPr>
          <p:spPr bwMode="auto">
            <a:xfrm flipH="1">
              <a:off x="11652948"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7" name="Freeform 29">
              <a:extLst>
                <a:ext uri="{FF2B5EF4-FFF2-40B4-BE49-F238E27FC236}">
                  <a16:creationId xmlns:a16="http://schemas.microsoft.com/office/drawing/2014/main" id="{FDD943C2-3B5B-48F3-B3C9-1946976C3E8F}"/>
                </a:ext>
              </a:extLst>
            </p:cNvPr>
            <p:cNvSpPr>
              <a:spLocks/>
            </p:cNvSpPr>
            <p:nvPr userDrawn="1"/>
          </p:nvSpPr>
          <p:spPr bwMode="auto">
            <a:xfrm flipH="1">
              <a:off x="1121722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8" name="Freeform 30">
              <a:extLst>
                <a:ext uri="{FF2B5EF4-FFF2-40B4-BE49-F238E27FC236}">
                  <a16:creationId xmlns:a16="http://schemas.microsoft.com/office/drawing/2014/main" id="{FF936BE9-0C83-4A9C-97EE-7B3E3AA05E15}"/>
                </a:ext>
              </a:extLst>
            </p:cNvPr>
            <p:cNvSpPr>
              <a:spLocks/>
            </p:cNvSpPr>
            <p:nvPr userDrawn="1"/>
          </p:nvSpPr>
          <p:spPr bwMode="auto">
            <a:xfrm flipH="1">
              <a:off x="1089108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9" name="Freeform 31">
              <a:extLst>
                <a:ext uri="{FF2B5EF4-FFF2-40B4-BE49-F238E27FC236}">
                  <a16:creationId xmlns:a16="http://schemas.microsoft.com/office/drawing/2014/main" id="{C502A4FD-F165-4798-98D5-D84A612745B1}"/>
                </a:ext>
              </a:extLst>
            </p:cNvPr>
            <p:cNvSpPr>
              <a:spLocks/>
            </p:cNvSpPr>
            <p:nvPr userDrawn="1"/>
          </p:nvSpPr>
          <p:spPr bwMode="auto">
            <a:xfrm flipH="1">
              <a:off x="1132431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0" name="Freeform 32">
              <a:extLst>
                <a:ext uri="{FF2B5EF4-FFF2-40B4-BE49-F238E27FC236}">
                  <a16:creationId xmlns:a16="http://schemas.microsoft.com/office/drawing/2014/main" id="{59853ABE-BF7D-4F12-A6C4-D4178C249987}"/>
                </a:ext>
              </a:extLst>
            </p:cNvPr>
            <p:cNvSpPr>
              <a:spLocks/>
            </p:cNvSpPr>
            <p:nvPr userDrawn="1"/>
          </p:nvSpPr>
          <p:spPr bwMode="auto">
            <a:xfrm flipH="1">
              <a:off x="10998178"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1" name="Freeform 29">
              <a:extLst>
                <a:ext uri="{FF2B5EF4-FFF2-40B4-BE49-F238E27FC236}">
                  <a16:creationId xmlns:a16="http://schemas.microsoft.com/office/drawing/2014/main" id="{DF230622-28A8-4509-88E0-6DF5AD5C96F2}"/>
                </a:ext>
              </a:extLst>
            </p:cNvPr>
            <p:cNvSpPr>
              <a:spLocks/>
            </p:cNvSpPr>
            <p:nvPr userDrawn="1"/>
          </p:nvSpPr>
          <p:spPr bwMode="auto">
            <a:xfrm flipH="1">
              <a:off x="10562456"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2" name="Freeform 30">
              <a:extLst>
                <a:ext uri="{FF2B5EF4-FFF2-40B4-BE49-F238E27FC236}">
                  <a16:creationId xmlns:a16="http://schemas.microsoft.com/office/drawing/2014/main" id="{08805C52-0798-44A5-B7B8-242CF64D2A89}"/>
                </a:ext>
              </a:extLst>
            </p:cNvPr>
            <p:cNvSpPr>
              <a:spLocks/>
            </p:cNvSpPr>
            <p:nvPr userDrawn="1"/>
          </p:nvSpPr>
          <p:spPr bwMode="auto">
            <a:xfrm flipH="1">
              <a:off x="1023631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3" name="Freeform 31">
              <a:extLst>
                <a:ext uri="{FF2B5EF4-FFF2-40B4-BE49-F238E27FC236}">
                  <a16:creationId xmlns:a16="http://schemas.microsoft.com/office/drawing/2014/main" id="{7FA0C543-8062-4F53-8686-E93E45F01D09}"/>
                </a:ext>
              </a:extLst>
            </p:cNvPr>
            <p:cNvSpPr>
              <a:spLocks/>
            </p:cNvSpPr>
            <p:nvPr userDrawn="1"/>
          </p:nvSpPr>
          <p:spPr bwMode="auto">
            <a:xfrm flipH="1">
              <a:off x="10669550"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4" name="Freeform 32">
              <a:extLst>
                <a:ext uri="{FF2B5EF4-FFF2-40B4-BE49-F238E27FC236}">
                  <a16:creationId xmlns:a16="http://schemas.microsoft.com/office/drawing/2014/main" id="{414128E2-3BDD-4479-A23F-919785B96CA8}"/>
                </a:ext>
              </a:extLst>
            </p:cNvPr>
            <p:cNvSpPr>
              <a:spLocks/>
            </p:cNvSpPr>
            <p:nvPr userDrawn="1"/>
          </p:nvSpPr>
          <p:spPr bwMode="auto">
            <a:xfrm flipH="1">
              <a:off x="10343410"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5" name="Freeform 29">
              <a:extLst>
                <a:ext uri="{FF2B5EF4-FFF2-40B4-BE49-F238E27FC236}">
                  <a16:creationId xmlns:a16="http://schemas.microsoft.com/office/drawing/2014/main" id="{E268CFC1-FE3E-43B8-8CC1-EDECAC7301B4}"/>
                </a:ext>
              </a:extLst>
            </p:cNvPr>
            <p:cNvSpPr>
              <a:spLocks/>
            </p:cNvSpPr>
            <p:nvPr userDrawn="1"/>
          </p:nvSpPr>
          <p:spPr bwMode="auto">
            <a:xfrm flipH="1">
              <a:off x="990768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6" name="Freeform 30">
              <a:extLst>
                <a:ext uri="{FF2B5EF4-FFF2-40B4-BE49-F238E27FC236}">
                  <a16:creationId xmlns:a16="http://schemas.microsoft.com/office/drawing/2014/main" id="{48905F2C-D3C7-4F22-B80C-A617D2CDDD12}"/>
                </a:ext>
              </a:extLst>
            </p:cNvPr>
            <p:cNvSpPr>
              <a:spLocks/>
            </p:cNvSpPr>
            <p:nvPr userDrawn="1"/>
          </p:nvSpPr>
          <p:spPr bwMode="auto">
            <a:xfrm flipH="1">
              <a:off x="9581546"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7" name="Freeform 31">
              <a:extLst>
                <a:ext uri="{FF2B5EF4-FFF2-40B4-BE49-F238E27FC236}">
                  <a16:creationId xmlns:a16="http://schemas.microsoft.com/office/drawing/2014/main" id="{5E415D7A-153B-4BE6-A534-891698AEDDCA}"/>
                </a:ext>
              </a:extLst>
            </p:cNvPr>
            <p:cNvSpPr>
              <a:spLocks/>
            </p:cNvSpPr>
            <p:nvPr userDrawn="1"/>
          </p:nvSpPr>
          <p:spPr bwMode="auto">
            <a:xfrm flipH="1">
              <a:off x="10014782"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8" name="Freeform 32">
              <a:extLst>
                <a:ext uri="{FF2B5EF4-FFF2-40B4-BE49-F238E27FC236}">
                  <a16:creationId xmlns:a16="http://schemas.microsoft.com/office/drawing/2014/main" id="{49AAA949-C055-4985-868E-80CC35E96173}"/>
                </a:ext>
              </a:extLst>
            </p:cNvPr>
            <p:cNvSpPr>
              <a:spLocks/>
            </p:cNvSpPr>
            <p:nvPr userDrawn="1"/>
          </p:nvSpPr>
          <p:spPr bwMode="auto">
            <a:xfrm flipH="1">
              <a:off x="9688641"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79" name="Freeform 477">
              <a:extLst>
                <a:ext uri="{FF2B5EF4-FFF2-40B4-BE49-F238E27FC236}">
                  <a16:creationId xmlns:a16="http://schemas.microsoft.com/office/drawing/2014/main" id="{9DF40204-D393-4929-B364-3EF6E6DFDBBA}"/>
                </a:ext>
              </a:extLst>
            </p:cNvPr>
            <p:cNvSpPr>
              <a:spLocks/>
            </p:cNvSpPr>
            <p:nvPr userDrawn="1"/>
          </p:nvSpPr>
          <p:spPr bwMode="auto">
            <a:xfrm flipH="1">
              <a:off x="925291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0" name="Freeform 478">
              <a:extLst>
                <a:ext uri="{FF2B5EF4-FFF2-40B4-BE49-F238E27FC236}">
                  <a16:creationId xmlns:a16="http://schemas.microsoft.com/office/drawing/2014/main" id="{020584A4-31D8-4275-9C07-C77F07ABBC63}"/>
                </a:ext>
              </a:extLst>
            </p:cNvPr>
            <p:cNvSpPr>
              <a:spLocks/>
            </p:cNvSpPr>
            <p:nvPr userDrawn="1"/>
          </p:nvSpPr>
          <p:spPr bwMode="auto">
            <a:xfrm flipH="1">
              <a:off x="892677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1" name="Freeform 479">
              <a:extLst>
                <a:ext uri="{FF2B5EF4-FFF2-40B4-BE49-F238E27FC236}">
                  <a16:creationId xmlns:a16="http://schemas.microsoft.com/office/drawing/2014/main" id="{FA93F535-3FC1-4781-8824-F58C4DE37181}"/>
                </a:ext>
              </a:extLst>
            </p:cNvPr>
            <p:cNvSpPr>
              <a:spLocks/>
            </p:cNvSpPr>
            <p:nvPr userDrawn="1"/>
          </p:nvSpPr>
          <p:spPr bwMode="auto">
            <a:xfrm flipH="1">
              <a:off x="9360012"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2" name="Freeform 480">
              <a:extLst>
                <a:ext uri="{FF2B5EF4-FFF2-40B4-BE49-F238E27FC236}">
                  <a16:creationId xmlns:a16="http://schemas.microsoft.com/office/drawing/2014/main" id="{3B459755-7697-4749-B7D5-18468604D693}"/>
                </a:ext>
              </a:extLst>
            </p:cNvPr>
            <p:cNvSpPr>
              <a:spLocks/>
            </p:cNvSpPr>
            <p:nvPr userDrawn="1"/>
          </p:nvSpPr>
          <p:spPr bwMode="auto">
            <a:xfrm flipH="1">
              <a:off x="9033872"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3" name="Freeform 29">
              <a:extLst>
                <a:ext uri="{FF2B5EF4-FFF2-40B4-BE49-F238E27FC236}">
                  <a16:creationId xmlns:a16="http://schemas.microsoft.com/office/drawing/2014/main" id="{EC2F29CA-EFE3-4A17-9F53-E9958210776F}"/>
                </a:ext>
              </a:extLst>
            </p:cNvPr>
            <p:cNvSpPr>
              <a:spLocks/>
            </p:cNvSpPr>
            <p:nvPr userDrawn="1"/>
          </p:nvSpPr>
          <p:spPr bwMode="auto">
            <a:xfrm flipH="1">
              <a:off x="859814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4" name="Freeform 31">
              <a:extLst>
                <a:ext uri="{FF2B5EF4-FFF2-40B4-BE49-F238E27FC236}">
                  <a16:creationId xmlns:a16="http://schemas.microsoft.com/office/drawing/2014/main" id="{B65095C3-4884-4CC8-BF5F-E6D31464C12E}"/>
                </a:ext>
              </a:extLst>
            </p:cNvPr>
            <p:cNvSpPr>
              <a:spLocks/>
            </p:cNvSpPr>
            <p:nvPr userDrawn="1"/>
          </p:nvSpPr>
          <p:spPr bwMode="auto">
            <a:xfrm flipH="1">
              <a:off x="8705243"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5" name="Freeform 29">
              <a:extLst>
                <a:ext uri="{FF2B5EF4-FFF2-40B4-BE49-F238E27FC236}">
                  <a16:creationId xmlns:a16="http://schemas.microsoft.com/office/drawing/2014/main" id="{60CCBCA0-307E-4142-980F-9663E66A99C8}"/>
                </a:ext>
              </a:extLst>
            </p:cNvPr>
            <p:cNvSpPr>
              <a:spLocks/>
            </p:cNvSpPr>
            <p:nvPr userDrawn="1"/>
          </p:nvSpPr>
          <p:spPr bwMode="auto">
            <a:xfrm flipH="1">
              <a:off x="826952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6" name="Freeform 30">
              <a:extLst>
                <a:ext uri="{FF2B5EF4-FFF2-40B4-BE49-F238E27FC236}">
                  <a16:creationId xmlns:a16="http://schemas.microsoft.com/office/drawing/2014/main" id="{5143BB9C-ECE1-4409-8307-3F7BB80F4DFE}"/>
                </a:ext>
              </a:extLst>
            </p:cNvPr>
            <p:cNvSpPr>
              <a:spLocks/>
            </p:cNvSpPr>
            <p:nvPr userDrawn="1"/>
          </p:nvSpPr>
          <p:spPr bwMode="auto">
            <a:xfrm flipH="1">
              <a:off x="794337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7" name="Freeform 31">
              <a:extLst>
                <a:ext uri="{FF2B5EF4-FFF2-40B4-BE49-F238E27FC236}">
                  <a16:creationId xmlns:a16="http://schemas.microsoft.com/office/drawing/2014/main" id="{A8D24787-125A-4736-B6D5-CBB54DA5C9E9}"/>
                </a:ext>
              </a:extLst>
            </p:cNvPr>
            <p:cNvSpPr>
              <a:spLocks/>
            </p:cNvSpPr>
            <p:nvPr userDrawn="1"/>
          </p:nvSpPr>
          <p:spPr bwMode="auto">
            <a:xfrm flipH="1">
              <a:off x="8376614"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8" name="Freeform 32">
              <a:extLst>
                <a:ext uri="{FF2B5EF4-FFF2-40B4-BE49-F238E27FC236}">
                  <a16:creationId xmlns:a16="http://schemas.microsoft.com/office/drawing/2014/main" id="{C10C3F8B-9AFD-4863-9A91-1A2E9C8C9055}"/>
                </a:ext>
              </a:extLst>
            </p:cNvPr>
            <p:cNvSpPr>
              <a:spLocks/>
            </p:cNvSpPr>
            <p:nvPr userDrawn="1"/>
          </p:nvSpPr>
          <p:spPr bwMode="auto">
            <a:xfrm flipH="1">
              <a:off x="8050474"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89" name="Freeform 29">
              <a:extLst>
                <a:ext uri="{FF2B5EF4-FFF2-40B4-BE49-F238E27FC236}">
                  <a16:creationId xmlns:a16="http://schemas.microsoft.com/office/drawing/2014/main" id="{73E8CF42-2975-4E1A-B1FE-C4BE0D25A9CA}"/>
                </a:ext>
              </a:extLst>
            </p:cNvPr>
            <p:cNvSpPr>
              <a:spLocks/>
            </p:cNvSpPr>
            <p:nvPr userDrawn="1"/>
          </p:nvSpPr>
          <p:spPr bwMode="auto">
            <a:xfrm flipH="1">
              <a:off x="7614751"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0" name="Freeform 30">
              <a:extLst>
                <a:ext uri="{FF2B5EF4-FFF2-40B4-BE49-F238E27FC236}">
                  <a16:creationId xmlns:a16="http://schemas.microsoft.com/office/drawing/2014/main" id="{5678F24C-5009-4E64-B21E-9501D9BDFB87}"/>
                </a:ext>
              </a:extLst>
            </p:cNvPr>
            <p:cNvSpPr>
              <a:spLocks/>
            </p:cNvSpPr>
            <p:nvPr userDrawn="1"/>
          </p:nvSpPr>
          <p:spPr bwMode="auto">
            <a:xfrm flipH="1">
              <a:off x="728861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1" name="Freeform 31">
              <a:extLst>
                <a:ext uri="{FF2B5EF4-FFF2-40B4-BE49-F238E27FC236}">
                  <a16:creationId xmlns:a16="http://schemas.microsoft.com/office/drawing/2014/main" id="{320D933A-8D07-44C0-BA74-D2D7677F66E4}"/>
                </a:ext>
              </a:extLst>
            </p:cNvPr>
            <p:cNvSpPr>
              <a:spLocks/>
            </p:cNvSpPr>
            <p:nvPr userDrawn="1"/>
          </p:nvSpPr>
          <p:spPr bwMode="auto">
            <a:xfrm flipH="1">
              <a:off x="7721846"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2" name="Freeform 32">
              <a:extLst>
                <a:ext uri="{FF2B5EF4-FFF2-40B4-BE49-F238E27FC236}">
                  <a16:creationId xmlns:a16="http://schemas.microsoft.com/office/drawing/2014/main" id="{1F5E24A6-A8FD-4CF4-8C08-5BFFBC3D58A4}"/>
                </a:ext>
              </a:extLst>
            </p:cNvPr>
            <p:cNvSpPr>
              <a:spLocks/>
            </p:cNvSpPr>
            <p:nvPr userDrawn="1"/>
          </p:nvSpPr>
          <p:spPr bwMode="auto">
            <a:xfrm flipH="1">
              <a:off x="7395705"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3" name="Freeform 29">
              <a:extLst>
                <a:ext uri="{FF2B5EF4-FFF2-40B4-BE49-F238E27FC236}">
                  <a16:creationId xmlns:a16="http://schemas.microsoft.com/office/drawing/2014/main" id="{C989A943-7262-45A1-9BE6-E0F717A41F2E}"/>
                </a:ext>
              </a:extLst>
            </p:cNvPr>
            <p:cNvSpPr>
              <a:spLocks/>
            </p:cNvSpPr>
            <p:nvPr userDrawn="1"/>
          </p:nvSpPr>
          <p:spPr bwMode="auto">
            <a:xfrm flipH="1">
              <a:off x="695998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4" name="Freeform 30">
              <a:extLst>
                <a:ext uri="{FF2B5EF4-FFF2-40B4-BE49-F238E27FC236}">
                  <a16:creationId xmlns:a16="http://schemas.microsoft.com/office/drawing/2014/main" id="{61ACCAF2-2A52-4482-A9F4-D5B3A82EADF8}"/>
                </a:ext>
              </a:extLst>
            </p:cNvPr>
            <p:cNvSpPr>
              <a:spLocks/>
            </p:cNvSpPr>
            <p:nvPr userDrawn="1"/>
          </p:nvSpPr>
          <p:spPr bwMode="auto">
            <a:xfrm flipH="1">
              <a:off x="663384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5" name="Freeform 31">
              <a:extLst>
                <a:ext uri="{FF2B5EF4-FFF2-40B4-BE49-F238E27FC236}">
                  <a16:creationId xmlns:a16="http://schemas.microsoft.com/office/drawing/2014/main" id="{2A11B4FA-892A-4C76-A95A-24FC891CA6FB}"/>
                </a:ext>
              </a:extLst>
            </p:cNvPr>
            <p:cNvSpPr>
              <a:spLocks/>
            </p:cNvSpPr>
            <p:nvPr userDrawn="1"/>
          </p:nvSpPr>
          <p:spPr bwMode="auto">
            <a:xfrm flipH="1">
              <a:off x="7067077"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6" name="Freeform 32">
              <a:extLst>
                <a:ext uri="{FF2B5EF4-FFF2-40B4-BE49-F238E27FC236}">
                  <a16:creationId xmlns:a16="http://schemas.microsoft.com/office/drawing/2014/main" id="{BC35ABD4-583B-4514-AA9F-F3541D4EAB1B}"/>
                </a:ext>
              </a:extLst>
            </p:cNvPr>
            <p:cNvSpPr>
              <a:spLocks/>
            </p:cNvSpPr>
            <p:nvPr userDrawn="1"/>
          </p:nvSpPr>
          <p:spPr bwMode="auto">
            <a:xfrm flipH="1">
              <a:off x="6740936"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7" name="Freeform 29">
              <a:extLst>
                <a:ext uri="{FF2B5EF4-FFF2-40B4-BE49-F238E27FC236}">
                  <a16:creationId xmlns:a16="http://schemas.microsoft.com/office/drawing/2014/main" id="{099E2A5E-1F66-4A6C-BA11-546388AE79FE}"/>
                </a:ext>
              </a:extLst>
            </p:cNvPr>
            <p:cNvSpPr>
              <a:spLocks/>
            </p:cNvSpPr>
            <p:nvPr userDrawn="1"/>
          </p:nvSpPr>
          <p:spPr bwMode="auto">
            <a:xfrm flipH="1">
              <a:off x="630521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8" name="Freeform 30">
              <a:extLst>
                <a:ext uri="{FF2B5EF4-FFF2-40B4-BE49-F238E27FC236}">
                  <a16:creationId xmlns:a16="http://schemas.microsoft.com/office/drawing/2014/main" id="{B63247ED-A8D2-4104-8566-AF2BDA292B8E}"/>
                </a:ext>
              </a:extLst>
            </p:cNvPr>
            <p:cNvSpPr>
              <a:spLocks/>
            </p:cNvSpPr>
            <p:nvPr userDrawn="1"/>
          </p:nvSpPr>
          <p:spPr bwMode="auto">
            <a:xfrm flipH="1">
              <a:off x="597907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99" name="Freeform 31">
              <a:extLst>
                <a:ext uri="{FF2B5EF4-FFF2-40B4-BE49-F238E27FC236}">
                  <a16:creationId xmlns:a16="http://schemas.microsoft.com/office/drawing/2014/main" id="{5B50F333-6146-4DD9-818B-A2BBE6DE3521}"/>
                </a:ext>
              </a:extLst>
            </p:cNvPr>
            <p:cNvSpPr>
              <a:spLocks/>
            </p:cNvSpPr>
            <p:nvPr userDrawn="1"/>
          </p:nvSpPr>
          <p:spPr bwMode="auto">
            <a:xfrm flipH="1">
              <a:off x="6412308"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0" name="Freeform 32">
              <a:extLst>
                <a:ext uri="{FF2B5EF4-FFF2-40B4-BE49-F238E27FC236}">
                  <a16:creationId xmlns:a16="http://schemas.microsoft.com/office/drawing/2014/main" id="{2274CABB-8DED-4706-9F1A-726B6BEF976B}"/>
                </a:ext>
              </a:extLst>
            </p:cNvPr>
            <p:cNvSpPr>
              <a:spLocks/>
            </p:cNvSpPr>
            <p:nvPr userDrawn="1"/>
          </p:nvSpPr>
          <p:spPr bwMode="auto">
            <a:xfrm flipH="1">
              <a:off x="6086167"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1" name="Freeform 499">
              <a:extLst>
                <a:ext uri="{FF2B5EF4-FFF2-40B4-BE49-F238E27FC236}">
                  <a16:creationId xmlns:a16="http://schemas.microsoft.com/office/drawing/2014/main" id="{AF80AD94-4DEE-46EA-9563-322BB28212C8}"/>
                </a:ext>
              </a:extLst>
            </p:cNvPr>
            <p:cNvSpPr>
              <a:spLocks/>
            </p:cNvSpPr>
            <p:nvPr userDrawn="1"/>
          </p:nvSpPr>
          <p:spPr bwMode="auto">
            <a:xfrm flipH="1">
              <a:off x="565044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2" name="Freeform 500">
              <a:extLst>
                <a:ext uri="{FF2B5EF4-FFF2-40B4-BE49-F238E27FC236}">
                  <a16:creationId xmlns:a16="http://schemas.microsoft.com/office/drawing/2014/main" id="{F1B7DFC8-4587-46B7-AAC8-F87FB21DC4C0}"/>
                </a:ext>
              </a:extLst>
            </p:cNvPr>
            <p:cNvSpPr>
              <a:spLocks/>
            </p:cNvSpPr>
            <p:nvPr userDrawn="1"/>
          </p:nvSpPr>
          <p:spPr bwMode="auto">
            <a:xfrm flipH="1">
              <a:off x="532430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3" name="Freeform 501">
              <a:extLst>
                <a:ext uri="{FF2B5EF4-FFF2-40B4-BE49-F238E27FC236}">
                  <a16:creationId xmlns:a16="http://schemas.microsoft.com/office/drawing/2014/main" id="{C67FB732-0AFE-4115-82D6-1FAF1D4B1694}"/>
                </a:ext>
              </a:extLst>
            </p:cNvPr>
            <p:cNvSpPr>
              <a:spLocks/>
            </p:cNvSpPr>
            <p:nvPr userDrawn="1"/>
          </p:nvSpPr>
          <p:spPr bwMode="auto">
            <a:xfrm flipH="1">
              <a:off x="575753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4" name="Freeform 502">
              <a:extLst>
                <a:ext uri="{FF2B5EF4-FFF2-40B4-BE49-F238E27FC236}">
                  <a16:creationId xmlns:a16="http://schemas.microsoft.com/office/drawing/2014/main" id="{4C810AFF-19C1-445D-8988-68F2335B919F}"/>
                </a:ext>
              </a:extLst>
            </p:cNvPr>
            <p:cNvSpPr>
              <a:spLocks/>
            </p:cNvSpPr>
            <p:nvPr userDrawn="1"/>
          </p:nvSpPr>
          <p:spPr bwMode="auto">
            <a:xfrm flipH="1">
              <a:off x="5431399" y="3400078"/>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5" name="Freeform 29">
              <a:extLst>
                <a:ext uri="{FF2B5EF4-FFF2-40B4-BE49-F238E27FC236}">
                  <a16:creationId xmlns:a16="http://schemas.microsoft.com/office/drawing/2014/main" id="{1DCD588B-24CE-46DC-ABEA-A5793C1C3991}"/>
                </a:ext>
              </a:extLst>
            </p:cNvPr>
            <p:cNvSpPr>
              <a:spLocks/>
            </p:cNvSpPr>
            <p:nvPr userDrawn="1"/>
          </p:nvSpPr>
          <p:spPr bwMode="auto">
            <a:xfrm flipH="1">
              <a:off x="499567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6" name="Freeform 31">
              <a:extLst>
                <a:ext uri="{FF2B5EF4-FFF2-40B4-BE49-F238E27FC236}">
                  <a16:creationId xmlns:a16="http://schemas.microsoft.com/office/drawing/2014/main" id="{F1DCD1F0-3F81-4C08-9226-4A45B763A5FA}"/>
                </a:ext>
              </a:extLst>
            </p:cNvPr>
            <p:cNvSpPr>
              <a:spLocks/>
            </p:cNvSpPr>
            <p:nvPr userDrawn="1"/>
          </p:nvSpPr>
          <p:spPr bwMode="auto">
            <a:xfrm flipH="1">
              <a:off x="5102769" y="3400078"/>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3" name="Freeform 29">
              <a:extLst>
                <a:ext uri="{FF2B5EF4-FFF2-40B4-BE49-F238E27FC236}">
                  <a16:creationId xmlns:a16="http://schemas.microsoft.com/office/drawing/2014/main" id="{1036A621-C305-45CF-8F40-3A4460954BFD}"/>
                </a:ext>
              </a:extLst>
            </p:cNvPr>
            <p:cNvSpPr>
              <a:spLocks/>
            </p:cNvSpPr>
            <p:nvPr userDrawn="1"/>
          </p:nvSpPr>
          <p:spPr bwMode="auto">
            <a:xfrm flipH="1">
              <a:off x="466704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4" name="Freeform 30">
              <a:extLst>
                <a:ext uri="{FF2B5EF4-FFF2-40B4-BE49-F238E27FC236}">
                  <a16:creationId xmlns:a16="http://schemas.microsoft.com/office/drawing/2014/main" id="{76497096-B96E-4786-B27A-8AD0C5D2CBAE}"/>
                </a:ext>
              </a:extLst>
            </p:cNvPr>
            <p:cNvSpPr>
              <a:spLocks/>
            </p:cNvSpPr>
            <p:nvPr userDrawn="1"/>
          </p:nvSpPr>
          <p:spPr bwMode="auto">
            <a:xfrm flipH="1">
              <a:off x="4340907"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5" name="Freeform 31">
              <a:extLst>
                <a:ext uri="{FF2B5EF4-FFF2-40B4-BE49-F238E27FC236}">
                  <a16:creationId xmlns:a16="http://schemas.microsoft.com/office/drawing/2014/main" id="{A21FC8CA-0BEA-49B8-9438-E62B41FA3733}"/>
                </a:ext>
              </a:extLst>
            </p:cNvPr>
            <p:cNvSpPr>
              <a:spLocks/>
            </p:cNvSpPr>
            <p:nvPr userDrawn="1"/>
          </p:nvSpPr>
          <p:spPr bwMode="auto">
            <a:xfrm flipH="1">
              <a:off x="4774142"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6" name="Freeform 32">
              <a:extLst>
                <a:ext uri="{FF2B5EF4-FFF2-40B4-BE49-F238E27FC236}">
                  <a16:creationId xmlns:a16="http://schemas.microsoft.com/office/drawing/2014/main" id="{77B335DA-4B13-4A1B-8EEE-39C491F03437}"/>
                </a:ext>
              </a:extLst>
            </p:cNvPr>
            <p:cNvSpPr>
              <a:spLocks/>
            </p:cNvSpPr>
            <p:nvPr userDrawn="1"/>
          </p:nvSpPr>
          <p:spPr bwMode="auto">
            <a:xfrm flipH="1">
              <a:off x="4448001"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7" name="Freeform 29">
              <a:extLst>
                <a:ext uri="{FF2B5EF4-FFF2-40B4-BE49-F238E27FC236}">
                  <a16:creationId xmlns:a16="http://schemas.microsoft.com/office/drawing/2014/main" id="{734CA072-9E2D-4845-A900-23630A88301E}"/>
                </a:ext>
              </a:extLst>
            </p:cNvPr>
            <p:cNvSpPr>
              <a:spLocks/>
            </p:cNvSpPr>
            <p:nvPr userDrawn="1"/>
          </p:nvSpPr>
          <p:spPr bwMode="auto">
            <a:xfrm flipH="1">
              <a:off x="401227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8" name="Freeform 30">
              <a:extLst>
                <a:ext uri="{FF2B5EF4-FFF2-40B4-BE49-F238E27FC236}">
                  <a16:creationId xmlns:a16="http://schemas.microsoft.com/office/drawing/2014/main" id="{E7B53676-1AE8-4D6E-96D3-6A7F31F05711}"/>
                </a:ext>
              </a:extLst>
            </p:cNvPr>
            <p:cNvSpPr>
              <a:spLocks/>
            </p:cNvSpPr>
            <p:nvPr userDrawn="1"/>
          </p:nvSpPr>
          <p:spPr bwMode="auto">
            <a:xfrm flipH="1">
              <a:off x="3686138"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79" name="Freeform 31">
              <a:extLst>
                <a:ext uri="{FF2B5EF4-FFF2-40B4-BE49-F238E27FC236}">
                  <a16:creationId xmlns:a16="http://schemas.microsoft.com/office/drawing/2014/main" id="{54BE4303-35D5-4A86-A302-E222F70F047E}"/>
                </a:ext>
              </a:extLst>
            </p:cNvPr>
            <p:cNvSpPr>
              <a:spLocks/>
            </p:cNvSpPr>
            <p:nvPr userDrawn="1"/>
          </p:nvSpPr>
          <p:spPr bwMode="auto">
            <a:xfrm flipH="1">
              <a:off x="4119373"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0" name="Freeform 32">
              <a:extLst>
                <a:ext uri="{FF2B5EF4-FFF2-40B4-BE49-F238E27FC236}">
                  <a16:creationId xmlns:a16="http://schemas.microsoft.com/office/drawing/2014/main" id="{88E87CED-04B5-476D-99C4-4C98D3D907F6}"/>
                </a:ext>
              </a:extLst>
            </p:cNvPr>
            <p:cNvSpPr>
              <a:spLocks/>
            </p:cNvSpPr>
            <p:nvPr userDrawn="1"/>
          </p:nvSpPr>
          <p:spPr bwMode="auto">
            <a:xfrm flipH="1">
              <a:off x="3793231"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1" name="Freeform 29">
              <a:extLst>
                <a:ext uri="{FF2B5EF4-FFF2-40B4-BE49-F238E27FC236}">
                  <a16:creationId xmlns:a16="http://schemas.microsoft.com/office/drawing/2014/main" id="{0EDC7198-FEA6-43FD-ADEA-18F3D5968EF7}"/>
                </a:ext>
              </a:extLst>
            </p:cNvPr>
            <p:cNvSpPr>
              <a:spLocks/>
            </p:cNvSpPr>
            <p:nvPr userDrawn="1"/>
          </p:nvSpPr>
          <p:spPr bwMode="auto">
            <a:xfrm flipH="1">
              <a:off x="335751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2" name="Freeform 30">
              <a:extLst>
                <a:ext uri="{FF2B5EF4-FFF2-40B4-BE49-F238E27FC236}">
                  <a16:creationId xmlns:a16="http://schemas.microsoft.com/office/drawing/2014/main" id="{5B3D6183-CFAB-430F-8659-EF5F2C076B9F}"/>
                </a:ext>
              </a:extLst>
            </p:cNvPr>
            <p:cNvSpPr>
              <a:spLocks/>
            </p:cNvSpPr>
            <p:nvPr userDrawn="1"/>
          </p:nvSpPr>
          <p:spPr bwMode="auto">
            <a:xfrm flipH="1">
              <a:off x="303136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3" name="Freeform 31">
              <a:extLst>
                <a:ext uri="{FF2B5EF4-FFF2-40B4-BE49-F238E27FC236}">
                  <a16:creationId xmlns:a16="http://schemas.microsoft.com/office/drawing/2014/main" id="{315F1ECD-1621-467F-9AE8-44B1145E933F}"/>
                </a:ext>
              </a:extLst>
            </p:cNvPr>
            <p:cNvSpPr>
              <a:spLocks/>
            </p:cNvSpPr>
            <p:nvPr userDrawn="1"/>
          </p:nvSpPr>
          <p:spPr bwMode="auto">
            <a:xfrm flipH="1">
              <a:off x="3464604"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4" name="Freeform 32">
              <a:extLst>
                <a:ext uri="{FF2B5EF4-FFF2-40B4-BE49-F238E27FC236}">
                  <a16:creationId xmlns:a16="http://schemas.microsoft.com/office/drawing/2014/main" id="{97A20B98-A2D3-482D-87A9-57D7B3FCE7E3}"/>
                </a:ext>
              </a:extLst>
            </p:cNvPr>
            <p:cNvSpPr>
              <a:spLocks/>
            </p:cNvSpPr>
            <p:nvPr userDrawn="1"/>
          </p:nvSpPr>
          <p:spPr bwMode="auto">
            <a:xfrm flipH="1">
              <a:off x="3138464"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5" name="Freeform 29">
              <a:extLst>
                <a:ext uri="{FF2B5EF4-FFF2-40B4-BE49-F238E27FC236}">
                  <a16:creationId xmlns:a16="http://schemas.microsoft.com/office/drawing/2014/main" id="{F848CDB4-3CA9-41C5-96BA-E516A11F9065}"/>
                </a:ext>
              </a:extLst>
            </p:cNvPr>
            <p:cNvSpPr>
              <a:spLocks/>
            </p:cNvSpPr>
            <p:nvPr userDrawn="1"/>
          </p:nvSpPr>
          <p:spPr bwMode="auto">
            <a:xfrm flipH="1">
              <a:off x="270274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6" name="Freeform 30">
              <a:extLst>
                <a:ext uri="{FF2B5EF4-FFF2-40B4-BE49-F238E27FC236}">
                  <a16:creationId xmlns:a16="http://schemas.microsoft.com/office/drawing/2014/main" id="{B4ED0023-51CE-4A28-8F14-74133E09AB4F}"/>
                </a:ext>
              </a:extLst>
            </p:cNvPr>
            <p:cNvSpPr>
              <a:spLocks/>
            </p:cNvSpPr>
            <p:nvPr userDrawn="1"/>
          </p:nvSpPr>
          <p:spPr bwMode="auto">
            <a:xfrm flipH="1">
              <a:off x="2376599"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7" name="Freeform 31">
              <a:extLst>
                <a:ext uri="{FF2B5EF4-FFF2-40B4-BE49-F238E27FC236}">
                  <a16:creationId xmlns:a16="http://schemas.microsoft.com/office/drawing/2014/main" id="{EA526ABD-0F5E-4090-8844-FB00086FC7AC}"/>
                </a:ext>
              </a:extLst>
            </p:cNvPr>
            <p:cNvSpPr>
              <a:spLocks/>
            </p:cNvSpPr>
            <p:nvPr userDrawn="1"/>
          </p:nvSpPr>
          <p:spPr bwMode="auto">
            <a:xfrm flipH="1">
              <a:off x="2809836"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8" name="Freeform 32">
              <a:extLst>
                <a:ext uri="{FF2B5EF4-FFF2-40B4-BE49-F238E27FC236}">
                  <a16:creationId xmlns:a16="http://schemas.microsoft.com/office/drawing/2014/main" id="{FA5AB9E8-2D5B-4884-BBFD-C2AD82D9EED8}"/>
                </a:ext>
              </a:extLst>
            </p:cNvPr>
            <p:cNvSpPr>
              <a:spLocks/>
            </p:cNvSpPr>
            <p:nvPr userDrawn="1"/>
          </p:nvSpPr>
          <p:spPr bwMode="auto">
            <a:xfrm flipH="1">
              <a:off x="2483694"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89" name="Freeform 387">
              <a:extLst>
                <a:ext uri="{FF2B5EF4-FFF2-40B4-BE49-F238E27FC236}">
                  <a16:creationId xmlns:a16="http://schemas.microsoft.com/office/drawing/2014/main" id="{8FBD0871-FCA7-485D-A512-F03AF1905ED8}"/>
                </a:ext>
              </a:extLst>
            </p:cNvPr>
            <p:cNvSpPr>
              <a:spLocks/>
            </p:cNvSpPr>
            <p:nvPr userDrawn="1"/>
          </p:nvSpPr>
          <p:spPr bwMode="auto">
            <a:xfrm flipH="1">
              <a:off x="2047972"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0" name="Freeform 388">
              <a:extLst>
                <a:ext uri="{FF2B5EF4-FFF2-40B4-BE49-F238E27FC236}">
                  <a16:creationId xmlns:a16="http://schemas.microsoft.com/office/drawing/2014/main" id="{BDF6C8F3-37B7-4E6C-8429-473CEE18836C}"/>
                </a:ext>
              </a:extLst>
            </p:cNvPr>
            <p:cNvSpPr>
              <a:spLocks/>
            </p:cNvSpPr>
            <p:nvPr userDrawn="1"/>
          </p:nvSpPr>
          <p:spPr bwMode="auto">
            <a:xfrm flipH="1">
              <a:off x="1721830"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1" name="Freeform 389">
              <a:extLst>
                <a:ext uri="{FF2B5EF4-FFF2-40B4-BE49-F238E27FC236}">
                  <a16:creationId xmlns:a16="http://schemas.microsoft.com/office/drawing/2014/main" id="{D455863F-CB0D-4728-A5FE-7B7F63EFDDA8}"/>
                </a:ext>
              </a:extLst>
            </p:cNvPr>
            <p:cNvSpPr>
              <a:spLocks/>
            </p:cNvSpPr>
            <p:nvPr userDrawn="1"/>
          </p:nvSpPr>
          <p:spPr bwMode="auto">
            <a:xfrm flipH="1">
              <a:off x="2155066"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2" name="Freeform 390">
              <a:extLst>
                <a:ext uri="{FF2B5EF4-FFF2-40B4-BE49-F238E27FC236}">
                  <a16:creationId xmlns:a16="http://schemas.microsoft.com/office/drawing/2014/main" id="{4C24FDD3-2DCE-4961-AA5C-9813821BC692}"/>
                </a:ext>
              </a:extLst>
            </p:cNvPr>
            <p:cNvSpPr>
              <a:spLocks/>
            </p:cNvSpPr>
            <p:nvPr userDrawn="1"/>
          </p:nvSpPr>
          <p:spPr bwMode="auto">
            <a:xfrm flipH="1">
              <a:off x="1828926"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3" name="Freeform 29">
              <a:extLst>
                <a:ext uri="{FF2B5EF4-FFF2-40B4-BE49-F238E27FC236}">
                  <a16:creationId xmlns:a16="http://schemas.microsoft.com/office/drawing/2014/main" id="{047CB4F5-4E7E-4CBF-926A-2A2357F084C0}"/>
                </a:ext>
              </a:extLst>
            </p:cNvPr>
            <p:cNvSpPr>
              <a:spLocks/>
            </p:cNvSpPr>
            <p:nvPr userDrawn="1"/>
          </p:nvSpPr>
          <p:spPr bwMode="auto">
            <a:xfrm flipH="1">
              <a:off x="139320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4" name="Freeform 31">
              <a:extLst>
                <a:ext uri="{FF2B5EF4-FFF2-40B4-BE49-F238E27FC236}">
                  <a16:creationId xmlns:a16="http://schemas.microsoft.com/office/drawing/2014/main" id="{9869C8EB-AAC4-49F5-BC1D-8B908DE82325}"/>
                </a:ext>
              </a:extLst>
            </p:cNvPr>
            <p:cNvSpPr>
              <a:spLocks/>
            </p:cNvSpPr>
            <p:nvPr userDrawn="1"/>
          </p:nvSpPr>
          <p:spPr bwMode="auto">
            <a:xfrm flipH="1">
              <a:off x="1500297"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5" name="Freeform 29">
              <a:extLst>
                <a:ext uri="{FF2B5EF4-FFF2-40B4-BE49-F238E27FC236}">
                  <a16:creationId xmlns:a16="http://schemas.microsoft.com/office/drawing/2014/main" id="{B01CBDDE-F0A7-4A16-9712-BA802AAFC8FC}"/>
                </a:ext>
              </a:extLst>
            </p:cNvPr>
            <p:cNvSpPr>
              <a:spLocks/>
            </p:cNvSpPr>
            <p:nvPr userDrawn="1"/>
          </p:nvSpPr>
          <p:spPr bwMode="auto">
            <a:xfrm flipH="1">
              <a:off x="106457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6" name="Freeform 30">
              <a:extLst>
                <a:ext uri="{FF2B5EF4-FFF2-40B4-BE49-F238E27FC236}">
                  <a16:creationId xmlns:a16="http://schemas.microsoft.com/office/drawing/2014/main" id="{A428EAE8-80C3-42EF-A14C-42B00A1C2429}"/>
                </a:ext>
              </a:extLst>
            </p:cNvPr>
            <p:cNvSpPr>
              <a:spLocks/>
            </p:cNvSpPr>
            <p:nvPr userDrawn="1"/>
          </p:nvSpPr>
          <p:spPr bwMode="auto">
            <a:xfrm flipH="1">
              <a:off x="738433"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7" name="Freeform 31">
              <a:extLst>
                <a:ext uri="{FF2B5EF4-FFF2-40B4-BE49-F238E27FC236}">
                  <a16:creationId xmlns:a16="http://schemas.microsoft.com/office/drawing/2014/main" id="{A9444C7E-B579-48CE-8207-F06CA36C5C14}"/>
                </a:ext>
              </a:extLst>
            </p:cNvPr>
            <p:cNvSpPr>
              <a:spLocks/>
            </p:cNvSpPr>
            <p:nvPr userDrawn="1"/>
          </p:nvSpPr>
          <p:spPr bwMode="auto">
            <a:xfrm flipH="1">
              <a:off x="1171668"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8" name="Freeform 32">
              <a:extLst>
                <a:ext uri="{FF2B5EF4-FFF2-40B4-BE49-F238E27FC236}">
                  <a16:creationId xmlns:a16="http://schemas.microsoft.com/office/drawing/2014/main" id="{D6ED2ABE-6BAB-44D6-A940-B6DAE67EA700}"/>
                </a:ext>
              </a:extLst>
            </p:cNvPr>
            <p:cNvSpPr>
              <a:spLocks/>
            </p:cNvSpPr>
            <p:nvPr userDrawn="1"/>
          </p:nvSpPr>
          <p:spPr bwMode="auto">
            <a:xfrm flipH="1">
              <a:off x="845528"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599" name="Freeform 397">
              <a:extLst>
                <a:ext uri="{FF2B5EF4-FFF2-40B4-BE49-F238E27FC236}">
                  <a16:creationId xmlns:a16="http://schemas.microsoft.com/office/drawing/2014/main" id="{5081E542-69E6-41BF-B82B-8B8210F14768}"/>
                </a:ext>
              </a:extLst>
            </p:cNvPr>
            <p:cNvSpPr>
              <a:spLocks/>
            </p:cNvSpPr>
            <p:nvPr userDrawn="1"/>
          </p:nvSpPr>
          <p:spPr bwMode="auto">
            <a:xfrm flipH="1">
              <a:off x="409805"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0" name="Freeform 398">
              <a:extLst>
                <a:ext uri="{FF2B5EF4-FFF2-40B4-BE49-F238E27FC236}">
                  <a16:creationId xmlns:a16="http://schemas.microsoft.com/office/drawing/2014/main" id="{8A1A219D-7DF2-4217-9CE9-26DDB772C48F}"/>
                </a:ext>
              </a:extLst>
            </p:cNvPr>
            <p:cNvSpPr>
              <a:spLocks/>
            </p:cNvSpPr>
            <p:nvPr userDrawn="1"/>
          </p:nvSpPr>
          <p:spPr bwMode="auto">
            <a:xfrm flipH="1">
              <a:off x="83664" y="3403809"/>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1" name="Freeform 399">
              <a:extLst>
                <a:ext uri="{FF2B5EF4-FFF2-40B4-BE49-F238E27FC236}">
                  <a16:creationId xmlns:a16="http://schemas.microsoft.com/office/drawing/2014/main" id="{8BD313FC-73AA-4D1A-8F6B-231839C68D8F}"/>
                </a:ext>
              </a:extLst>
            </p:cNvPr>
            <p:cNvSpPr>
              <a:spLocks/>
            </p:cNvSpPr>
            <p:nvPr userDrawn="1"/>
          </p:nvSpPr>
          <p:spPr bwMode="auto">
            <a:xfrm flipH="1">
              <a:off x="516899" y="3400078"/>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2" name="Freeform 400">
              <a:extLst>
                <a:ext uri="{FF2B5EF4-FFF2-40B4-BE49-F238E27FC236}">
                  <a16:creationId xmlns:a16="http://schemas.microsoft.com/office/drawing/2014/main" id="{E6A6ECBB-37F6-451D-B8EF-ACA25B4FF0AE}"/>
                </a:ext>
              </a:extLst>
            </p:cNvPr>
            <p:cNvSpPr>
              <a:spLocks/>
            </p:cNvSpPr>
            <p:nvPr userDrawn="1"/>
          </p:nvSpPr>
          <p:spPr bwMode="auto">
            <a:xfrm flipH="1">
              <a:off x="190758" y="3400078"/>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8" name="Group 1817">
            <a:extLst>
              <a:ext uri="{FF2B5EF4-FFF2-40B4-BE49-F238E27FC236}">
                <a16:creationId xmlns:a16="http://schemas.microsoft.com/office/drawing/2014/main" id="{467AD0AE-48AD-458F-9364-8892C9F2C72D}"/>
              </a:ext>
            </a:extLst>
          </p:cNvPr>
          <p:cNvGrpSpPr/>
          <p:nvPr userDrawn="1"/>
        </p:nvGrpSpPr>
        <p:grpSpPr>
          <a:xfrm>
            <a:off x="83663" y="3769279"/>
            <a:ext cx="12009864" cy="176637"/>
            <a:chOff x="83663" y="3697854"/>
            <a:chExt cx="12009864" cy="176637"/>
          </a:xfrm>
        </p:grpSpPr>
        <p:sp>
          <p:nvSpPr>
            <p:cNvPr id="1707" name="Freeform 29">
              <a:extLst>
                <a:ext uri="{FF2B5EF4-FFF2-40B4-BE49-F238E27FC236}">
                  <a16:creationId xmlns:a16="http://schemas.microsoft.com/office/drawing/2014/main" id="{17FE407A-2FDE-4FD9-AB6B-1752AF0D9526}"/>
                </a:ext>
              </a:extLst>
            </p:cNvPr>
            <p:cNvSpPr>
              <a:spLocks/>
            </p:cNvSpPr>
            <p:nvPr userDrawn="1"/>
          </p:nvSpPr>
          <p:spPr bwMode="auto">
            <a:xfrm>
              <a:off x="521720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8" name="Freeform 30">
              <a:extLst>
                <a:ext uri="{FF2B5EF4-FFF2-40B4-BE49-F238E27FC236}">
                  <a16:creationId xmlns:a16="http://schemas.microsoft.com/office/drawing/2014/main" id="{1184228A-FA39-464B-AB6A-6401BB38DDB8}"/>
                </a:ext>
              </a:extLst>
            </p:cNvPr>
            <p:cNvSpPr>
              <a:spLocks/>
            </p:cNvSpPr>
            <p:nvPr userDrawn="1"/>
          </p:nvSpPr>
          <p:spPr bwMode="auto">
            <a:xfrm>
              <a:off x="554334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09" name="Freeform 31">
              <a:extLst>
                <a:ext uri="{FF2B5EF4-FFF2-40B4-BE49-F238E27FC236}">
                  <a16:creationId xmlns:a16="http://schemas.microsoft.com/office/drawing/2014/main" id="{74B73DA8-A0F2-4D99-8CDE-8CE13692B8A9}"/>
                </a:ext>
              </a:extLst>
            </p:cNvPr>
            <p:cNvSpPr>
              <a:spLocks/>
            </p:cNvSpPr>
            <p:nvPr userDrawn="1"/>
          </p:nvSpPr>
          <p:spPr bwMode="auto">
            <a:xfrm>
              <a:off x="499567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0" name="Freeform 32">
              <a:extLst>
                <a:ext uri="{FF2B5EF4-FFF2-40B4-BE49-F238E27FC236}">
                  <a16:creationId xmlns:a16="http://schemas.microsoft.com/office/drawing/2014/main" id="{89A03816-6430-4BAC-B797-9C0B276EB3FC}"/>
                </a:ext>
              </a:extLst>
            </p:cNvPr>
            <p:cNvSpPr>
              <a:spLocks/>
            </p:cNvSpPr>
            <p:nvPr userDrawn="1"/>
          </p:nvSpPr>
          <p:spPr bwMode="auto">
            <a:xfrm>
              <a:off x="532430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1" name="Freeform 29">
              <a:extLst>
                <a:ext uri="{FF2B5EF4-FFF2-40B4-BE49-F238E27FC236}">
                  <a16:creationId xmlns:a16="http://schemas.microsoft.com/office/drawing/2014/main" id="{D29822F9-A4D1-4D10-A2EA-5D5BD5724C42}"/>
                </a:ext>
              </a:extLst>
            </p:cNvPr>
            <p:cNvSpPr>
              <a:spLocks/>
            </p:cNvSpPr>
            <p:nvPr userDrawn="1"/>
          </p:nvSpPr>
          <p:spPr bwMode="auto">
            <a:xfrm>
              <a:off x="587197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2" name="Freeform 30">
              <a:extLst>
                <a:ext uri="{FF2B5EF4-FFF2-40B4-BE49-F238E27FC236}">
                  <a16:creationId xmlns:a16="http://schemas.microsoft.com/office/drawing/2014/main" id="{C91557DD-9774-4BA5-AF69-CDB3EF293DBC}"/>
                </a:ext>
              </a:extLst>
            </p:cNvPr>
            <p:cNvSpPr>
              <a:spLocks/>
            </p:cNvSpPr>
            <p:nvPr userDrawn="1"/>
          </p:nvSpPr>
          <p:spPr bwMode="auto">
            <a:xfrm>
              <a:off x="6198118"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3" name="Freeform 31">
              <a:extLst>
                <a:ext uri="{FF2B5EF4-FFF2-40B4-BE49-F238E27FC236}">
                  <a16:creationId xmlns:a16="http://schemas.microsoft.com/office/drawing/2014/main" id="{2C0D53D8-0DA5-4317-AAB6-79B6953A2EE5}"/>
                </a:ext>
              </a:extLst>
            </p:cNvPr>
            <p:cNvSpPr>
              <a:spLocks/>
            </p:cNvSpPr>
            <p:nvPr userDrawn="1"/>
          </p:nvSpPr>
          <p:spPr bwMode="auto">
            <a:xfrm>
              <a:off x="5650444"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4" name="Freeform 32">
              <a:extLst>
                <a:ext uri="{FF2B5EF4-FFF2-40B4-BE49-F238E27FC236}">
                  <a16:creationId xmlns:a16="http://schemas.microsoft.com/office/drawing/2014/main" id="{837ABA6A-B9C4-4EBA-9FBB-4243BA5AFA41}"/>
                </a:ext>
              </a:extLst>
            </p:cNvPr>
            <p:cNvSpPr>
              <a:spLocks/>
            </p:cNvSpPr>
            <p:nvPr userDrawn="1"/>
          </p:nvSpPr>
          <p:spPr bwMode="auto">
            <a:xfrm>
              <a:off x="597907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5" name="Freeform 29">
              <a:extLst>
                <a:ext uri="{FF2B5EF4-FFF2-40B4-BE49-F238E27FC236}">
                  <a16:creationId xmlns:a16="http://schemas.microsoft.com/office/drawing/2014/main" id="{D77667AB-D521-4340-965C-511BCE96D807}"/>
                </a:ext>
              </a:extLst>
            </p:cNvPr>
            <p:cNvSpPr>
              <a:spLocks/>
            </p:cNvSpPr>
            <p:nvPr userDrawn="1"/>
          </p:nvSpPr>
          <p:spPr bwMode="auto">
            <a:xfrm>
              <a:off x="6526746"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6" name="Freeform 30">
              <a:extLst>
                <a:ext uri="{FF2B5EF4-FFF2-40B4-BE49-F238E27FC236}">
                  <a16:creationId xmlns:a16="http://schemas.microsoft.com/office/drawing/2014/main" id="{BD2BD189-465D-4227-9095-E7998ABC52BD}"/>
                </a:ext>
              </a:extLst>
            </p:cNvPr>
            <p:cNvSpPr>
              <a:spLocks/>
            </p:cNvSpPr>
            <p:nvPr userDrawn="1"/>
          </p:nvSpPr>
          <p:spPr bwMode="auto">
            <a:xfrm>
              <a:off x="685288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7" name="Freeform 31">
              <a:extLst>
                <a:ext uri="{FF2B5EF4-FFF2-40B4-BE49-F238E27FC236}">
                  <a16:creationId xmlns:a16="http://schemas.microsoft.com/office/drawing/2014/main" id="{A644DD9A-34F6-4E6E-8CAC-AE8789C3CEC9}"/>
                </a:ext>
              </a:extLst>
            </p:cNvPr>
            <p:cNvSpPr>
              <a:spLocks/>
            </p:cNvSpPr>
            <p:nvPr userDrawn="1"/>
          </p:nvSpPr>
          <p:spPr bwMode="auto">
            <a:xfrm>
              <a:off x="6305213"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8" name="Freeform 32">
              <a:extLst>
                <a:ext uri="{FF2B5EF4-FFF2-40B4-BE49-F238E27FC236}">
                  <a16:creationId xmlns:a16="http://schemas.microsoft.com/office/drawing/2014/main" id="{1A3430E0-7EBF-4117-B45B-6A6AB8429792}"/>
                </a:ext>
              </a:extLst>
            </p:cNvPr>
            <p:cNvSpPr>
              <a:spLocks/>
            </p:cNvSpPr>
            <p:nvPr userDrawn="1"/>
          </p:nvSpPr>
          <p:spPr bwMode="auto">
            <a:xfrm>
              <a:off x="6633841"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19" name="Freeform 29">
              <a:extLst>
                <a:ext uri="{FF2B5EF4-FFF2-40B4-BE49-F238E27FC236}">
                  <a16:creationId xmlns:a16="http://schemas.microsoft.com/office/drawing/2014/main" id="{9E52CBFC-9C1F-478E-B487-0475A95F9468}"/>
                </a:ext>
              </a:extLst>
            </p:cNvPr>
            <p:cNvSpPr>
              <a:spLocks/>
            </p:cNvSpPr>
            <p:nvPr userDrawn="1"/>
          </p:nvSpPr>
          <p:spPr bwMode="auto">
            <a:xfrm>
              <a:off x="7181515"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0" name="Freeform 30">
              <a:extLst>
                <a:ext uri="{FF2B5EF4-FFF2-40B4-BE49-F238E27FC236}">
                  <a16:creationId xmlns:a16="http://schemas.microsoft.com/office/drawing/2014/main" id="{A0987136-EF45-4A96-AC9E-00942EB345D3}"/>
                </a:ext>
              </a:extLst>
            </p:cNvPr>
            <p:cNvSpPr>
              <a:spLocks/>
            </p:cNvSpPr>
            <p:nvPr userDrawn="1"/>
          </p:nvSpPr>
          <p:spPr bwMode="auto">
            <a:xfrm>
              <a:off x="7507656"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1" name="Freeform 31">
              <a:extLst>
                <a:ext uri="{FF2B5EF4-FFF2-40B4-BE49-F238E27FC236}">
                  <a16:creationId xmlns:a16="http://schemas.microsoft.com/office/drawing/2014/main" id="{E74EB48D-6FDA-4701-8D1C-23839CEA4C7C}"/>
                </a:ext>
              </a:extLst>
            </p:cNvPr>
            <p:cNvSpPr>
              <a:spLocks/>
            </p:cNvSpPr>
            <p:nvPr userDrawn="1"/>
          </p:nvSpPr>
          <p:spPr bwMode="auto">
            <a:xfrm>
              <a:off x="6959982"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2" name="Freeform 32">
              <a:extLst>
                <a:ext uri="{FF2B5EF4-FFF2-40B4-BE49-F238E27FC236}">
                  <a16:creationId xmlns:a16="http://schemas.microsoft.com/office/drawing/2014/main" id="{F3F758AD-FCA5-41B3-AB7D-C1C3A9E86DC3}"/>
                </a:ext>
              </a:extLst>
            </p:cNvPr>
            <p:cNvSpPr>
              <a:spLocks/>
            </p:cNvSpPr>
            <p:nvPr userDrawn="1"/>
          </p:nvSpPr>
          <p:spPr bwMode="auto">
            <a:xfrm>
              <a:off x="7288610"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3" name="Freeform 521">
              <a:extLst>
                <a:ext uri="{FF2B5EF4-FFF2-40B4-BE49-F238E27FC236}">
                  <a16:creationId xmlns:a16="http://schemas.microsoft.com/office/drawing/2014/main" id="{CCE8E6F8-213D-40B0-9DB4-A4FA39B56C08}"/>
                </a:ext>
              </a:extLst>
            </p:cNvPr>
            <p:cNvSpPr>
              <a:spLocks/>
            </p:cNvSpPr>
            <p:nvPr userDrawn="1"/>
          </p:nvSpPr>
          <p:spPr bwMode="auto">
            <a:xfrm>
              <a:off x="7836284"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4" name="Freeform 522">
              <a:extLst>
                <a:ext uri="{FF2B5EF4-FFF2-40B4-BE49-F238E27FC236}">
                  <a16:creationId xmlns:a16="http://schemas.microsoft.com/office/drawing/2014/main" id="{FF0E7B21-E2CA-4C65-9392-2FD5BE09BADB}"/>
                </a:ext>
              </a:extLst>
            </p:cNvPr>
            <p:cNvSpPr>
              <a:spLocks/>
            </p:cNvSpPr>
            <p:nvPr userDrawn="1"/>
          </p:nvSpPr>
          <p:spPr bwMode="auto">
            <a:xfrm>
              <a:off x="8162425"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5" name="Freeform 523">
              <a:extLst>
                <a:ext uri="{FF2B5EF4-FFF2-40B4-BE49-F238E27FC236}">
                  <a16:creationId xmlns:a16="http://schemas.microsoft.com/office/drawing/2014/main" id="{6F1E1ED6-2F41-485A-BF06-4EF4078FF476}"/>
                </a:ext>
              </a:extLst>
            </p:cNvPr>
            <p:cNvSpPr>
              <a:spLocks/>
            </p:cNvSpPr>
            <p:nvPr userDrawn="1"/>
          </p:nvSpPr>
          <p:spPr bwMode="auto">
            <a:xfrm>
              <a:off x="7614751"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6" name="Freeform 524">
              <a:extLst>
                <a:ext uri="{FF2B5EF4-FFF2-40B4-BE49-F238E27FC236}">
                  <a16:creationId xmlns:a16="http://schemas.microsoft.com/office/drawing/2014/main" id="{686B2075-6FDB-4098-A178-2FAC6A3E01A7}"/>
                </a:ext>
              </a:extLst>
            </p:cNvPr>
            <p:cNvSpPr>
              <a:spLocks/>
            </p:cNvSpPr>
            <p:nvPr userDrawn="1"/>
          </p:nvSpPr>
          <p:spPr bwMode="auto">
            <a:xfrm>
              <a:off x="7943378"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7" name="Freeform 29">
              <a:extLst>
                <a:ext uri="{FF2B5EF4-FFF2-40B4-BE49-F238E27FC236}">
                  <a16:creationId xmlns:a16="http://schemas.microsoft.com/office/drawing/2014/main" id="{2120606B-5026-4440-8A21-6A0C03738CB9}"/>
                </a:ext>
              </a:extLst>
            </p:cNvPr>
            <p:cNvSpPr>
              <a:spLocks/>
            </p:cNvSpPr>
            <p:nvPr userDrawn="1"/>
          </p:nvSpPr>
          <p:spPr bwMode="auto">
            <a:xfrm>
              <a:off x="8491054"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8" name="Freeform 31">
              <a:extLst>
                <a:ext uri="{FF2B5EF4-FFF2-40B4-BE49-F238E27FC236}">
                  <a16:creationId xmlns:a16="http://schemas.microsoft.com/office/drawing/2014/main" id="{A1E66B80-019D-4A0B-84BD-A98756CE34FB}"/>
                </a:ext>
              </a:extLst>
            </p:cNvPr>
            <p:cNvSpPr>
              <a:spLocks/>
            </p:cNvSpPr>
            <p:nvPr userDrawn="1"/>
          </p:nvSpPr>
          <p:spPr bwMode="auto">
            <a:xfrm>
              <a:off x="8269520"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29" name="Freeform 29">
              <a:extLst>
                <a:ext uri="{FF2B5EF4-FFF2-40B4-BE49-F238E27FC236}">
                  <a16:creationId xmlns:a16="http://schemas.microsoft.com/office/drawing/2014/main" id="{E7B3AB83-469E-47AB-8461-9638A4684F46}"/>
                </a:ext>
              </a:extLst>
            </p:cNvPr>
            <p:cNvSpPr>
              <a:spLocks/>
            </p:cNvSpPr>
            <p:nvPr userDrawn="1"/>
          </p:nvSpPr>
          <p:spPr bwMode="auto">
            <a:xfrm>
              <a:off x="8819682"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0" name="Freeform 30">
              <a:extLst>
                <a:ext uri="{FF2B5EF4-FFF2-40B4-BE49-F238E27FC236}">
                  <a16:creationId xmlns:a16="http://schemas.microsoft.com/office/drawing/2014/main" id="{90202B5E-CF3C-4BB8-B690-246CCEE0891F}"/>
                </a:ext>
              </a:extLst>
            </p:cNvPr>
            <p:cNvSpPr>
              <a:spLocks/>
            </p:cNvSpPr>
            <p:nvPr userDrawn="1"/>
          </p:nvSpPr>
          <p:spPr bwMode="auto">
            <a:xfrm>
              <a:off x="9145823"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1" name="Freeform 31">
              <a:extLst>
                <a:ext uri="{FF2B5EF4-FFF2-40B4-BE49-F238E27FC236}">
                  <a16:creationId xmlns:a16="http://schemas.microsoft.com/office/drawing/2014/main" id="{D9AA7C79-0EC4-41CB-977A-1EAD4AE7B149}"/>
                </a:ext>
              </a:extLst>
            </p:cNvPr>
            <p:cNvSpPr>
              <a:spLocks/>
            </p:cNvSpPr>
            <p:nvPr userDrawn="1"/>
          </p:nvSpPr>
          <p:spPr bwMode="auto">
            <a:xfrm>
              <a:off x="8598148"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2" name="Freeform 32">
              <a:extLst>
                <a:ext uri="{FF2B5EF4-FFF2-40B4-BE49-F238E27FC236}">
                  <a16:creationId xmlns:a16="http://schemas.microsoft.com/office/drawing/2014/main" id="{1B4B8450-D752-4207-87B1-9DDC5CA8CB93}"/>
                </a:ext>
              </a:extLst>
            </p:cNvPr>
            <p:cNvSpPr>
              <a:spLocks/>
            </p:cNvSpPr>
            <p:nvPr userDrawn="1"/>
          </p:nvSpPr>
          <p:spPr bwMode="auto">
            <a:xfrm>
              <a:off x="8926776"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3" name="Freeform 29">
              <a:extLst>
                <a:ext uri="{FF2B5EF4-FFF2-40B4-BE49-F238E27FC236}">
                  <a16:creationId xmlns:a16="http://schemas.microsoft.com/office/drawing/2014/main" id="{17DBEE79-704D-4DF6-A9F8-B79261A1D04B}"/>
                </a:ext>
              </a:extLst>
            </p:cNvPr>
            <p:cNvSpPr>
              <a:spLocks/>
            </p:cNvSpPr>
            <p:nvPr userDrawn="1"/>
          </p:nvSpPr>
          <p:spPr bwMode="auto">
            <a:xfrm>
              <a:off x="9474451"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4" name="Freeform 30">
              <a:extLst>
                <a:ext uri="{FF2B5EF4-FFF2-40B4-BE49-F238E27FC236}">
                  <a16:creationId xmlns:a16="http://schemas.microsoft.com/office/drawing/2014/main" id="{C4B0CDC4-C36C-4AD6-B316-17630577E3F0}"/>
                </a:ext>
              </a:extLst>
            </p:cNvPr>
            <p:cNvSpPr>
              <a:spLocks/>
            </p:cNvSpPr>
            <p:nvPr userDrawn="1"/>
          </p:nvSpPr>
          <p:spPr bwMode="auto">
            <a:xfrm>
              <a:off x="9800592"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5" name="Freeform 31">
              <a:extLst>
                <a:ext uri="{FF2B5EF4-FFF2-40B4-BE49-F238E27FC236}">
                  <a16:creationId xmlns:a16="http://schemas.microsoft.com/office/drawing/2014/main" id="{327F749F-5961-40CB-838C-7367CA221D65}"/>
                </a:ext>
              </a:extLst>
            </p:cNvPr>
            <p:cNvSpPr>
              <a:spLocks/>
            </p:cNvSpPr>
            <p:nvPr userDrawn="1"/>
          </p:nvSpPr>
          <p:spPr bwMode="auto">
            <a:xfrm>
              <a:off x="9252918"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6" name="Freeform 32">
              <a:extLst>
                <a:ext uri="{FF2B5EF4-FFF2-40B4-BE49-F238E27FC236}">
                  <a16:creationId xmlns:a16="http://schemas.microsoft.com/office/drawing/2014/main" id="{9BCA627F-8D7A-4117-B84B-B3D8932D46F0}"/>
                </a:ext>
              </a:extLst>
            </p:cNvPr>
            <p:cNvSpPr>
              <a:spLocks/>
            </p:cNvSpPr>
            <p:nvPr userDrawn="1"/>
          </p:nvSpPr>
          <p:spPr bwMode="auto">
            <a:xfrm>
              <a:off x="9581546"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7" name="Freeform 29">
              <a:extLst>
                <a:ext uri="{FF2B5EF4-FFF2-40B4-BE49-F238E27FC236}">
                  <a16:creationId xmlns:a16="http://schemas.microsoft.com/office/drawing/2014/main" id="{5D368B86-2E72-41A9-8846-D2BA0DB41181}"/>
                </a:ext>
              </a:extLst>
            </p:cNvPr>
            <p:cNvSpPr>
              <a:spLocks/>
            </p:cNvSpPr>
            <p:nvPr userDrawn="1"/>
          </p:nvSpPr>
          <p:spPr bwMode="auto">
            <a:xfrm>
              <a:off x="1012922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8" name="Freeform 30">
              <a:extLst>
                <a:ext uri="{FF2B5EF4-FFF2-40B4-BE49-F238E27FC236}">
                  <a16:creationId xmlns:a16="http://schemas.microsoft.com/office/drawing/2014/main" id="{6BA50F4C-E27E-4CE1-B26C-AAA5E9427914}"/>
                </a:ext>
              </a:extLst>
            </p:cNvPr>
            <p:cNvSpPr>
              <a:spLocks/>
            </p:cNvSpPr>
            <p:nvPr userDrawn="1"/>
          </p:nvSpPr>
          <p:spPr bwMode="auto">
            <a:xfrm>
              <a:off x="1045536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39" name="Freeform 31">
              <a:extLst>
                <a:ext uri="{FF2B5EF4-FFF2-40B4-BE49-F238E27FC236}">
                  <a16:creationId xmlns:a16="http://schemas.microsoft.com/office/drawing/2014/main" id="{E0B16A02-F63C-48F7-95B6-29D463D27C06}"/>
                </a:ext>
              </a:extLst>
            </p:cNvPr>
            <p:cNvSpPr>
              <a:spLocks/>
            </p:cNvSpPr>
            <p:nvPr userDrawn="1"/>
          </p:nvSpPr>
          <p:spPr bwMode="auto">
            <a:xfrm>
              <a:off x="9907686"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0" name="Freeform 32">
              <a:extLst>
                <a:ext uri="{FF2B5EF4-FFF2-40B4-BE49-F238E27FC236}">
                  <a16:creationId xmlns:a16="http://schemas.microsoft.com/office/drawing/2014/main" id="{B402E983-103E-45E7-8045-50AFA2CCA75C}"/>
                </a:ext>
              </a:extLst>
            </p:cNvPr>
            <p:cNvSpPr>
              <a:spLocks/>
            </p:cNvSpPr>
            <p:nvPr userDrawn="1"/>
          </p:nvSpPr>
          <p:spPr bwMode="auto">
            <a:xfrm>
              <a:off x="10236314"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1" name="Freeform 29">
              <a:extLst>
                <a:ext uri="{FF2B5EF4-FFF2-40B4-BE49-F238E27FC236}">
                  <a16:creationId xmlns:a16="http://schemas.microsoft.com/office/drawing/2014/main" id="{6F0A3176-4124-42D9-B15A-44A8B5F4BD14}"/>
                </a:ext>
              </a:extLst>
            </p:cNvPr>
            <p:cNvSpPr>
              <a:spLocks/>
            </p:cNvSpPr>
            <p:nvPr userDrawn="1"/>
          </p:nvSpPr>
          <p:spPr bwMode="auto">
            <a:xfrm>
              <a:off x="1078398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2" name="Freeform 30">
              <a:extLst>
                <a:ext uri="{FF2B5EF4-FFF2-40B4-BE49-F238E27FC236}">
                  <a16:creationId xmlns:a16="http://schemas.microsoft.com/office/drawing/2014/main" id="{4413C9F3-ECBF-4441-8C80-71FBD4E46495}"/>
                </a:ext>
              </a:extLst>
            </p:cNvPr>
            <p:cNvSpPr>
              <a:spLocks/>
            </p:cNvSpPr>
            <p:nvPr userDrawn="1"/>
          </p:nvSpPr>
          <p:spPr bwMode="auto">
            <a:xfrm>
              <a:off x="11110130"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3" name="Freeform 31">
              <a:extLst>
                <a:ext uri="{FF2B5EF4-FFF2-40B4-BE49-F238E27FC236}">
                  <a16:creationId xmlns:a16="http://schemas.microsoft.com/office/drawing/2014/main" id="{4C0C4FFD-F94C-481A-B798-F2C7D40E2C42}"/>
                </a:ext>
              </a:extLst>
            </p:cNvPr>
            <p:cNvSpPr>
              <a:spLocks/>
            </p:cNvSpPr>
            <p:nvPr userDrawn="1"/>
          </p:nvSpPr>
          <p:spPr bwMode="auto">
            <a:xfrm>
              <a:off x="1056245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4" name="Freeform 32">
              <a:extLst>
                <a:ext uri="{FF2B5EF4-FFF2-40B4-BE49-F238E27FC236}">
                  <a16:creationId xmlns:a16="http://schemas.microsoft.com/office/drawing/2014/main" id="{67CD8325-4893-4827-8FD3-457A136764A5}"/>
                </a:ext>
              </a:extLst>
            </p:cNvPr>
            <p:cNvSpPr>
              <a:spLocks/>
            </p:cNvSpPr>
            <p:nvPr userDrawn="1"/>
          </p:nvSpPr>
          <p:spPr bwMode="auto">
            <a:xfrm>
              <a:off x="10891083"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5" name="Freeform 543">
              <a:extLst>
                <a:ext uri="{FF2B5EF4-FFF2-40B4-BE49-F238E27FC236}">
                  <a16:creationId xmlns:a16="http://schemas.microsoft.com/office/drawing/2014/main" id="{28A590BC-8764-4827-9563-90390F1FADD7}"/>
                </a:ext>
              </a:extLst>
            </p:cNvPr>
            <p:cNvSpPr>
              <a:spLocks/>
            </p:cNvSpPr>
            <p:nvPr userDrawn="1"/>
          </p:nvSpPr>
          <p:spPr bwMode="auto">
            <a:xfrm>
              <a:off x="1143875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6" name="Freeform 544">
              <a:extLst>
                <a:ext uri="{FF2B5EF4-FFF2-40B4-BE49-F238E27FC236}">
                  <a16:creationId xmlns:a16="http://schemas.microsoft.com/office/drawing/2014/main" id="{65C1C08D-76A6-48A7-AFCC-B4298D63AE75}"/>
                </a:ext>
              </a:extLst>
            </p:cNvPr>
            <p:cNvSpPr>
              <a:spLocks/>
            </p:cNvSpPr>
            <p:nvPr userDrawn="1"/>
          </p:nvSpPr>
          <p:spPr bwMode="auto">
            <a:xfrm>
              <a:off x="11764899"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7" name="Freeform 545">
              <a:extLst>
                <a:ext uri="{FF2B5EF4-FFF2-40B4-BE49-F238E27FC236}">
                  <a16:creationId xmlns:a16="http://schemas.microsoft.com/office/drawing/2014/main" id="{AFC0932D-E143-44C8-8A8B-BA72C9378661}"/>
                </a:ext>
              </a:extLst>
            </p:cNvPr>
            <p:cNvSpPr>
              <a:spLocks/>
            </p:cNvSpPr>
            <p:nvPr userDrawn="1"/>
          </p:nvSpPr>
          <p:spPr bwMode="auto">
            <a:xfrm>
              <a:off x="11217225"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8" name="Freeform 546">
              <a:extLst>
                <a:ext uri="{FF2B5EF4-FFF2-40B4-BE49-F238E27FC236}">
                  <a16:creationId xmlns:a16="http://schemas.microsoft.com/office/drawing/2014/main" id="{E3BBEB22-8117-47E3-9B44-F76335D205F0}"/>
                </a:ext>
              </a:extLst>
            </p:cNvPr>
            <p:cNvSpPr>
              <a:spLocks/>
            </p:cNvSpPr>
            <p:nvPr userDrawn="1"/>
          </p:nvSpPr>
          <p:spPr bwMode="auto">
            <a:xfrm>
              <a:off x="11545852" y="369785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49" name="Freeform 29">
              <a:extLst>
                <a:ext uri="{FF2B5EF4-FFF2-40B4-BE49-F238E27FC236}">
                  <a16:creationId xmlns:a16="http://schemas.microsoft.com/office/drawing/2014/main" id="{2D663BCF-F608-4A60-AEFC-C883334A1B64}"/>
                </a:ext>
              </a:extLst>
            </p:cNvPr>
            <p:cNvSpPr>
              <a:spLocks/>
            </p:cNvSpPr>
            <p:nvPr userDrawn="1"/>
          </p:nvSpPr>
          <p:spPr bwMode="auto">
            <a:xfrm>
              <a:off x="12093527" y="370158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0" name="Freeform 31">
              <a:extLst>
                <a:ext uri="{FF2B5EF4-FFF2-40B4-BE49-F238E27FC236}">
                  <a16:creationId xmlns:a16="http://schemas.microsoft.com/office/drawing/2014/main" id="{08170C0F-1115-4115-9009-6DB393021E96}"/>
                </a:ext>
              </a:extLst>
            </p:cNvPr>
            <p:cNvSpPr>
              <a:spLocks/>
            </p:cNvSpPr>
            <p:nvPr userDrawn="1"/>
          </p:nvSpPr>
          <p:spPr bwMode="auto">
            <a:xfrm>
              <a:off x="11871993" y="369785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3" name="Freeform 30">
              <a:extLst>
                <a:ext uri="{FF2B5EF4-FFF2-40B4-BE49-F238E27FC236}">
                  <a16:creationId xmlns:a16="http://schemas.microsoft.com/office/drawing/2014/main" id="{E66D0B83-070A-41A7-B047-CF46CAC4D67A}"/>
                </a:ext>
              </a:extLst>
            </p:cNvPr>
            <p:cNvSpPr>
              <a:spLocks/>
            </p:cNvSpPr>
            <p:nvPr userDrawn="1"/>
          </p:nvSpPr>
          <p:spPr bwMode="auto">
            <a:xfrm>
              <a:off x="302710"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4" name="Freeform 32">
              <a:extLst>
                <a:ext uri="{FF2B5EF4-FFF2-40B4-BE49-F238E27FC236}">
                  <a16:creationId xmlns:a16="http://schemas.microsoft.com/office/drawing/2014/main" id="{41BEF55C-3A00-4D11-9390-91B8ED4A9311}"/>
                </a:ext>
              </a:extLst>
            </p:cNvPr>
            <p:cNvSpPr>
              <a:spLocks/>
            </p:cNvSpPr>
            <p:nvPr userDrawn="1"/>
          </p:nvSpPr>
          <p:spPr bwMode="auto">
            <a:xfrm>
              <a:off x="83663"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5" name="Freeform 403">
              <a:extLst>
                <a:ext uri="{FF2B5EF4-FFF2-40B4-BE49-F238E27FC236}">
                  <a16:creationId xmlns:a16="http://schemas.microsoft.com/office/drawing/2014/main" id="{3D4E5D95-A585-47A1-A09C-9BF46FA5364B}"/>
                </a:ext>
              </a:extLst>
            </p:cNvPr>
            <p:cNvSpPr>
              <a:spLocks/>
            </p:cNvSpPr>
            <p:nvPr userDrawn="1"/>
          </p:nvSpPr>
          <p:spPr bwMode="auto">
            <a:xfrm>
              <a:off x="63133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6" name="Freeform 404">
              <a:extLst>
                <a:ext uri="{FF2B5EF4-FFF2-40B4-BE49-F238E27FC236}">
                  <a16:creationId xmlns:a16="http://schemas.microsoft.com/office/drawing/2014/main" id="{A5F525E3-4973-4E8A-853B-1308588DC503}"/>
                </a:ext>
              </a:extLst>
            </p:cNvPr>
            <p:cNvSpPr>
              <a:spLocks/>
            </p:cNvSpPr>
            <p:nvPr userDrawn="1"/>
          </p:nvSpPr>
          <p:spPr bwMode="auto">
            <a:xfrm>
              <a:off x="957479"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7" name="Freeform 405">
              <a:extLst>
                <a:ext uri="{FF2B5EF4-FFF2-40B4-BE49-F238E27FC236}">
                  <a16:creationId xmlns:a16="http://schemas.microsoft.com/office/drawing/2014/main" id="{5DA73921-847A-4E0F-B2A0-73CFDD3440EC}"/>
                </a:ext>
              </a:extLst>
            </p:cNvPr>
            <p:cNvSpPr>
              <a:spLocks/>
            </p:cNvSpPr>
            <p:nvPr userDrawn="1"/>
          </p:nvSpPr>
          <p:spPr bwMode="auto">
            <a:xfrm>
              <a:off x="409806"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8" name="Freeform 406">
              <a:extLst>
                <a:ext uri="{FF2B5EF4-FFF2-40B4-BE49-F238E27FC236}">
                  <a16:creationId xmlns:a16="http://schemas.microsoft.com/office/drawing/2014/main" id="{C871C2E8-491B-444B-999C-3B6D1ACD68D3}"/>
                </a:ext>
              </a:extLst>
            </p:cNvPr>
            <p:cNvSpPr>
              <a:spLocks/>
            </p:cNvSpPr>
            <p:nvPr userDrawn="1"/>
          </p:nvSpPr>
          <p:spPr bwMode="auto">
            <a:xfrm>
              <a:off x="738432"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09" name="Freeform 29">
              <a:extLst>
                <a:ext uri="{FF2B5EF4-FFF2-40B4-BE49-F238E27FC236}">
                  <a16:creationId xmlns:a16="http://schemas.microsoft.com/office/drawing/2014/main" id="{3DAEFBA8-124C-4771-839E-BBBD21E56946}"/>
                </a:ext>
              </a:extLst>
            </p:cNvPr>
            <p:cNvSpPr>
              <a:spLocks/>
            </p:cNvSpPr>
            <p:nvPr userDrawn="1"/>
          </p:nvSpPr>
          <p:spPr bwMode="auto">
            <a:xfrm>
              <a:off x="128610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0" name="Freeform 31">
              <a:extLst>
                <a:ext uri="{FF2B5EF4-FFF2-40B4-BE49-F238E27FC236}">
                  <a16:creationId xmlns:a16="http://schemas.microsoft.com/office/drawing/2014/main" id="{BD02B29D-5421-46A4-8A7D-DA78974AD485}"/>
                </a:ext>
              </a:extLst>
            </p:cNvPr>
            <p:cNvSpPr>
              <a:spLocks/>
            </p:cNvSpPr>
            <p:nvPr userDrawn="1"/>
          </p:nvSpPr>
          <p:spPr bwMode="auto">
            <a:xfrm>
              <a:off x="1064574"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1" name="Freeform 29">
              <a:extLst>
                <a:ext uri="{FF2B5EF4-FFF2-40B4-BE49-F238E27FC236}">
                  <a16:creationId xmlns:a16="http://schemas.microsoft.com/office/drawing/2014/main" id="{ACE07CA6-04EE-499F-B0B9-699B3C6A944E}"/>
                </a:ext>
              </a:extLst>
            </p:cNvPr>
            <p:cNvSpPr>
              <a:spLocks/>
            </p:cNvSpPr>
            <p:nvPr userDrawn="1"/>
          </p:nvSpPr>
          <p:spPr bwMode="auto">
            <a:xfrm>
              <a:off x="161473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2" name="Freeform 30">
              <a:extLst>
                <a:ext uri="{FF2B5EF4-FFF2-40B4-BE49-F238E27FC236}">
                  <a16:creationId xmlns:a16="http://schemas.microsoft.com/office/drawing/2014/main" id="{7BD021BA-0E2E-418B-A078-4D7056245D19}"/>
                </a:ext>
              </a:extLst>
            </p:cNvPr>
            <p:cNvSpPr>
              <a:spLocks/>
            </p:cNvSpPr>
            <p:nvPr userDrawn="1"/>
          </p:nvSpPr>
          <p:spPr bwMode="auto">
            <a:xfrm>
              <a:off x="1940877"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3" name="Freeform 31">
              <a:extLst>
                <a:ext uri="{FF2B5EF4-FFF2-40B4-BE49-F238E27FC236}">
                  <a16:creationId xmlns:a16="http://schemas.microsoft.com/office/drawing/2014/main" id="{10C60CE9-9555-4DCF-8CEC-BBA39468DB3A}"/>
                </a:ext>
              </a:extLst>
            </p:cNvPr>
            <p:cNvSpPr>
              <a:spLocks/>
            </p:cNvSpPr>
            <p:nvPr userDrawn="1"/>
          </p:nvSpPr>
          <p:spPr bwMode="auto">
            <a:xfrm>
              <a:off x="1393203"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4" name="Freeform 32">
              <a:extLst>
                <a:ext uri="{FF2B5EF4-FFF2-40B4-BE49-F238E27FC236}">
                  <a16:creationId xmlns:a16="http://schemas.microsoft.com/office/drawing/2014/main" id="{46C863CC-1204-4AEF-A22D-DF3FCF0BEB2B}"/>
                </a:ext>
              </a:extLst>
            </p:cNvPr>
            <p:cNvSpPr>
              <a:spLocks/>
            </p:cNvSpPr>
            <p:nvPr userDrawn="1"/>
          </p:nvSpPr>
          <p:spPr bwMode="auto">
            <a:xfrm>
              <a:off x="1721829"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5" name="Freeform 29">
              <a:extLst>
                <a:ext uri="{FF2B5EF4-FFF2-40B4-BE49-F238E27FC236}">
                  <a16:creationId xmlns:a16="http://schemas.microsoft.com/office/drawing/2014/main" id="{E79C5C60-AEC5-4A11-9D7C-ABF3A058AA83}"/>
                </a:ext>
              </a:extLst>
            </p:cNvPr>
            <p:cNvSpPr>
              <a:spLocks/>
            </p:cNvSpPr>
            <p:nvPr userDrawn="1"/>
          </p:nvSpPr>
          <p:spPr bwMode="auto">
            <a:xfrm>
              <a:off x="226950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6" name="Freeform 30">
              <a:extLst>
                <a:ext uri="{FF2B5EF4-FFF2-40B4-BE49-F238E27FC236}">
                  <a16:creationId xmlns:a16="http://schemas.microsoft.com/office/drawing/2014/main" id="{08A1AB8F-11BA-476D-B5D9-43B6C95D323F}"/>
                </a:ext>
              </a:extLst>
            </p:cNvPr>
            <p:cNvSpPr>
              <a:spLocks/>
            </p:cNvSpPr>
            <p:nvPr userDrawn="1"/>
          </p:nvSpPr>
          <p:spPr bwMode="auto">
            <a:xfrm>
              <a:off x="2595646"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7" name="Freeform 31">
              <a:extLst>
                <a:ext uri="{FF2B5EF4-FFF2-40B4-BE49-F238E27FC236}">
                  <a16:creationId xmlns:a16="http://schemas.microsoft.com/office/drawing/2014/main" id="{5F5EFCA8-FAFD-4917-A54A-AC26344660C8}"/>
                </a:ext>
              </a:extLst>
            </p:cNvPr>
            <p:cNvSpPr>
              <a:spLocks/>
            </p:cNvSpPr>
            <p:nvPr userDrawn="1"/>
          </p:nvSpPr>
          <p:spPr bwMode="auto">
            <a:xfrm>
              <a:off x="2047971"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8" name="Freeform 32">
              <a:extLst>
                <a:ext uri="{FF2B5EF4-FFF2-40B4-BE49-F238E27FC236}">
                  <a16:creationId xmlns:a16="http://schemas.microsoft.com/office/drawing/2014/main" id="{73C3F8F7-4F4D-4D13-B967-DAC3F42644BC}"/>
                </a:ext>
              </a:extLst>
            </p:cNvPr>
            <p:cNvSpPr>
              <a:spLocks/>
            </p:cNvSpPr>
            <p:nvPr userDrawn="1"/>
          </p:nvSpPr>
          <p:spPr bwMode="auto">
            <a:xfrm>
              <a:off x="2376599"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19" name="Freeform 29">
              <a:extLst>
                <a:ext uri="{FF2B5EF4-FFF2-40B4-BE49-F238E27FC236}">
                  <a16:creationId xmlns:a16="http://schemas.microsoft.com/office/drawing/2014/main" id="{A850A168-A556-480E-9393-A1561FD527AA}"/>
                </a:ext>
              </a:extLst>
            </p:cNvPr>
            <p:cNvSpPr>
              <a:spLocks/>
            </p:cNvSpPr>
            <p:nvPr userDrawn="1"/>
          </p:nvSpPr>
          <p:spPr bwMode="auto">
            <a:xfrm>
              <a:off x="2924274"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0" name="Freeform 30">
              <a:extLst>
                <a:ext uri="{FF2B5EF4-FFF2-40B4-BE49-F238E27FC236}">
                  <a16:creationId xmlns:a16="http://schemas.microsoft.com/office/drawing/2014/main" id="{9E6019E5-5960-427D-8D6A-0E110A423ED9}"/>
                </a:ext>
              </a:extLst>
            </p:cNvPr>
            <p:cNvSpPr>
              <a:spLocks/>
            </p:cNvSpPr>
            <p:nvPr userDrawn="1"/>
          </p:nvSpPr>
          <p:spPr bwMode="auto">
            <a:xfrm>
              <a:off x="3250415"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1" name="Freeform 31">
              <a:extLst>
                <a:ext uri="{FF2B5EF4-FFF2-40B4-BE49-F238E27FC236}">
                  <a16:creationId xmlns:a16="http://schemas.microsoft.com/office/drawing/2014/main" id="{73B422F1-12E5-4C7B-81F3-A1AF372BF792}"/>
                </a:ext>
              </a:extLst>
            </p:cNvPr>
            <p:cNvSpPr>
              <a:spLocks/>
            </p:cNvSpPr>
            <p:nvPr userDrawn="1"/>
          </p:nvSpPr>
          <p:spPr bwMode="auto">
            <a:xfrm>
              <a:off x="2702740"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2" name="Freeform 32">
              <a:extLst>
                <a:ext uri="{FF2B5EF4-FFF2-40B4-BE49-F238E27FC236}">
                  <a16:creationId xmlns:a16="http://schemas.microsoft.com/office/drawing/2014/main" id="{87CAAA68-699C-458C-9D55-0CDA9013F86E}"/>
                </a:ext>
              </a:extLst>
            </p:cNvPr>
            <p:cNvSpPr>
              <a:spLocks/>
            </p:cNvSpPr>
            <p:nvPr userDrawn="1"/>
          </p:nvSpPr>
          <p:spPr bwMode="auto">
            <a:xfrm>
              <a:off x="3031368"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3" name="Freeform 29">
              <a:extLst>
                <a:ext uri="{FF2B5EF4-FFF2-40B4-BE49-F238E27FC236}">
                  <a16:creationId xmlns:a16="http://schemas.microsoft.com/office/drawing/2014/main" id="{CF98567B-448E-410B-9E8E-3A4ED40709F5}"/>
                </a:ext>
              </a:extLst>
            </p:cNvPr>
            <p:cNvSpPr>
              <a:spLocks/>
            </p:cNvSpPr>
            <p:nvPr userDrawn="1"/>
          </p:nvSpPr>
          <p:spPr bwMode="auto">
            <a:xfrm>
              <a:off x="3579042"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4" name="Freeform 30">
              <a:extLst>
                <a:ext uri="{FF2B5EF4-FFF2-40B4-BE49-F238E27FC236}">
                  <a16:creationId xmlns:a16="http://schemas.microsoft.com/office/drawing/2014/main" id="{B7F267B7-2F20-49BD-A370-8722F174AB83}"/>
                </a:ext>
              </a:extLst>
            </p:cNvPr>
            <p:cNvSpPr>
              <a:spLocks/>
            </p:cNvSpPr>
            <p:nvPr userDrawn="1"/>
          </p:nvSpPr>
          <p:spPr bwMode="auto">
            <a:xfrm>
              <a:off x="3905183"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5" name="Freeform 31">
              <a:extLst>
                <a:ext uri="{FF2B5EF4-FFF2-40B4-BE49-F238E27FC236}">
                  <a16:creationId xmlns:a16="http://schemas.microsoft.com/office/drawing/2014/main" id="{10B1C9F7-9D14-4B13-A1B5-EC3A0E9EA196}"/>
                </a:ext>
              </a:extLst>
            </p:cNvPr>
            <p:cNvSpPr>
              <a:spLocks/>
            </p:cNvSpPr>
            <p:nvPr userDrawn="1"/>
          </p:nvSpPr>
          <p:spPr bwMode="auto">
            <a:xfrm>
              <a:off x="3357509"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6" name="Freeform 32">
              <a:extLst>
                <a:ext uri="{FF2B5EF4-FFF2-40B4-BE49-F238E27FC236}">
                  <a16:creationId xmlns:a16="http://schemas.microsoft.com/office/drawing/2014/main" id="{C51045DD-E868-4A21-B667-61B19EDB57F8}"/>
                </a:ext>
              </a:extLst>
            </p:cNvPr>
            <p:cNvSpPr>
              <a:spLocks/>
            </p:cNvSpPr>
            <p:nvPr userDrawn="1"/>
          </p:nvSpPr>
          <p:spPr bwMode="auto">
            <a:xfrm>
              <a:off x="3686137"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7" name="Freeform 425">
              <a:extLst>
                <a:ext uri="{FF2B5EF4-FFF2-40B4-BE49-F238E27FC236}">
                  <a16:creationId xmlns:a16="http://schemas.microsoft.com/office/drawing/2014/main" id="{524AACFB-F874-401F-B459-639B47F77EC5}"/>
                </a:ext>
              </a:extLst>
            </p:cNvPr>
            <p:cNvSpPr>
              <a:spLocks/>
            </p:cNvSpPr>
            <p:nvPr userDrawn="1"/>
          </p:nvSpPr>
          <p:spPr bwMode="auto">
            <a:xfrm>
              <a:off x="4233811"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8" name="Freeform 426">
              <a:extLst>
                <a:ext uri="{FF2B5EF4-FFF2-40B4-BE49-F238E27FC236}">
                  <a16:creationId xmlns:a16="http://schemas.microsoft.com/office/drawing/2014/main" id="{8551931B-17AF-4406-958E-24898B2325E4}"/>
                </a:ext>
              </a:extLst>
            </p:cNvPr>
            <p:cNvSpPr>
              <a:spLocks/>
            </p:cNvSpPr>
            <p:nvPr userDrawn="1"/>
          </p:nvSpPr>
          <p:spPr bwMode="auto">
            <a:xfrm>
              <a:off x="4559953"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29" name="Freeform 427">
              <a:extLst>
                <a:ext uri="{FF2B5EF4-FFF2-40B4-BE49-F238E27FC236}">
                  <a16:creationId xmlns:a16="http://schemas.microsoft.com/office/drawing/2014/main" id="{56B8DD7C-BF22-48B0-B1F3-895ABF7CE751}"/>
                </a:ext>
              </a:extLst>
            </p:cNvPr>
            <p:cNvSpPr>
              <a:spLocks/>
            </p:cNvSpPr>
            <p:nvPr userDrawn="1"/>
          </p:nvSpPr>
          <p:spPr bwMode="auto">
            <a:xfrm>
              <a:off x="4012279"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0" name="Freeform 428">
              <a:extLst>
                <a:ext uri="{FF2B5EF4-FFF2-40B4-BE49-F238E27FC236}">
                  <a16:creationId xmlns:a16="http://schemas.microsoft.com/office/drawing/2014/main" id="{753A93E8-F5EB-4F3F-B584-8C01974C75DE}"/>
                </a:ext>
              </a:extLst>
            </p:cNvPr>
            <p:cNvSpPr>
              <a:spLocks/>
            </p:cNvSpPr>
            <p:nvPr userDrawn="1"/>
          </p:nvSpPr>
          <p:spPr bwMode="auto">
            <a:xfrm>
              <a:off x="4340906" y="3697854"/>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1" name="Freeform 29">
              <a:extLst>
                <a:ext uri="{FF2B5EF4-FFF2-40B4-BE49-F238E27FC236}">
                  <a16:creationId xmlns:a16="http://schemas.microsoft.com/office/drawing/2014/main" id="{6F7FC18E-C56B-485E-B1B6-0A656B4673B6}"/>
                </a:ext>
              </a:extLst>
            </p:cNvPr>
            <p:cNvSpPr>
              <a:spLocks/>
            </p:cNvSpPr>
            <p:nvPr userDrawn="1"/>
          </p:nvSpPr>
          <p:spPr bwMode="auto">
            <a:xfrm>
              <a:off x="4888581" y="3701584"/>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2" name="Freeform 31">
              <a:extLst>
                <a:ext uri="{FF2B5EF4-FFF2-40B4-BE49-F238E27FC236}">
                  <a16:creationId xmlns:a16="http://schemas.microsoft.com/office/drawing/2014/main" id="{9BD84D72-C575-48B9-BAF5-EA234A7481A1}"/>
                </a:ext>
              </a:extLst>
            </p:cNvPr>
            <p:cNvSpPr>
              <a:spLocks/>
            </p:cNvSpPr>
            <p:nvPr userDrawn="1"/>
          </p:nvSpPr>
          <p:spPr bwMode="auto">
            <a:xfrm>
              <a:off x="4667048" y="3697854"/>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817" name="Group 1816">
            <a:extLst>
              <a:ext uri="{FF2B5EF4-FFF2-40B4-BE49-F238E27FC236}">
                <a16:creationId xmlns:a16="http://schemas.microsoft.com/office/drawing/2014/main" id="{03FF1F65-9B53-4447-9561-8C77C76AC1E1}"/>
              </a:ext>
            </a:extLst>
          </p:cNvPr>
          <p:cNvGrpSpPr/>
          <p:nvPr userDrawn="1"/>
        </p:nvGrpSpPr>
        <p:grpSpPr>
          <a:xfrm>
            <a:off x="83664" y="4054313"/>
            <a:ext cx="12009863" cy="176637"/>
            <a:chOff x="83664" y="3988163"/>
            <a:chExt cx="12009863" cy="176637"/>
          </a:xfrm>
        </p:grpSpPr>
        <p:sp>
          <p:nvSpPr>
            <p:cNvPr id="1751" name="Freeform 29">
              <a:extLst>
                <a:ext uri="{FF2B5EF4-FFF2-40B4-BE49-F238E27FC236}">
                  <a16:creationId xmlns:a16="http://schemas.microsoft.com/office/drawing/2014/main" id="{6CEABA6D-E952-4508-95C7-90A7AD345913}"/>
                </a:ext>
              </a:extLst>
            </p:cNvPr>
            <p:cNvSpPr>
              <a:spLocks/>
            </p:cNvSpPr>
            <p:nvPr userDrawn="1"/>
          </p:nvSpPr>
          <p:spPr bwMode="auto">
            <a:xfrm flipH="1">
              <a:off x="1187199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2" name="Freeform 30">
              <a:extLst>
                <a:ext uri="{FF2B5EF4-FFF2-40B4-BE49-F238E27FC236}">
                  <a16:creationId xmlns:a16="http://schemas.microsoft.com/office/drawing/2014/main" id="{1AA0E849-A0D3-4BF6-8DCD-C374BD404F79}"/>
                </a:ext>
              </a:extLst>
            </p:cNvPr>
            <p:cNvSpPr>
              <a:spLocks/>
            </p:cNvSpPr>
            <p:nvPr userDrawn="1"/>
          </p:nvSpPr>
          <p:spPr bwMode="auto">
            <a:xfrm flipH="1">
              <a:off x="1154585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3" name="Freeform 31">
              <a:extLst>
                <a:ext uri="{FF2B5EF4-FFF2-40B4-BE49-F238E27FC236}">
                  <a16:creationId xmlns:a16="http://schemas.microsoft.com/office/drawing/2014/main" id="{11BAA6CA-4C22-4B41-B964-D9616FAF5B7B}"/>
                </a:ext>
              </a:extLst>
            </p:cNvPr>
            <p:cNvSpPr>
              <a:spLocks/>
            </p:cNvSpPr>
            <p:nvPr userDrawn="1"/>
          </p:nvSpPr>
          <p:spPr bwMode="auto">
            <a:xfrm flipH="1">
              <a:off x="11979088"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4" name="Freeform 32">
              <a:extLst>
                <a:ext uri="{FF2B5EF4-FFF2-40B4-BE49-F238E27FC236}">
                  <a16:creationId xmlns:a16="http://schemas.microsoft.com/office/drawing/2014/main" id="{B220A376-DEFB-4028-BA85-15E13D0972D5}"/>
                </a:ext>
              </a:extLst>
            </p:cNvPr>
            <p:cNvSpPr>
              <a:spLocks/>
            </p:cNvSpPr>
            <p:nvPr userDrawn="1"/>
          </p:nvSpPr>
          <p:spPr bwMode="auto">
            <a:xfrm flipH="1">
              <a:off x="11652948"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5" name="Freeform 29">
              <a:extLst>
                <a:ext uri="{FF2B5EF4-FFF2-40B4-BE49-F238E27FC236}">
                  <a16:creationId xmlns:a16="http://schemas.microsoft.com/office/drawing/2014/main" id="{CB213A73-6BC9-4898-B2BE-1460875662AE}"/>
                </a:ext>
              </a:extLst>
            </p:cNvPr>
            <p:cNvSpPr>
              <a:spLocks/>
            </p:cNvSpPr>
            <p:nvPr userDrawn="1"/>
          </p:nvSpPr>
          <p:spPr bwMode="auto">
            <a:xfrm flipH="1">
              <a:off x="1121722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6" name="Freeform 30">
              <a:extLst>
                <a:ext uri="{FF2B5EF4-FFF2-40B4-BE49-F238E27FC236}">
                  <a16:creationId xmlns:a16="http://schemas.microsoft.com/office/drawing/2014/main" id="{5FE5754A-C158-4FA1-AFB9-703820BB2B2F}"/>
                </a:ext>
              </a:extLst>
            </p:cNvPr>
            <p:cNvSpPr>
              <a:spLocks/>
            </p:cNvSpPr>
            <p:nvPr userDrawn="1"/>
          </p:nvSpPr>
          <p:spPr bwMode="auto">
            <a:xfrm flipH="1">
              <a:off x="1089108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7" name="Freeform 31">
              <a:extLst>
                <a:ext uri="{FF2B5EF4-FFF2-40B4-BE49-F238E27FC236}">
                  <a16:creationId xmlns:a16="http://schemas.microsoft.com/office/drawing/2014/main" id="{30993B25-CB5A-460B-BA58-314F2F05D7BD}"/>
                </a:ext>
              </a:extLst>
            </p:cNvPr>
            <p:cNvSpPr>
              <a:spLocks/>
            </p:cNvSpPr>
            <p:nvPr userDrawn="1"/>
          </p:nvSpPr>
          <p:spPr bwMode="auto">
            <a:xfrm flipH="1">
              <a:off x="1132431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8" name="Freeform 32">
              <a:extLst>
                <a:ext uri="{FF2B5EF4-FFF2-40B4-BE49-F238E27FC236}">
                  <a16:creationId xmlns:a16="http://schemas.microsoft.com/office/drawing/2014/main" id="{6591E170-61B5-4A4A-8E2F-F7FAF059071E}"/>
                </a:ext>
              </a:extLst>
            </p:cNvPr>
            <p:cNvSpPr>
              <a:spLocks/>
            </p:cNvSpPr>
            <p:nvPr userDrawn="1"/>
          </p:nvSpPr>
          <p:spPr bwMode="auto">
            <a:xfrm flipH="1">
              <a:off x="10998178"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59" name="Freeform 29">
              <a:extLst>
                <a:ext uri="{FF2B5EF4-FFF2-40B4-BE49-F238E27FC236}">
                  <a16:creationId xmlns:a16="http://schemas.microsoft.com/office/drawing/2014/main" id="{CCAFB71E-6D93-459A-B5A4-70E848635239}"/>
                </a:ext>
              </a:extLst>
            </p:cNvPr>
            <p:cNvSpPr>
              <a:spLocks/>
            </p:cNvSpPr>
            <p:nvPr userDrawn="1"/>
          </p:nvSpPr>
          <p:spPr bwMode="auto">
            <a:xfrm flipH="1">
              <a:off x="10562456"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0" name="Freeform 30">
              <a:extLst>
                <a:ext uri="{FF2B5EF4-FFF2-40B4-BE49-F238E27FC236}">
                  <a16:creationId xmlns:a16="http://schemas.microsoft.com/office/drawing/2014/main" id="{C8DBB787-7878-4979-BE6F-863C0E423166}"/>
                </a:ext>
              </a:extLst>
            </p:cNvPr>
            <p:cNvSpPr>
              <a:spLocks/>
            </p:cNvSpPr>
            <p:nvPr userDrawn="1"/>
          </p:nvSpPr>
          <p:spPr bwMode="auto">
            <a:xfrm flipH="1">
              <a:off x="1023631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1" name="Freeform 31">
              <a:extLst>
                <a:ext uri="{FF2B5EF4-FFF2-40B4-BE49-F238E27FC236}">
                  <a16:creationId xmlns:a16="http://schemas.microsoft.com/office/drawing/2014/main" id="{B2BCAD9C-AC5E-429F-B365-D757EFAEFE72}"/>
                </a:ext>
              </a:extLst>
            </p:cNvPr>
            <p:cNvSpPr>
              <a:spLocks/>
            </p:cNvSpPr>
            <p:nvPr userDrawn="1"/>
          </p:nvSpPr>
          <p:spPr bwMode="auto">
            <a:xfrm flipH="1">
              <a:off x="10669550"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2" name="Freeform 32">
              <a:extLst>
                <a:ext uri="{FF2B5EF4-FFF2-40B4-BE49-F238E27FC236}">
                  <a16:creationId xmlns:a16="http://schemas.microsoft.com/office/drawing/2014/main" id="{E8C4D6D2-9F0C-4AB0-B984-1DEB3FAE82D9}"/>
                </a:ext>
              </a:extLst>
            </p:cNvPr>
            <p:cNvSpPr>
              <a:spLocks/>
            </p:cNvSpPr>
            <p:nvPr userDrawn="1"/>
          </p:nvSpPr>
          <p:spPr bwMode="auto">
            <a:xfrm flipH="1">
              <a:off x="10343410"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3" name="Freeform 29">
              <a:extLst>
                <a:ext uri="{FF2B5EF4-FFF2-40B4-BE49-F238E27FC236}">
                  <a16:creationId xmlns:a16="http://schemas.microsoft.com/office/drawing/2014/main" id="{D005CBE4-9E51-4434-9AF3-408F09414C7A}"/>
                </a:ext>
              </a:extLst>
            </p:cNvPr>
            <p:cNvSpPr>
              <a:spLocks/>
            </p:cNvSpPr>
            <p:nvPr userDrawn="1"/>
          </p:nvSpPr>
          <p:spPr bwMode="auto">
            <a:xfrm flipH="1">
              <a:off x="990768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4" name="Freeform 30">
              <a:extLst>
                <a:ext uri="{FF2B5EF4-FFF2-40B4-BE49-F238E27FC236}">
                  <a16:creationId xmlns:a16="http://schemas.microsoft.com/office/drawing/2014/main" id="{58BA0F3B-9AD4-47AE-A6A9-A5E94D07AC83}"/>
                </a:ext>
              </a:extLst>
            </p:cNvPr>
            <p:cNvSpPr>
              <a:spLocks/>
            </p:cNvSpPr>
            <p:nvPr userDrawn="1"/>
          </p:nvSpPr>
          <p:spPr bwMode="auto">
            <a:xfrm flipH="1">
              <a:off x="9581546"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5" name="Freeform 31">
              <a:extLst>
                <a:ext uri="{FF2B5EF4-FFF2-40B4-BE49-F238E27FC236}">
                  <a16:creationId xmlns:a16="http://schemas.microsoft.com/office/drawing/2014/main" id="{7DC50B31-5D4D-4009-BFC1-CABDF333F9A0}"/>
                </a:ext>
              </a:extLst>
            </p:cNvPr>
            <p:cNvSpPr>
              <a:spLocks/>
            </p:cNvSpPr>
            <p:nvPr userDrawn="1"/>
          </p:nvSpPr>
          <p:spPr bwMode="auto">
            <a:xfrm flipH="1">
              <a:off x="10014782"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6" name="Freeform 32">
              <a:extLst>
                <a:ext uri="{FF2B5EF4-FFF2-40B4-BE49-F238E27FC236}">
                  <a16:creationId xmlns:a16="http://schemas.microsoft.com/office/drawing/2014/main" id="{A748FE50-B695-46F2-B7ED-38FCBD8A5FAF}"/>
                </a:ext>
              </a:extLst>
            </p:cNvPr>
            <p:cNvSpPr>
              <a:spLocks/>
            </p:cNvSpPr>
            <p:nvPr userDrawn="1"/>
          </p:nvSpPr>
          <p:spPr bwMode="auto">
            <a:xfrm flipH="1">
              <a:off x="9688641"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7" name="Freeform 565">
              <a:extLst>
                <a:ext uri="{FF2B5EF4-FFF2-40B4-BE49-F238E27FC236}">
                  <a16:creationId xmlns:a16="http://schemas.microsoft.com/office/drawing/2014/main" id="{C9A3D9EC-0FAD-408D-AD16-D8B4522F784E}"/>
                </a:ext>
              </a:extLst>
            </p:cNvPr>
            <p:cNvSpPr>
              <a:spLocks/>
            </p:cNvSpPr>
            <p:nvPr userDrawn="1"/>
          </p:nvSpPr>
          <p:spPr bwMode="auto">
            <a:xfrm flipH="1">
              <a:off x="925291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8" name="Freeform 566">
              <a:extLst>
                <a:ext uri="{FF2B5EF4-FFF2-40B4-BE49-F238E27FC236}">
                  <a16:creationId xmlns:a16="http://schemas.microsoft.com/office/drawing/2014/main" id="{912659A5-C858-4F5E-854C-EEE69C017181}"/>
                </a:ext>
              </a:extLst>
            </p:cNvPr>
            <p:cNvSpPr>
              <a:spLocks/>
            </p:cNvSpPr>
            <p:nvPr userDrawn="1"/>
          </p:nvSpPr>
          <p:spPr bwMode="auto">
            <a:xfrm flipH="1">
              <a:off x="892677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69" name="Freeform 567">
              <a:extLst>
                <a:ext uri="{FF2B5EF4-FFF2-40B4-BE49-F238E27FC236}">
                  <a16:creationId xmlns:a16="http://schemas.microsoft.com/office/drawing/2014/main" id="{8C5414FE-C533-436C-B33E-7033AEB3A5B2}"/>
                </a:ext>
              </a:extLst>
            </p:cNvPr>
            <p:cNvSpPr>
              <a:spLocks/>
            </p:cNvSpPr>
            <p:nvPr userDrawn="1"/>
          </p:nvSpPr>
          <p:spPr bwMode="auto">
            <a:xfrm flipH="1">
              <a:off x="9360012"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0" name="Freeform 568">
              <a:extLst>
                <a:ext uri="{FF2B5EF4-FFF2-40B4-BE49-F238E27FC236}">
                  <a16:creationId xmlns:a16="http://schemas.microsoft.com/office/drawing/2014/main" id="{13CD9A4C-A45B-4083-BD19-6DAF39F1836A}"/>
                </a:ext>
              </a:extLst>
            </p:cNvPr>
            <p:cNvSpPr>
              <a:spLocks/>
            </p:cNvSpPr>
            <p:nvPr userDrawn="1"/>
          </p:nvSpPr>
          <p:spPr bwMode="auto">
            <a:xfrm flipH="1">
              <a:off x="9033872"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1" name="Freeform 29">
              <a:extLst>
                <a:ext uri="{FF2B5EF4-FFF2-40B4-BE49-F238E27FC236}">
                  <a16:creationId xmlns:a16="http://schemas.microsoft.com/office/drawing/2014/main" id="{4D201FE8-16E2-4F43-BADD-E866C46829E9}"/>
                </a:ext>
              </a:extLst>
            </p:cNvPr>
            <p:cNvSpPr>
              <a:spLocks/>
            </p:cNvSpPr>
            <p:nvPr userDrawn="1"/>
          </p:nvSpPr>
          <p:spPr bwMode="auto">
            <a:xfrm flipH="1">
              <a:off x="859814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2" name="Freeform 31">
              <a:extLst>
                <a:ext uri="{FF2B5EF4-FFF2-40B4-BE49-F238E27FC236}">
                  <a16:creationId xmlns:a16="http://schemas.microsoft.com/office/drawing/2014/main" id="{6335E7FD-03B1-4151-99FA-9B76ED5E2E31}"/>
                </a:ext>
              </a:extLst>
            </p:cNvPr>
            <p:cNvSpPr>
              <a:spLocks/>
            </p:cNvSpPr>
            <p:nvPr userDrawn="1"/>
          </p:nvSpPr>
          <p:spPr bwMode="auto">
            <a:xfrm flipH="1">
              <a:off x="8705243"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3" name="Freeform 29">
              <a:extLst>
                <a:ext uri="{FF2B5EF4-FFF2-40B4-BE49-F238E27FC236}">
                  <a16:creationId xmlns:a16="http://schemas.microsoft.com/office/drawing/2014/main" id="{511159B3-3CFE-41D7-8235-91341DECEFBC}"/>
                </a:ext>
              </a:extLst>
            </p:cNvPr>
            <p:cNvSpPr>
              <a:spLocks/>
            </p:cNvSpPr>
            <p:nvPr userDrawn="1"/>
          </p:nvSpPr>
          <p:spPr bwMode="auto">
            <a:xfrm flipH="1">
              <a:off x="826952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4" name="Freeform 30">
              <a:extLst>
                <a:ext uri="{FF2B5EF4-FFF2-40B4-BE49-F238E27FC236}">
                  <a16:creationId xmlns:a16="http://schemas.microsoft.com/office/drawing/2014/main" id="{0110C056-BCC8-4269-B479-216D39614B8E}"/>
                </a:ext>
              </a:extLst>
            </p:cNvPr>
            <p:cNvSpPr>
              <a:spLocks/>
            </p:cNvSpPr>
            <p:nvPr userDrawn="1"/>
          </p:nvSpPr>
          <p:spPr bwMode="auto">
            <a:xfrm flipH="1">
              <a:off x="794337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5" name="Freeform 31">
              <a:extLst>
                <a:ext uri="{FF2B5EF4-FFF2-40B4-BE49-F238E27FC236}">
                  <a16:creationId xmlns:a16="http://schemas.microsoft.com/office/drawing/2014/main" id="{629FA7F3-F5AF-4356-83F2-0FA42F3E50C9}"/>
                </a:ext>
              </a:extLst>
            </p:cNvPr>
            <p:cNvSpPr>
              <a:spLocks/>
            </p:cNvSpPr>
            <p:nvPr userDrawn="1"/>
          </p:nvSpPr>
          <p:spPr bwMode="auto">
            <a:xfrm flipH="1">
              <a:off x="8376614"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6" name="Freeform 32">
              <a:extLst>
                <a:ext uri="{FF2B5EF4-FFF2-40B4-BE49-F238E27FC236}">
                  <a16:creationId xmlns:a16="http://schemas.microsoft.com/office/drawing/2014/main" id="{72870FDE-4D3B-4E8D-9910-4122861C7661}"/>
                </a:ext>
              </a:extLst>
            </p:cNvPr>
            <p:cNvSpPr>
              <a:spLocks/>
            </p:cNvSpPr>
            <p:nvPr userDrawn="1"/>
          </p:nvSpPr>
          <p:spPr bwMode="auto">
            <a:xfrm flipH="1">
              <a:off x="8050474"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7" name="Freeform 29">
              <a:extLst>
                <a:ext uri="{FF2B5EF4-FFF2-40B4-BE49-F238E27FC236}">
                  <a16:creationId xmlns:a16="http://schemas.microsoft.com/office/drawing/2014/main" id="{A9914180-BC26-4432-B527-3A5901626DE2}"/>
                </a:ext>
              </a:extLst>
            </p:cNvPr>
            <p:cNvSpPr>
              <a:spLocks/>
            </p:cNvSpPr>
            <p:nvPr userDrawn="1"/>
          </p:nvSpPr>
          <p:spPr bwMode="auto">
            <a:xfrm flipH="1">
              <a:off x="7614751"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8" name="Freeform 30">
              <a:extLst>
                <a:ext uri="{FF2B5EF4-FFF2-40B4-BE49-F238E27FC236}">
                  <a16:creationId xmlns:a16="http://schemas.microsoft.com/office/drawing/2014/main" id="{33A4B091-6813-43A9-9E22-279B1BD2917B}"/>
                </a:ext>
              </a:extLst>
            </p:cNvPr>
            <p:cNvSpPr>
              <a:spLocks/>
            </p:cNvSpPr>
            <p:nvPr userDrawn="1"/>
          </p:nvSpPr>
          <p:spPr bwMode="auto">
            <a:xfrm flipH="1">
              <a:off x="728861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79" name="Freeform 31">
              <a:extLst>
                <a:ext uri="{FF2B5EF4-FFF2-40B4-BE49-F238E27FC236}">
                  <a16:creationId xmlns:a16="http://schemas.microsoft.com/office/drawing/2014/main" id="{8085FA5A-ED9E-4BC7-B0CD-C9F7722BBB7C}"/>
                </a:ext>
              </a:extLst>
            </p:cNvPr>
            <p:cNvSpPr>
              <a:spLocks/>
            </p:cNvSpPr>
            <p:nvPr userDrawn="1"/>
          </p:nvSpPr>
          <p:spPr bwMode="auto">
            <a:xfrm flipH="1">
              <a:off x="7721846"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0" name="Freeform 32">
              <a:extLst>
                <a:ext uri="{FF2B5EF4-FFF2-40B4-BE49-F238E27FC236}">
                  <a16:creationId xmlns:a16="http://schemas.microsoft.com/office/drawing/2014/main" id="{CA4C268C-040A-4B92-9F06-7B6F04F80E20}"/>
                </a:ext>
              </a:extLst>
            </p:cNvPr>
            <p:cNvSpPr>
              <a:spLocks/>
            </p:cNvSpPr>
            <p:nvPr userDrawn="1"/>
          </p:nvSpPr>
          <p:spPr bwMode="auto">
            <a:xfrm flipH="1">
              <a:off x="7395705"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1" name="Freeform 29">
              <a:extLst>
                <a:ext uri="{FF2B5EF4-FFF2-40B4-BE49-F238E27FC236}">
                  <a16:creationId xmlns:a16="http://schemas.microsoft.com/office/drawing/2014/main" id="{D41CB1AE-D554-4C7B-BAA6-13B3210D0003}"/>
                </a:ext>
              </a:extLst>
            </p:cNvPr>
            <p:cNvSpPr>
              <a:spLocks/>
            </p:cNvSpPr>
            <p:nvPr userDrawn="1"/>
          </p:nvSpPr>
          <p:spPr bwMode="auto">
            <a:xfrm flipH="1">
              <a:off x="695998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2" name="Freeform 30">
              <a:extLst>
                <a:ext uri="{FF2B5EF4-FFF2-40B4-BE49-F238E27FC236}">
                  <a16:creationId xmlns:a16="http://schemas.microsoft.com/office/drawing/2014/main" id="{F6898040-2126-413F-8CB2-5871EAAACDC5}"/>
                </a:ext>
              </a:extLst>
            </p:cNvPr>
            <p:cNvSpPr>
              <a:spLocks/>
            </p:cNvSpPr>
            <p:nvPr userDrawn="1"/>
          </p:nvSpPr>
          <p:spPr bwMode="auto">
            <a:xfrm flipH="1">
              <a:off x="663384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3" name="Freeform 31">
              <a:extLst>
                <a:ext uri="{FF2B5EF4-FFF2-40B4-BE49-F238E27FC236}">
                  <a16:creationId xmlns:a16="http://schemas.microsoft.com/office/drawing/2014/main" id="{68FB2FB5-0EDA-4FD6-87FA-3AA196365F11}"/>
                </a:ext>
              </a:extLst>
            </p:cNvPr>
            <p:cNvSpPr>
              <a:spLocks/>
            </p:cNvSpPr>
            <p:nvPr userDrawn="1"/>
          </p:nvSpPr>
          <p:spPr bwMode="auto">
            <a:xfrm flipH="1">
              <a:off x="7067077"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4" name="Freeform 32">
              <a:extLst>
                <a:ext uri="{FF2B5EF4-FFF2-40B4-BE49-F238E27FC236}">
                  <a16:creationId xmlns:a16="http://schemas.microsoft.com/office/drawing/2014/main" id="{33B71BB0-F02E-4F4F-BACA-ADC766453CEB}"/>
                </a:ext>
              </a:extLst>
            </p:cNvPr>
            <p:cNvSpPr>
              <a:spLocks/>
            </p:cNvSpPr>
            <p:nvPr userDrawn="1"/>
          </p:nvSpPr>
          <p:spPr bwMode="auto">
            <a:xfrm flipH="1">
              <a:off x="6740936"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5" name="Freeform 29">
              <a:extLst>
                <a:ext uri="{FF2B5EF4-FFF2-40B4-BE49-F238E27FC236}">
                  <a16:creationId xmlns:a16="http://schemas.microsoft.com/office/drawing/2014/main" id="{32768455-96D0-41F8-8803-C6D6546306FA}"/>
                </a:ext>
              </a:extLst>
            </p:cNvPr>
            <p:cNvSpPr>
              <a:spLocks/>
            </p:cNvSpPr>
            <p:nvPr userDrawn="1"/>
          </p:nvSpPr>
          <p:spPr bwMode="auto">
            <a:xfrm flipH="1">
              <a:off x="630521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6" name="Freeform 30">
              <a:extLst>
                <a:ext uri="{FF2B5EF4-FFF2-40B4-BE49-F238E27FC236}">
                  <a16:creationId xmlns:a16="http://schemas.microsoft.com/office/drawing/2014/main" id="{4FF83843-8FBE-404B-A652-F25A1070AABF}"/>
                </a:ext>
              </a:extLst>
            </p:cNvPr>
            <p:cNvSpPr>
              <a:spLocks/>
            </p:cNvSpPr>
            <p:nvPr userDrawn="1"/>
          </p:nvSpPr>
          <p:spPr bwMode="auto">
            <a:xfrm flipH="1">
              <a:off x="597907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7" name="Freeform 31">
              <a:extLst>
                <a:ext uri="{FF2B5EF4-FFF2-40B4-BE49-F238E27FC236}">
                  <a16:creationId xmlns:a16="http://schemas.microsoft.com/office/drawing/2014/main" id="{531C27FF-0CAA-4E88-877A-69411ED9AA2A}"/>
                </a:ext>
              </a:extLst>
            </p:cNvPr>
            <p:cNvSpPr>
              <a:spLocks/>
            </p:cNvSpPr>
            <p:nvPr userDrawn="1"/>
          </p:nvSpPr>
          <p:spPr bwMode="auto">
            <a:xfrm flipH="1">
              <a:off x="6412308"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8" name="Freeform 32">
              <a:extLst>
                <a:ext uri="{FF2B5EF4-FFF2-40B4-BE49-F238E27FC236}">
                  <a16:creationId xmlns:a16="http://schemas.microsoft.com/office/drawing/2014/main" id="{1E576583-92EB-4BC7-9333-5B753D92651B}"/>
                </a:ext>
              </a:extLst>
            </p:cNvPr>
            <p:cNvSpPr>
              <a:spLocks/>
            </p:cNvSpPr>
            <p:nvPr userDrawn="1"/>
          </p:nvSpPr>
          <p:spPr bwMode="auto">
            <a:xfrm flipH="1">
              <a:off x="6086167"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89" name="Freeform 587">
              <a:extLst>
                <a:ext uri="{FF2B5EF4-FFF2-40B4-BE49-F238E27FC236}">
                  <a16:creationId xmlns:a16="http://schemas.microsoft.com/office/drawing/2014/main" id="{3B8B7108-49D5-47B3-8EAE-1F51F2E5D579}"/>
                </a:ext>
              </a:extLst>
            </p:cNvPr>
            <p:cNvSpPr>
              <a:spLocks/>
            </p:cNvSpPr>
            <p:nvPr userDrawn="1"/>
          </p:nvSpPr>
          <p:spPr bwMode="auto">
            <a:xfrm flipH="1">
              <a:off x="565044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0" name="Freeform 588">
              <a:extLst>
                <a:ext uri="{FF2B5EF4-FFF2-40B4-BE49-F238E27FC236}">
                  <a16:creationId xmlns:a16="http://schemas.microsoft.com/office/drawing/2014/main" id="{E8CB911C-EC4D-4F84-9348-FBEEF28EAC77}"/>
                </a:ext>
              </a:extLst>
            </p:cNvPr>
            <p:cNvSpPr>
              <a:spLocks/>
            </p:cNvSpPr>
            <p:nvPr userDrawn="1"/>
          </p:nvSpPr>
          <p:spPr bwMode="auto">
            <a:xfrm flipH="1">
              <a:off x="532430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1" name="Freeform 589">
              <a:extLst>
                <a:ext uri="{FF2B5EF4-FFF2-40B4-BE49-F238E27FC236}">
                  <a16:creationId xmlns:a16="http://schemas.microsoft.com/office/drawing/2014/main" id="{DAC7E04B-02A9-4EAB-A744-97A7C5400B6D}"/>
                </a:ext>
              </a:extLst>
            </p:cNvPr>
            <p:cNvSpPr>
              <a:spLocks/>
            </p:cNvSpPr>
            <p:nvPr userDrawn="1"/>
          </p:nvSpPr>
          <p:spPr bwMode="auto">
            <a:xfrm flipH="1">
              <a:off x="575753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2" name="Freeform 590">
              <a:extLst>
                <a:ext uri="{FF2B5EF4-FFF2-40B4-BE49-F238E27FC236}">
                  <a16:creationId xmlns:a16="http://schemas.microsoft.com/office/drawing/2014/main" id="{F4F7B3CD-E8CF-4328-B22B-D4F9CD3401B2}"/>
                </a:ext>
              </a:extLst>
            </p:cNvPr>
            <p:cNvSpPr>
              <a:spLocks/>
            </p:cNvSpPr>
            <p:nvPr userDrawn="1"/>
          </p:nvSpPr>
          <p:spPr bwMode="auto">
            <a:xfrm flipH="1">
              <a:off x="5431399" y="3988164"/>
              <a:ext cx="111952" cy="176636"/>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3" name="Freeform 29">
              <a:extLst>
                <a:ext uri="{FF2B5EF4-FFF2-40B4-BE49-F238E27FC236}">
                  <a16:creationId xmlns:a16="http://schemas.microsoft.com/office/drawing/2014/main" id="{31AEE46C-2A33-47B4-A20C-9123C9EDC725}"/>
                </a:ext>
              </a:extLst>
            </p:cNvPr>
            <p:cNvSpPr>
              <a:spLocks/>
            </p:cNvSpPr>
            <p:nvPr userDrawn="1"/>
          </p:nvSpPr>
          <p:spPr bwMode="auto">
            <a:xfrm flipH="1">
              <a:off x="499567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794" name="Freeform 31">
              <a:extLst>
                <a:ext uri="{FF2B5EF4-FFF2-40B4-BE49-F238E27FC236}">
                  <a16:creationId xmlns:a16="http://schemas.microsoft.com/office/drawing/2014/main" id="{12871CD8-2DB0-49E2-A2FE-9D885A4DA3E8}"/>
                </a:ext>
              </a:extLst>
            </p:cNvPr>
            <p:cNvSpPr>
              <a:spLocks/>
            </p:cNvSpPr>
            <p:nvPr userDrawn="1"/>
          </p:nvSpPr>
          <p:spPr bwMode="auto">
            <a:xfrm flipH="1">
              <a:off x="5102769" y="3988164"/>
              <a:ext cx="114439" cy="176636"/>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3" name="Freeform 29">
              <a:extLst>
                <a:ext uri="{FF2B5EF4-FFF2-40B4-BE49-F238E27FC236}">
                  <a16:creationId xmlns:a16="http://schemas.microsoft.com/office/drawing/2014/main" id="{95817B6D-040B-4DDD-9348-0534339788BC}"/>
                </a:ext>
              </a:extLst>
            </p:cNvPr>
            <p:cNvSpPr>
              <a:spLocks/>
            </p:cNvSpPr>
            <p:nvPr userDrawn="1"/>
          </p:nvSpPr>
          <p:spPr bwMode="auto">
            <a:xfrm flipH="1">
              <a:off x="466704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4" name="Freeform 30">
              <a:extLst>
                <a:ext uri="{FF2B5EF4-FFF2-40B4-BE49-F238E27FC236}">
                  <a16:creationId xmlns:a16="http://schemas.microsoft.com/office/drawing/2014/main" id="{C3DF66BE-EE07-49C6-AF25-C78FA2E42ED4}"/>
                </a:ext>
              </a:extLst>
            </p:cNvPr>
            <p:cNvSpPr>
              <a:spLocks/>
            </p:cNvSpPr>
            <p:nvPr userDrawn="1"/>
          </p:nvSpPr>
          <p:spPr bwMode="auto">
            <a:xfrm flipH="1">
              <a:off x="4340907"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5" name="Freeform 31">
              <a:extLst>
                <a:ext uri="{FF2B5EF4-FFF2-40B4-BE49-F238E27FC236}">
                  <a16:creationId xmlns:a16="http://schemas.microsoft.com/office/drawing/2014/main" id="{CE05D7B4-2578-4FE8-972C-2D24B34ABFD9}"/>
                </a:ext>
              </a:extLst>
            </p:cNvPr>
            <p:cNvSpPr>
              <a:spLocks/>
            </p:cNvSpPr>
            <p:nvPr userDrawn="1"/>
          </p:nvSpPr>
          <p:spPr bwMode="auto">
            <a:xfrm flipH="1">
              <a:off x="4774142"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6" name="Freeform 32">
              <a:extLst>
                <a:ext uri="{FF2B5EF4-FFF2-40B4-BE49-F238E27FC236}">
                  <a16:creationId xmlns:a16="http://schemas.microsoft.com/office/drawing/2014/main" id="{FC8D02A6-BD82-4503-9DDE-6669955756CD}"/>
                </a:ext>
              </a:extLst>
            </p:cNvPr>
            <p:cNvSpPr>
              <a:spLocks/>
            </p:cNvSpPr>
            <p:nvPr userDrawn="1"/>
          </p:nvSpPr>
          <p:spPr bwMode="auto">
            <a:xfrm flipH="1">
              <a:off x="4448001"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7" name="Freeform 29">
              <a:extLst>
                <a:ext uri="{FF2B5EF4-FFF2-40B4-BE49-F238E27FC236}">
                  <a16:creationId xmlns:a16="http://schemas.microsoft.com/office/drawing/2014/main" id="{854A1D4B-FA43-47CA-AC85-FB20F2E3014D}"/>
                </a:ext>
              </a:extLst>
            </p:cNvPr>
            <p:cNvSpPr>
              <a:spLocks/>
            </p:cNvSpPr>
            <p:nvPr userDrawn="1"/>
          </p:nvSpPr>
          <p:spPr bwMode="auto">
            <a:xfrm flipH="1">
              <a:off x="401227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8" name="Freeform 30">
              <a:extLst>
                <a:ext uri="{FF2B5EF4-FFF2-40B4-BE49-F238E27FC236}">
                  <a16:creationId xmlns:a16="http://schemas.microsoft.com/office/drawing/2014/main" id="{5AF95BA3-0AEC-412B-99BC-DB00E036A80B}"/>
                </a:ext>
              </a:extLst>
            </p:cNvPr>
            <p:cNvSpPr>
              <a:spLocks/>
            </p:cNvSpPr>
            <p:nvPr userDrawn="1"/>
          </p:nvSpPr>
          <p:spPr bwMode="auto">
            <a:xfrm flipH="1">
              <a:off x="3686138"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39" name="Freeform 31">
              <a:extLst>
                <a:ext uri="{FF2B5EF4-FFF2-40B4-BE49-F238E27FC236}">
                  <a16:creationId xmlns:a16="http://schemas.microsoft.com/office/drawing/2014/main" id="{D264550B-484F-481F-9EF3-C1E8E944DAE6}"/>
                </a:ext>
              </a:extLst>
            </p:cNvPr>
            <p:cNvSpPr>
              <a:spLocks/>
            </p:cNvSpPr>
            <p:nvPr userDrawn="1"/>
          </p:nvSpPr>
          <p:spPr bwMode="auto">
            <a:xfrm flipH="1">
              <a:off x="4119373"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0" name="Freeform 32">
              <a:extLst>
                <a:ext uri="{FF2B5EF4-FFF2-40B4-BE49-F238E27FC236}">
                  <a16:creationId xmlns:a16="http://schemas.microsoft.com/office/drawing/2014/main" id="{38129DBE-8B39-4887-89F3-640517448704}"/>
                </a:ext>
              </a:extLst>
            </p:cNvPr>
            <p:cNvSpPr>
              <a:spLocks/>
            </p:cNvSpPr>
            <p:nvPr userDrawn="1"/>
          </p:nvSpPr>
          <p:spPr bwMode="auto">
            <a:xfrm flipH="1">
              <a:off x="3793231"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1" name="Freeform 29">
              <a:extLst>
                <a:ext uri="{FF2B5EF4-FFF2-40B4-BE49-F238E27FC236}">
                  <a16:creationId xmlns:a16="http://schemas.microsoft.com/office/drawing/2014/main" id="{831A8309-6A73-45C2-B087-1CCCC1283E94}"/>
                </a:ext>
              </a:extLst>
            </p:cNvPr>
            <p:cNvSpPr>
              <a:spLocks/>
            </p:cNvSpPr>
            <p:nvPr userDrawn="1"/>
          </p:nvSpPr>
          <p:spPr bwMode="auto">
            <a:xfrm flipH="1">
              <a:off x="335751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2" name="Freeform 30">
              <a:extLst>
                <a:ext uri="{FF2B5EF4-FFF2-40B4-BE49-F238E27FC236}">
                  <a16:creationId xmlns:a16="http://schemas.microsoft.com/office/drawing/2014/main" id="{C98AD516-251A-4C67-BB65-9BBFC73ADD4C}"/>
                </a:ext>
              </a:extLst>
            </p:cNvPr>
            <p:cNvSpPr>
              <a:spLocks/>
            </p:cNvSpPr>
            <p:nvPr userDrawn="1"/>
          </p:nvSpPr>
          <p:spPr bwMode="auto">
            <a:xfrm flipH="1">
              <a:off x="303136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3" name="Freeform 31">
              <a:extLst>
                <a:ext uri="{FF2B5EF4-FFF2-40B4-BE49-F238E27FC236}">
                  <a16:creationId xmlns:a16="http://schemas.microsoft.com/office/drawing/2014/main" id="{2334F0F6-77D7-4855-B129-F231B2969D53}"/>
                </a:ext>
              </a:extLst>
            </p:cNvPr>
            <p:cNvSpPr>
              <a:spLocks/>
            </p:cNvSpPr>
            <p:nvPr userDrawn="1"/>
          </p:nvSpPr>
          <p:spPr bwMode="auto">
            <a:xfrm flipH="1">
              <a:off x="3464604"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4" name="Freeform 32">
              <a:extLst>
                <a:ext uri="{FF2B5EF4-FFF2-40B4-BE49-F238E27FC236}">
                  <a16:creationId xmlns:a16="http://schemas.microsoft.com/office/drawing/2014/main" id="{8620528F-4DAB-4557-950E-B549476181C6}"/>
                </a:ext>
              </a:extLst>
            </p:cNvPr>
            <p:cNvSpPr>
              <a:spLocks/>
            </p:cNvSpPr>
            <p:nvPr userDrawn="1"/>
          </p:nvSpPr>
          <p:spPr bwMode="auto">
            <a:xfrm flipH="1">
              <a:off x="3138464"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5" name="Freeform 29">
              <a:extLst>
                <a:ext uri="{FF2B5EF4-FFF2-40B4-BE49-F238E27FC236}">
                  <a16:creationId xmlns:a16="http://schemas.microsoft.com/office/drawing/2014/main" id="{657793A8-CF03-471A-AB50-1D186E625C68}"/>
                </a:ext>
              </a:extLst>
            </p:cNvPr>
            <p:cNvSpPr>
              <a:spLocks/>
            </p:cNvSpPr>
            <p:nvPr userDrawn="1"/>
          </p:nvSpPr>
          <p:spPr bwMode="auto">
            <a:xfrm flipH="1">
              <a:off x="270274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6" name="Freeform 30">
              <a:extLst>
                <a:ext uri="{FF2B5EF4-FFF2-40B4-BE49-F238E27FC236}">
                  <a16:creationId xmlns:a16="http://schemas.microsoft.com/office/drawing/2014/main" id="{6418A16B-9A9F-458C-8DBE-E70FDFCC32B9}"/>
                </a:ext>
              </a:extLst>
            </p:cNvPr>
            <p:cNvSpPr>
              <a:spLocks/>
            </p:cNvSpPr>
            <p:nvPr userDrawn="1"/>
          </p:nvSpPr>
          <p:spPr bwMode="auto">
            <a:xfrm flipH="1">
              <a:off x="2376599"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7" name="Freeform 31">
              <a:extLst>
                <a:ext uri="{FF2B5EF4-FFF2-40B4-BE49-F238E27FC236}">
                  <a16:creationId xmlns:a16="http://schemas.microsoft.com/office/drawing/2014/main" id="{47E19927-3850-43A4-8E30-2BA40B757AF1}"/>
                </a:ext>
              </a:extLst>
            </p:cNvPr>
            <p:cNvSpPr>
              <a:spLocks/>
            </p:cNvSpPr>
            <p:nvPr userDrawn="1"/>
          </p:nvSpPr>
          <p:spPr bwMode="auto">
            <a:xfrm flipH="1">
              <a:off x="2809836"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8" name="Freeform 32">
              <a:extLst>
                <a:ext uri="{FF2B5EF4-FFF2-40B4-BE49-F238E27FC236}">
                  <a16:creationId xmlns:a16="http://schemas.microsoft.com/office/drawing/2014/main" id="{EB5686E5-0C6D-4EBD-9161-C598BFF573C7}"/>
                </a:ext>
              </a:extLst>
            </p:cNvPr>
            <p:cNvSpPr>
              <a:spLocks/>
            </p:cNvSpPr>
            <p:nvPr userDrawn="1"/>
          </p:nvSpPr>
          <p:spPr bwMode="auto">
            <a:xfrm flipH="1">
              <a:off x="2483694"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49" name="Freeform 447">
              <a:extLst>
                <a:ext uri="{FF2B5EF4-FFF2-40B4-BE49-F238E27FC236}">
                  <a16:creationId xmlns:a16="http://schemas.microsoft.com/office/drawing/2014/main" id="{7644655A-D839-4908-9EFA-3A72DBA442DF}"/>
                </a:ext>
              </a:extLst>
            </p:cNvPr>
            <p:cNvSpPr>
              <a:spLocks/>
            </p:cNvSpPr>
            <p:nvPr userDrawn="1"/>
          </p:nvSpPr>
          <p:spPr bwMode="auto">
            <a:xfrm flipH="1">
              <a:off x="2047972"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0" name="Freeform 448">
              <a:extLst>
                <a:ext uri="{FF2B5EF4-FFF2-40B4-BE49-F238E27FC236}">
                  <a16:creationId xmlns:a16="http://schemas.microsoft.com/office/drawing/2014/main" id="{47F5CED3-FA95-4B65-9936-433082510EED}"/>
                </a:ext>
              </a:extLst>
            </p:cNvPr>
            <p:cNvSpPr>
              <a:spLocks/>
            </p:cNvSpPr>
            <p:nvPr userDrawn="1"/>
          </p:nvSpPr>
          <p:spPr bwMode="auto">
            <a:xfrm flipH="1">
              <a:off x="1721830"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1" name="Freeform 449">
              <a:extLst>
                <a:ext uri="{FF2B5EF4-FFF2-40B4-BE49-F238E27FC236}">
                  <a16:creationId xmlns:a16="http://schemas.microsoft.com/office/drawing/2014/main" id="{7B796CBC-3037-431F-919B-2874346EEC5E}"/>
                </a:ext>
              </a:extLst>
            </p:cNvPr>
            <p:cNvSpPr>
              <a:spLocks/>
            </p:cNvSpPr>
            <p:nvPr userDrawn="1"/>
          </p:nvSpPr>
          <p:spPr bwMode="auto">
            <a:xfrm flipH="1">
              <a:off x="2155066"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2" name="Freeform 450">
              <a:extLst>
                <a:ext uri="{FF2B5EF4-FFF2-40B4-BE49-F238E27FC236}">
                  <a16:creationId xmlns:a16="http://schemas.microsoft.com/office/drawing/2014/main" id="{2C963BF1-7C4A-420B-9C74-3936A9BFE648}"/>
                </a:ext>
              </a:extLst>
            </p:cNvPr>
            <p:cNvSpPr>
              <a:spLocks/>
            </p:cNvSpPr>
            <p:nvPr userDrawn="1"/>
          </p:nvSpPr>
          <p:spPr bwMode="auto">
            <a:xfrm flipH="1">
              <a:off x="1828926"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3" name="Freeform 29">
              <a:extLst>
                <a:ext uri="{FF2B5EF4-FFF2-40B4-BE49-F238E27FC236}">
                  <a16:creationId xmlns:a16="http://schemas.microsoft.com/office/drawing/2014/main" id="{39EB11D3-7A18-41EC-8721-580B169FD065}"/>
                </a:ext>
              </a:extLst>
            </p:cNvPr>
            <p:cNvSpPr>
              <a:spLocks/>
            </p:cNvSpPr>
            <p:nvPr userDrawn="1"/>
          </p:nvSpPr>
          <p:spPr bwMode="auto">
            <a:xfrm flipH="1">
              <a:off x="139320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4" name="Freeform 31">
              <a:extLst>
                <a:ext uri="{FF2B5EF4-FFF2-40B4-BE49-F238E27FC236}">
                  <a16:creationId xmlns:a16="http://schemas.microsoft.com/office/drawing/2014/main" id="{BE349951-DDC5-4036-9168-327ED01A7F69}"/>
                </a:ext>
              </a:extLst>
            </p:cNvPr>
            <p:cNvSpPr>
              <a:spLocks/>
            </p:cNvSpPr>
            <p:nvPr userDrawn="1"/>
          </p:nvSpPr>
          <p:spPr bwMode="auto">
            <a:xfrm flipH="1">
              <a:off x="1500297"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5" name="Freeform 29">
              <a:extLst>
                <a:ext uri="{FF2B5EF4-FFF2-40B4-BE49-F238E27FC236}">
                  <a16:creationId xmlns:a16="http://schemas.microsoft.com/office/drawing/2014/main" id="{439ECB52-59C5-4248-9E6D-F64D01290A98}"/>
                </a:ext>
              </a:extLst>
            </p:cNvPr>
            <p:cNvSpPr>
              <a:spLocks/>
            </p:cNvSpPr>
            <p:nvPr userDrawn="1"/>
          </p:nvSpPr>
          <p:spPr bwMode="auto">
            <a:xfrm flipH="1">
              <a:off x="106457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6" name="Freeform 30">
              <a:extLst>
                <a:ext uri="{FF2B5EF4-FFF2-40B4-BE49-F238E27FC236}">
                  <a16:creationId xmlns:a16="http://schemas.microsoft.com/office/drawing/2014/main" id="{A540F224-FE70-41BB-8ED2-8189D9CA351E}"/>
                </a:ext>
              </a:extLst>
            </p:cNvPr>
            <p:cNvSpPr>
              <a:spLocks/>
            </p:cNvSpPr>
            <p:nvPr userDrawn="1"/>
          </p:nvSpPr>
          <p:spPr bwMode="auto">
            <a:xfrm flipH="1">
              <a:off x="738433"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7" name="Freeform 31">
              <a:extLst>
                <a:ext uri="{FF2B5EF4-FFF2-40B4-BE49-F238E27FC236}">
                  <a16:creationId xmlns:a16="http://schemas.microsoft.com/office/drawing/2014/main" id="{E88AAEF8-418E-4319-8550-98791E25C9AB}"/>
                </a:ext>
              </a:extLst>
            </p:cNvPr>
            <p:cNvSpPr>
              <a:spLocks/>
            </p:cNvSpPr>
            <p:nvPr userDrawn="1"/>
          </p:nvSpPr>
          <p:spPr bwMode="auto">
            <a:xfrm flipH="1">
              <a:off x="1171668"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8" name="Freeform 32">
              <a:extLst>
                <a:ext uri="{FF2B5EF4-FFF2-40B4-BE49-F238E27FC236}">
                  <a16:creationId xmlns:a16="http://schemas.microsoft.com/office/drawing/2014/main" id="{1B8F18B3-559C-4EC9-BF41-EC4925420FDB}"/>
                </a:ext>
              </a:extLst>
            </p:cNvPr>
            <p:cNvSpPr>
              <a:spLocks/>
            </p:cNvSpPr>
            <p:nvPr userDrawn="1"/>
          </p:nvSpPr>
          <p:spPr bwMode="auto">
            <a:xfrm flipH="1">
              <a:off x="845528"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59" name="Freeform 29">
              <a:extLst>
                <a:ext uri="{FF2B5EF4-FFF2-40B4-BE49-F238E27FC236}">
                  <a16:creationId xmlns:a16="http://schemas.microsoft.com/office/drawing/2014/main" id="{36A2FC45-5203-4AD9-885F-11219EE753E9}"/>
                </a:ext>
              </a:extLst>
            </p:cNvPr>
            <p:cNvSpPr>
              <a:spLocks/>
            </p:cNvSpPr>
            <p:nvPr userDrawn="1"/>
          </p:nvSpPr>
          <p:spPr bwMode="auto">
            <a:xfrm flipH="1">
              <a:off x="409805"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0" name="Freeform 30">
              <a:extLst>
                <a:ext uri="{FF2B5EF4-FFF2-40B4-BE49-F238E27FC236}">
                  <a16:creationId xmlns:a16="http://schemas.microsoft.com/office/drawing/2014/main" id="{8D335CF5-B47A-4403-AD42-4C985E3BE401}"/>
                </a:ext>
              </a:extLst>
            </p:cNvPr>
            <p:cNvSpPr>
              <a:spLocks/>
            </p:cNvSpPr>
            <p:nvPr userDrawn="1"/>
          </p:nvSpPr>
          <p:spPr bwMode="auto">
            <a:xfrm flipH="1">
              <a:off x="83664" y="3991895"/>
              <a:ext cx="0" cy="169173"/>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1" name="Freeform 31">
              <a:extLst>
                <a:ext uri="{FF2B5EF4-FFF2-40B4-BE49-F238E27FC236}">
                  <a16:creationId xmlns:a16="http://schemas.microsoft.com/office/drawing/2014/main" id="{4076E064-BBD2-41BF-8D95-16A4623D64FB}"/>
                </a:ext>
              </a:extLst>
            </p:cNvPr>
            <p:cNvSpPr>
              <a:spLocks/>
            </p:cNvSpPr>
            <p:nvPr userDrawn="1"/>
          </p:nvSpPr>
          <p:spPr bwMode="auto">
            <a:xfrm flipH="1">
              <a:off x="516899" y="3988163"/>
              <a:ext cx="114439" cy="176637"/>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662" name="Freeform 32">
              <a:extLst>
                <a:ext uri="{FF2B5EF4-FFF2-40B4-BE49-F238E27FC236}">
                  <a16:creationId xmlns:a16="http://schemas.microsoft.com/office/drawing/2014/main" id="{C63CB843-A8CC-401A-91B0-7241179120DB}"/>
                </a:ext>
              </a:extLst>
            </p:cNvPr>
            <p:cNvSpPr>
              <a:spLocks/>
            </p:cNvSpPr>
            <p:nvPr userDrawn="1"/>
          </p:nvSpPr>
          <p:spPr bwMode="auto">
            <a:xfrm flipH="1">
              <a:off x="190758" y="3988163"/>
              <a:ext cx="111952" cy="176637"/>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5875" cap="flat">
              <a:solidFill>
                <a:srgbClr val="0078D7">
                  <a:alpha val="12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sp>
        <p:nvSpPr>
          <p:cNvPr id="2" name="Rectangle 1"/>
          <p:cNvSpPr/>
          <p:nvPr userDrawn="1"/>
        </p:nvSpPr>
        <p:spPr bwMode="auto">
          <a:xfrm>
            <a:off x="0" y="0"/>
            <a:ext cx="12192000" cy="685800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1552151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62571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6E7D8A3-575E-46AE-AE2C-E3FA805CB784}"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A25A-664E-4CB3-8455-DC762378D21F}" type="slidenum">
              <a:rPr lang="en-US" smtClean="0"/>
              <a:t>‹#›</a:t>
            </a:fld>
            <a:endParaRPr lang="en-US"/>
          </a:p>
        </p:txBody>
      </p:sp>
    </p:spTree>
    <p:extLst>
      <p:ext uri="{BB962C8B-B14F-4D97-AF65-F5344CB8AC3E}">
        <p14:creationId xmlns:p14="http://schemas.microsoft.com/office/powerpoint/2010/main" val="15028812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5765266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072D-156A-45DB-B808-CA9405604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C3CE18-A67C-4B2C-83AD-B0DFBC46A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593DF1-EF5C-482F-807D-3BB004207BB0}"/>
              </a:ext>
            </a:extLst>
          </p:cNvPr>
          <p:cNvSpPr>
            <a:spLocks noGrp="1"/>
          </p:cNvSpPr>
          <p:nvPr>
            <p:ph type="dt" sz="half" idx="10"/>
          </p:nvPr>
        </p:nvSpPr>
        <p:spPr/>
        <p:txBody>
          <a:bodyPr/>
          <a:lstStyle/>
          <a:p>
            <a:fld id="{90D7F77E-0C2E-4916-A7CA-DEDC529AE0CF}" type="datetimeFigureOut">
              <a:rPr lang="en-US" smtClean="0"/>
              <a:t>2/21/2019</a:t>
            </a:fld>
            <a:endParaRPr lang="en-US"/>
          </a:p>
        </p:txBody>
      </p:sp>
      <p:sp>
        <p:nvSpPr>
          <p:cNvPr id="5" name="Footer Placeholder 4">
            <a:extLst>
              <a:ext uri="{FF2B5EF4-FFF2-40B4-BE49-F238E27FC236}">
                <a16:creationId xmlns:a16="http://schemas.microsoft.com/office/drawing/2014/main" id="{0B5C1759-0278-4665-9D6E-EEA2A57F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0D3D1-B433-427F-9866-D66A9DF0A3E5}"/>
              </a:ext>
            </a:extLst>
          </p:cNvPr>
          <p:cNvSpPr>
            <a:spLocks noGrp="1"/>
          </p:cNvSpPr>
          <p:nvPr>
            <p:ph type="sldNum" sz="quarter" idx="12"/>
          </p:nvPr>
        </p:nvSpPr>
        <p:spPr/>
        <p:txBody>
          <a:bodyPr/>
          <a:lstStyle/>
          <a:p>
            <a:fld id="{8AD9E3A5-9EEE-4CA4-83F7-DD65D9114390}" type="slidenum">
              <a:rPr lang="en-US" smtClean="0"/>
              <a:t>‹#›</a:t>
            </a:fld>
            <a:endParaRPr lang="en-US"/>
          </a:p>
        </p:txBody>
      </p:sp>
    </p:spTree>
    <p:extLst>
      <p:ext uri="{BB962C8B-B14F-4D97-AF65-F5344CB8AC3E}">
        <p14:creationId xmlns:p14="http://schemas.microsoft.com/office/powerpoint/2010/main" val="10424294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bwMode="gray">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269302" y="2084187"/>
            <a:ext cx="8964185" cy="1793090"/>
          </a:xfrm>
          <a:noFill/>
        </p:spPr>
        <p:txBody>
          <a:bodyPr lIns="146304" tIns="91440" rIns="146304" bIns="91440" anchor="t" anchorCtr="0"/>
          <a:lstStyle>
            <a:lvl1pPr>
              <a:defRPr sz="5293" cap="none" spc="-98" baseline="0">
                <a:solidFill>
                  <a:schemeClr val="tx1"/>
                </a:solidFill>
                <a:latin typeface="+mj-lt"/>
              </a:defRPr>
            </a:lvl1pPr>
          </a:lstStyle>
          <a:p>
            <a:r>
              <a:rPr lang="en-US" dirty="0"/>
              <a:t>Presentation title</a:t>
            </a:r>
          </a:p>
        </p:txBody>
      </p:sp>
      <p:sp>
        <p:nvSpPr>
          <p:cNvPr id="5" name="Text Placeholder 4"/>
          <p:cNvSpPr>
            <a:spLocks noGrp="1"/>
          </p:cNvSpPr>
          <p:nvPr>
            <p:ph type="body" sz="quarter" idx="12" hasCustomPrompt="1"/>
          </p:nvPr>
        </p:nvSpPr>
        <p:spPr bwMode="gray">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2"/>
          <a:stretch>
            <a:fillRect/>
          </a:stretch>
        </p:blipFill>
        <p:spPr bwMode="black">
          <a:xfrm>
            <a:off x="451633" y="470067"/>
            <a:ext cx="1423303" cy="304828"/>
          </a:xfrm>
          <a:prstGeom prst="rect">
            <a:avLst/>
          </a:prstGeom>
        </p:spPr>
      </p:pic>
    </p:spTree>
    <p:extLst>
      <p:ext uri="{BB962C8B-B14F-4D97-AF65-F5344CB8AC3E}">
        <p14:creationId xmlns:p14="http://schemas.microsoft.com/office/powerpoint/2010/main" val="1073438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24532048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blue centere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4"/>
            <a:ext cx="11655840" cy="619444"/>
          </a:xfrm>
        </p:spPr>
        <p:txBody>
          <a:bodyPr/>
          <a:lstStyle>
            <a:lvl1pPr algn="ctr">
              <a:defRPr lang="en-US" sz="2400" b="0" kern="1200" cap="all" spc="800" baseline="0" dirty="0">
                <a:ln w="3175">
                  <a:noFill/>
                </a:ln>
                <a:solidFill>
                  <a:schemeClr val="tx2"/>
                </a:solidFill>
                <a:effectLst/>
                <a:latin typeface="+mn-lt"/>
                <a:ea typeface="+mn-ea"/>
                <a:cs typeface="Segoe UI Light" charset="0"/>
              </a:defRPr>
            </a:lvl1pPr>
          </a:lstStyle>
          <a:p>
            <a:r>
              <a:rPr lang="en-US" dirty="0"/>
              <a:t>Click to edit Master title style</a:t>
            </a:r>
          </a:p>
        </p:txBody>
      </p:sp>
    </p:spTree>
    <p:extLst>
      <p:ext uri="{BB962C8B-B14F-4D97-AF65-F5344CB8AC3E}">
        <p14:creationId xmlns:p14="http://schemas.microsoft.com/office/powerpoint/2010/main" val="193980188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375761"/>
          </a:xfrm>
        </p:spPr>
        <p:txBody>
          <a:bodyPr>
            <a:spAutoFit/>
          </a:bodyPr>
          <a:lstStyle>
            <a:lvl1pPr>
              <a:defRPr sz="2000"/>
            </a:lvl1pPr>
            <a:lvl2pPr>
              <a:defRPr sz="1600"/>
            </a:lvl2pPr>
            <a:lvl3pPr>
              <a:defRPr sz="1400"/>
            </a:lvl3pPr>
            <a:lvl4pPr>
              <a:defRPr sz="1200"/>
            </a:lvl4pPr>
            <a:lvl5pPr>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456044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ft sideba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24160"/>
            <a:ext cx="5826760" cy="726353"/>
          </a:xfrm>
        </p:spPr>
        <p:txBody>
          <a:bodyPr wrap="square">
            <a:spAutoFit/>
          </a:bodyPr>
          <a:lstStyle>
            <a:lvl1pPr marL="0" indent="0">
              <a:lnSpc>
                <a:spcPct val="100000"/>
              </a:lnSpc>
              <a:spcBef>
                <a:spcPts val="1800"/>
              </a:spcBef>
              <a:buNone/>
              <a:defRPr sz="1600" cap="all" baseline="0">
                <a:latin typeface="Segoe UI Semibold" panose="020B0702040204020203" pitchFamily="34" charset="0"/>
                <a:cs typeface="Segoe UI Semibold" panose="020B0702040204020203" pitchFamily="34" charset="0"/>
              </a:defRPr>
            </a:lvl1pPr>
            <a:lvl2pPr marL="0" indent="0">
              <a:lnSpc>
                <a:spcPct val="100000"/>
              </a:lnSpc>
              <a:buNone/>
              <a:defRPr sz="1600"/>
            </a:lvl2pPr>
            <a:lvl3pPr>
              <a:defRPr sz="1400"/>
            </a:lvl3pPr>
            <a:lvl4pPr>
              <a:defRPr sz="1200"/>
            </a:lvl4pPr>
            <a:lvl5pPr>
              <a:defRPr sz="1200"/>
            </a:lvl5pPr>
          </a:lstStyle>
          <a:p>
            <a:pPr lvl="0"/>
            <a:r>
              <a:rPr lang="en-US" dirty="0"/>
              <a:t>Edit Master text styles</a:t>
            </a:r>
          </a:p>
          <a:p>
            <a:pPr lvl="1"/>
            <a:r>
              <a:rPr lang="en-US" dirty="0"/>
              <a:t>Second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5847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1"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11" indent="0">
              <a:buNone/>
              <a:defRPr/>
            </a:lvl3pPr>
            <a:lvl4pPr marL="448021" indent="0">
              <a:buNone/>
              <a:defRPr/>
            </a:lvl4pPr>
            <a:lvl5pPr marL="672032"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2582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457448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962719"/>
            <a:ext cx="11653523" cy="932563"/>
          </a:xfrm>
          <a:noFill/>
        </p:spPr>
        <p:txBody>
          <a:bodyPr tIns="91440" bIns="91440" anchor="ctr" anchorCtr="0">
            <a:spAutoFit/>
          </a:bodyPr>
          <a:lstStyle>
            <a:lvl1pPr>
              <a:defRPr sz="5400" spc="-98" baseline="0">
                <a:gradFill>
                  <a:gsLst>
                    <a:gs pos="100000">
                      <a:schemeClr val="tx1"/>
                    </a:gs>
                    <a:gs pos="0">
                      <a:schemeClr val="tx1"/>
                    </a:gs>
                  </a:gsLst>
                  <a:lin ang="5400000" scaled="0"/>
                </a:gradFill>
                <a:latin typeface="+mj-lt"/>
              </a:defRPr>
            </a:lvl1pPr>
          </a:lstStyle>
          <a:p>
            <a:r>
              <a:rPr lang="en-US" dirty="0"/>
              <a:t>Section title</a:t>
            </a:r>
          </a:p>
        </p:txBody>
      </p:sp>
    </p:spTree>
    <p:extLst>
      <p:ext uri="{BB962C8B-B14F-4D97-AF65-F5344CB8AC3E}">
        <p14:creationId xmlns:p14="http://schemas.microsoft.com/office/powerpoint/2010/main" val="64471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51639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losing slid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121EF-EC1D-4673-87A0-44E37FA2579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524" t="10319" r="5524" b="10319"/>
          <a:stretch/>
        </p:blipFill>
        <p:spPr>
          <a:xfrm>
            <a:off x="0" y="2656114"/>
            <a:ext cx="4206970" cy="1682300"/>
          </a:xfrm>
          <a:prstGeom prst="rect">
            <a:avLst/>
          </a:prstGeom>
        </p:spPr>
      </p:pic>
      <p:sp>
        <p:nvSpPr>
          <p:cNvPr id="4" name="TextBox 3"/>
          <p:cNvSpPr txBox="1">
            <a:spLocks noChangeArrowheads="1"/>
          </p:cNvSpPr>
          <p:nvPr userDrawn="1"/>
        </p:nvSpPr>
        <p:spPr bwMode="auto">
          <a:xfrm>
            <a:off x="266127" y="5819469"/>
            <a:ext cx="11659748" cy="888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79234" tIns="143389" rIns="179234" bIns="143389"/>
          <a:lstStyle>
            <a:lvl1pPr>
              <a:defRPr>
                <a:solidFill>
                  <a:schemeClr val="tx1"/>
                </a:solidFill>
                <a:latin typeface="Segoe UI" charset="0"/>
                <a:ea typeface="ＭＳ Ｐゴシック" charset="0"/>
                <a:cs typeface="ＭＳ Ｐゴシック" charset="0"/>
              </a:defRPr>
            </a:lvl1pPr>
            <a:lvl2pPr marL="742950" indent="-285750">
              <a:defRPr>
                <a:solidFill>
                  <a:schemeClr val="tx1"/>
                </a:solidFill>
                <a:latin typeface="Segoe UI" charset="0"/>
                <a:ea typeface="ＭＳ Ｐゴシック" charset="0"/>
              </a:defRPr>
            </a:lvl2pPr>
            <a:lvl3pPr marL="1143000" indent="-228600">
              <a:defRPr>
                <a:solidFill>
                  <a:schemeClr val="tx1"/>
                </a:solidFill>
                <a:latin typeface="Segoe UI" charset="0"/>
                <a:ea typeface="ＭＳ Ｐゴシック" charset="0"/>
              </a:defRPr>
            </a:lvl3pPr>
            <a:lvl4pPr marL="1600200" indent="-228600">
              <a:defRPr>
                <a:solidFill>
                  <a:schemeClr val="tx1"/>
                </a:solidFill>
                <a:latin typeface="Segoe UI" charset="0"/>
                <a:ea typeface="ＭＳ Ｐゴシック" charset="0"/>
              </a:defRPr>
            </a:lvl4pPr>
            <a:lvl5pPr marL="2057400" indent="-228600">
              <a:defRPr>
                <a:solidFill>
                  <a:schemeClr val="tx1"/>
                </a:solidFill>
                <a:latin typeface="Segoe UI" charset="0"/>
                <a:ea typeface="ＭＳ Ｐゴシック" charset="0"/>
              </a:defRPr>
            </a:lvl5pPr>
            <a:lvl6pPr marL="2514600" indent="-228600" defTabSz="931863" fontAlgn="base">
              <a:spcBef>
                <a:spcPct val="0"/>
              </a:spcBef>
              <a:spcAft>
                <a:spcPct val="0"/>
              </a:spcAft>
              <a:defRPr>
                <a:solidFill>
                  <a:schemeClr val="tx1"/>
                </a:solidFill>
                <a:latin typeface="Segoe UI" charset="0"/>
                <a:ea typeface="ＭＳ Ｐゴシック" charset="0"/>
              </a:defRPr>
            </a:lvl6pPr>
            <a:lvl7pPr marL="2971800" indent="-228600" defTabSz="931863" fontAlgn="base">
              <a:spcBef>
                <a:spcPct val="0"/>
              </a:spcBef>
              <a:spcAft>
                <a:spcPct val="0"/>
              </a:spcAft>
              <a:defRPr>
                <a:solidFill>
                  <a:schemeClr val="tx1"/>
                </a:solidFill>
                <a:latin typeface="Segoe UI" charset="0"/>
                <a:ea typeface="ＭＳ Ｐゴシック" charset="0"/>
              </a:defRPr>
            </a:lvl7pPr>
            <a:lvl8pPr marL="3429000" indent="-228600" defTabSz="931863" fontAlgn="base">
              <a:spcBef>
                <a:spcPct val="0"/>
              </a:spcBef>
              <a:spcAft>
                <a:spcPct val="0"/>
              </a:spcAft>
              <a:defRPr>
                <a:solidFill>
                  <a:schemeClr val="tx1"/>
                </a:solidFill>
                <a:latin typeface="Segoe UI" charset="0"/>
                <a:ea typeface="ＭＳ Ｐゴシック" charset="0"/>
              </a:defRPr>
            </a:lvl8pPr>
            <a:lvl9pPr marL="3886200" indent="-228600" defTabSz="931863" fontAlgn="base">
              <a:spcBef>
                <a:spcPct val="0"/>
              </a:spcBef>
              <a:spcAft>
                <a:spcPct val="0"/>
              </a:spcAft>
              <a:defRPr>
                <a:solidFill>
                  <a:schemeClr val="tx1"/>
                </a:solidFill>
                <a:latin typeface="Segoe UI" charset="0"/>
                <a:ea typeface="ＭＳ Ｐゴシック" charset="0"/>
              </a:defRPr>
            </a:lvl9pPr>
          </a:lstStyle>
          <a:p>
            <a:pPr defTabSz="913154" fontAlgn="base">
              <a:lnSpc>
                <a:spcPts val="1174"/>
              </a:lnSpc>
              <a:spcBef>
                <a:spcPct val="0"/>
              </a:spcBef>
              <a:spcAft>
                <a:spcPct val="0"/>
              </a:spcAft>
            </a:pPr>
            <a:r>
              <a:rPr lang="en-US" sz="980" dirty="0">
                <a:solidFill>
                  <a:srgbClr val="FFFFFF"/>
                </a:solidFill>
              </a:rPr>
              <a:t>© 2017 Microsoft Corporation. All rights reserved. Microsoft, Windows, and other product names are or may be registered trademarks and/or trademarks in the U.S. and/or other countries.</a:t>
            </a:r>
          </a:p>
          <a:p>
            <a:pPr defTabSz="913154" fontAlgn="base">
              <a:lnSpc>
                <a:spcPts val="1174"/>
              </a:lnSpc>
              <a:spcBef>
                <a:spcPct val="0"/>
              </a:spcBef>
              <a:spcAft>
                <a:spcPct val="0"/>
              </a:spcAft>
            </a:pPr>
            <a:r>
              <a:rPr lang="en-US" sz="980" dirty="0">
                <a:solidFill>
                  <a:srgbClr val="FFFFFF"/>
                </a:solidFill>
              </a:rPr>
              <a:t>The information herein is for informational purposes only and represents the current view of Microsoft Corporation as of the date of this presentation. Because Microsoft must respond to changing market</a:t>
            </a:r>
          </a:p>
          <a:p>
            <a:pPr defTabSz="913154" fontAlgn="base">
              <a:lnSpc>
                <a:spcPts val="1174"/>
              </a:lnSpc>
              <a:spcBef>
                <a:spcPct val="0"/>
              </a:spcBef>
              <a:spcAft>
                <a:spcPct val="0"/>
              </a:spcAft>
            </a:pPr>
            <a:r>
              <a:rPr lang="en-US" sz="980" dirty="0">
                <a:solidFill>
                  <a:srgbClr val="FFFFFF"/>
                </a:solidFill>
              </a:rPr>
              <a:t>conditions, it should not be interpreted to be a commitment on the part of Microsoft, and Microsoft cannot guarantee the accuracy of any information provided after the date of this presentation.</a:t>
            </a:r>
          </a:p>
          <a:p>
            <a:pPr defTabSz="913154" fontAlgn="base">
              <a:lnSpc>
                <a:spcPts val="1174"/>
              </a:lnSpc>
              <a:spcBef>
                <a:spcPct val="0"/>
              </a:spcBef>
              <a:spcAft>
                <a:spcPct val="0"/>
              </a:spcAft>
            </a:pPr>
            <a:r>
              <a:rPr lang="en-US" sz="980" dirty="0">
                <a:solidFill>
                  <a:srgbClr val="FFFFFF"/>
                </a:solidFill>
              </a:rPr>
              <a:t>MICROSOFT MAKES NO WARRANTIES, EXPRESS, IMPLIED OR STATUTORY, AS TO THE INFORMATION IN THIS PRESENTATION.</a:t>
            </a:r>
          </a:p>
        </p:txBody>
      </p:sp>
    </p:spTree>
    <p:extLst>
      <p:ext uri="{BB962C8B-B14F-4D97-AF65-F5344CB8AC3E}">
        <p14:creationId xmlns:p14="http://schemas.microsoft.com/office/powerpoint/2010/main" val="366274805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43617475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78371" y="291107"/>
            <a:ext cx="11546397" cy="599221"/>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1" y="1102760"/>
            <a:ext cx="11653523" cy="1880387"/>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4"/>
          </p:nvPr>
        </p:nvSpPr>
        <p:spPr>
          <a:xfrm>
            <a:off x="10847363" y="6589034"/>
            <a:ext cx="1344637" cy="268966"/>
          </a:xfrm>
          <a:prstGeom prst="rect">
            <a:avLst/>
          </a:prstGeom>
        </p:spPr>
        <p:txBody>
          <a:bodyPr vert="horz" lIns="91440" tIns="45720" rIns="91440" bIns="45720" rtlCol="0" anchor="ctr"/>
          <a:lstStyle>
            <a:lvl1pPr algn="r">
              <a:defRPr sz="980">
                <a:solidFill>
                  <a:schemeClr val="tx1">
                    <a:tint val="75000"/>
                  </a:schemeClr>
                </a:solidFill>
              </a:defRPr>
            </a:lvl1pPr>
          </a:lstStyle>
          <a:p>
            <a:fld id="{130FD3EB-6E92-49B7-9A3C-D26FC9804B6B}" type="slidenum">
              <a:rPr lang="en-US" smtClean="0"/>
              <a:t>‹#›</a:t>
            </a:fld>
            <a:endParaRPr lang="en-US"/>
          </a:p>
        </p:txBody>
      </p:sp>
    </p:spTree>
    <p:extLst>
      <p:ext uri="{BB962C8B-B14F-4D97-AF65-F5344CB8AC3E}">
        <p14:creationId xmlns:p14="http://schemas.microsoft.com/office/powerpoint/2010/main" val="3369359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sz="5097">
                <a:solidFill>
                  <a:schemeClr val="tx2"/>
                </a:solidFill>
                <a:latin typeface="+mj-lt"/>
              </a:defRPr>
            </a:lvl1pPr>
          </a:lstStyle>
          <a:p>
            <a:r>
              <a:rPr lang="en-US" dirty="0"/>
              <a:t>Click to edit Master title style</a:t>
            </a:r>
          </a:p>
        </p:txBody>
      </p:sp>
    </p:spTree>
    <p:extLst>
      <p:ext uri="{BB962C8B-B14F-4D97-AF65-F5344CB8AC3E}">
        <p14:creationId xmlns:p14="http://schemas.microsoft.com/office/powerpoint/2010/main" val="123997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8707A-FE38-4F53-9F99-D18ECCBF0EDF}"/>
              </a:ext>
            </a:extLst>
          </p:cNvPr>
          <p:cNvSpPr/>
          <p:nvPr userDrawn="1"/>
        </p:nvSpPr>
        <p:spPr bwMode="auto">
          <a:xfrm>
            <a:off x="-20173" y="-1"/>
            <a:ext cx="12212173" cy="2375647"/>
          </a:xfrm>
          <a:prstGeom prst="rect">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a:xfrm>
            <a:off x="269241" y="289513"/>
            <a:ext cx="11662784" cy="899665"/>
          </a:xfrm>
        </p:spPr>
        <p:txBody>
          <a:bodyPr/>
          <a:lstStyle>
            <a:lvl1pPr>
              <a:defRPr>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A9E0EA0-8D6E-4590-9148-D98C2F038D4C}"/>
              </a:ext>
            </a:extLst>
          </p:cNvPr>
          <p:cNvSpPr>
            <a:spLocks noGrp="1"/>
          </p:cNvSpPr>
          <p:nvPr>
            <p:ph type="body" sz="quarter" idx="10"/>
          </p:nvPr>
        </p:nvSpPr>
        <p:spPr>
          <a:xfrm>
            <a:off x="269876" y="1117461"/>
            <a:ext cx="11922123" cy="987963"/>
          </a:xfrm>
        </p:spPr>
        <p:txBody>
          <a:bodyPr/>
          <a:lstStyle>
            <a:lvl1pPr marL="0" indent="0">
              <a:spcBef>
                <a:spcPts val="0"/>
              </a:spcBef>
              <a:spcAft>
                <a:spcPts val="600"/>
              </a:spcAft>
              <a:buNone/>
              <a:defRPr sz="2800">
                <a:solidFill>
                  <a:schemeClr val="bg1"/>
                </a:solidFill>
              </a:defRPr>
            </a:lvl1pPr>
            <a:lvl2pPr marL="224053" indent="0">
              <a:buNone/>
              <a:defRPr sz="2000">
                <a:solidFill>
                  <a:schemeClr val="bg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dirty="0"/>
              <a:t>Edit Master text styles</a:t>
            </a:r>
          </a:p>
          <a:p>
            <a:pPr lvl="1"/>
            <a:r>
              <a:rPr lang="en-US" dirty="0"/>
              <a:t>Second level</a:t>
            </a:r>
          </a:p>
        </p:txBody>
      </p:sp>
      <p:sp>
        <p:nvSpPr>
          <p:cNvPr id="5" name="Text Placeholder 4">
            <a:extLst>
              <a:ext uri="{FF2B5EF4-FFF2-40B4-BE49-F238E27FC236}">
                <a16:creationId xmlns:a16="http://schemas.microsoft.com/office/drawing/2014/main" id="{4FE376AC-ED51-4E76-B89C-5B54E5AAF041}"/>
              </a:ext>
            </a:extLst>
          </p:cNvPr>
          <p:cNvSpPr>
            <a:spLocks noGrp="1"/>
          </p:cNvSpPr>
          <p:nvPr>
            <p:ph type="body" sz="quarter" idx="11"/>
          </p:nvPr>
        </p:nvSpPr>
        <p:spPr>
          <a:xfrm>
            <a:off x="1497406" y="4842511"/>
            <a:ext cx="2868929" cy="1548452"/>
          </a:xfrm>
        </p:spPr>
        <p:txBody>
          <a:bodyPr anchor="t"/>
          <a:lstStyle>
            <a:lvl1pPr>
              <a:spcBef>
                <a:spcPts val="0"/>
              </a:spcBef>
              <a:spcAft>
                <a:spcPts val="300"/>
              </a:spcAft>
              <a:defRPr sz="2000" b="0">
                <a:solidFill>
                  <a:schemeClr val="tx2"/>
                </a:solidFill>
                <a:latin typeface="+mn-lt"/>
              </a:defRPr>
            </a:lvl1pPr>
            <a:lvl2pPr>
              <a:spcBef>
                <a:spcPts val="0"/>
              </a:spcBef>
              <a:defRPr sz="1600"/>
            </a:lvl2pPr>
            <a:lvl3pPr>
              <a:spcBef>
                <a:spcPts val="0"/>
              </a:spcBef>
              <a:defRPr sz="1600"/>
            </a:lvl3pPr>
            <a:lvl4pPr>
              <a:spcBef>
                <a:spcPts val="0"/>
              </a:spcBef>
              <a:defRPr sz="1200"/>
            </a:lvl4pPr>
            <a:lvl5pPr>
              <a:spcBef>
                <a:spcPts val="0"/>
              </a:spcBef>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C93871F8-E8F5-4A32-8A74-A377B142F671}"/>
              </a:ext>
            </a:extLst>
          </p:cNvPr>
          <p:cNvSpPr>
            <a:spLocks noGrp="1"/>
          </p:cNvSpPr>
          <p:nvPr>
            <p:ph type="body" sz="quarter" idx="12"/>
          </p:nvPr>
        </p:nvSpPr>
        <p:spPr>
          <a:xfrm>
            <a:off x="4435064" y="4842511"/>
            <a:ext cx="2868929" cy="1548452"/>
          </a:xfrm>
        </p:spPr>
        <p:txBody>
          <a:bodyPr anchor="t"/>
          <a:lstStyle>
            <a:lvl1pPr>
              <a:spcBef>
                <a:spcPts val="0"/>
              </a:spcBef>
              <a:spcAft>
                <a:spcPts val="300"/>
              </a:spcAft>
              <a:defRPr sz="2000" b="0">
                <a:solidFill>
                  <a:schemeClr val="tx2"/>
                </a:solidFill>
                <a:latin typeface="+mn-lt"/>
              </a:defRPr>
            </a:lvl1pPr>
            <a:lvl2pPr>
              <a:spcBef>
                <a:spcPts val="0"/>
              </a:spcBef>
              <a:defRPr sz="1600"/>
            </a:lvl2pPr>
            <a:lvl3pPr>
              <a:spcBef>
                <a:spcPts val="0"/>
              </a:spcBef>
              <a:defRPr sz="1600"/>
            </a:lvl3pPr>
            <a:lvl4pPr>
              <a:spcBef>
                <a:spcPts val="0"/>
              </a:spcBef>
              <a:defRPr sz="1200"/>
            </a:lvl4pPr>
            <a:lvl5pPr>
              <a:spcBef>
                <a:spcPts val="0"/>
              </a:spcBef>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CF2C3E02-CE73-4ECA-93F4-9A28E3166012}"/>
              </a:ext>
            </a:extLst>
          </p:cNvPr>
          <p:cNvSpPr>
            <a:spLocks noGrp="1"/>
          </p:cNvSpPr>
          <p:nvPr>
            <p:ph type="body" sz="quarter" idx="13"/>
          </p:nvPr>
        </p:nvSpPr>
        <p:spPr>
          <a:xfrm>
            <a:off x="7372722" y="4842511"/>
            <a:ext cx="2868929" cy="1548452"/>
          </a:xfrm>
        </p:spPr>
        <p:txBody>
          <a:bodyPr anchor="t"/>
          <a:lstStyle>
            <a:lvl1pPr>
              <a:spcBef>
                <a:spcPts val="0"/>
              </a:spcBef>
              <a:spcAft>
                <a:spcPts val="300"/>
              </a:spcAft>
              <a:defRPr sz="2000" b="0">
                <a:solidFill>
                  <a:schemeClr val="tx2"/>
                </a:solidFill>
                <a:latin typeface="+mn-lt"/>
              </a:defRPr>
            </a:lvl1pPr>
            <a:lvl2pPr>
              <a:spcBef>
                <a:spcPts val="0"/>
              </a:spcBef>
              <a:defRPr sz="1600"/>
            </a:lvl2pPr>
            <a:lvl3pPr>
              <a:spcBef>
                <a:spcPts val="0"/>
              </a:spcBef>
              <a:defRPr sz="1600"/>
            </a:lvl3pPr>
            <a:lvl4pPr>
              <a:spcBef>
                <a:spcPts val="0"/>
              </a:spcBef>
              <a:defRPr sz="1200"/>
            </a:lvl4pPr>
            <a:lvl5pPr>
              <a:spcBef>
                <a:spcPts val="0"/>
              </a:spcBef>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11854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_blu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07571" y="80690"/>
            <a:ext cx="1317744" cy="1237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r"/>
            <a:endParaRPr lang="en-US" sz="1175" dirty="0"/>
          </a:p>
        </p:txBody>
      </p:sp>
      <p:sp>
        <p:nvSpPr>
          <p:cNvPr id="4" name="Title 3">
            <a:extLst>
              <a:ext uri="{FF2B5EF4-FFF2-40B4-BE49-F238E27FC236}">
                <a16:creationId xmlns:a16="http://schemas.microsoft.com/office/drawing/2014/main" id="{9198B05B-806C-4FBD-8773-56BD1EF0C2A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978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7071-2CE3-4EE3-8C29-2D915DE788C1}"/>
              </a:ext>
            </a:extLst>
          </p:cNvPr>
          <p:cNvSpPr>
            <a:spLocks noGrp="1"/>
          </p:cNvSpPr>
          <p:nvPr>
            <p:ph type="title"/>
          </p:nvPr>
        </p:nvSpPr>
        <p:spPr/>
        <p:txBody>
          <a:bodyPr/>
          <a:lstStyle/>
          <a:p>
            <a:r>
              <a:rPr lang="en-US"/>
              <a:t>Click to edit Master title style</a:t>
            </a:r>
          </a:p>
        </p:txBody>
      </p:sp>
      <p:grpSp>
        <p:nvGrpSpPr>
          <p:cNvPr id="3" name="Group 2">
            <a:extLst>
              <a:ext uri="{FF2B5EF4-FFF2-40B4-BE49-F238E27FC236}">
                <a16:creationId xmlns:a16="http://schemas.microsoft.com/office/drawing/2014/main" id="{BD773108-B586-46FE-8001-6541E36726E2}"/>
              </a:ext>
            </a:extLst>
          </p:cNvPr>
          <p:cNvGrpSpPr/>
          <p:nvPr userDrawn="1"/>
        </p:nvGrpSpPr>
        <p:grpSpPr>
          <a:xfrm>
            <a:off x="1463933" y="1626536"/>
            <a:ext cx="8402940" cy="4263966"/>
            <a:chOff x="1463933" y="1626535"/>
            <a:chExt cx="8402940" cy="4263966"/>
          </a:xfrm>
          <a:solidFill>
            <a:schemeClr val="bg1"/>
          </a:solidFill>
        </p:grpSpPr>
        <p:sp>
          <p:nvSpPr>
            <p:cNvPr id="4" name="Rectangle 3">
              <a:extLst>
                <a:ext uri="{FF2B5EF4-FFF2-40B4-BE49-F238E27FC236}">
                  <a16:creationId xmlns:a16="http://schemas.microsoft.com/office/drawing/2014/main" id="{B9560209-0B17-4019-AF87-E675865BF355}"/>
                </a:ext>
              </a:extLst>
            </p:cNvPr>
            <p:cNvSpPr/>
            <p:nvPr/>
          </p:nvSpPr>
          <p:spPr bwMode="auto">
            <a:xfrm>
              <a:off x="1598965" y="1626535"/>
              <a:ext cx="8267908" cy="426396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ight Bracket 4">
              <a:extLst>
                <a:ext uri="{FF2B5EF4-FFF2-40B4-BE49-F238E27FC236}">
                  <a16:creationId xmlns:a16="http://schemas.microsoft.com/office/drawing/2014/main" id="{6C964603-7A8B-4518-AC18-E736B3ACAAF2}"/>
                </a:ext>
              </a:extLst>
            </p:cNvPr>
            <p:cNvSpPr/>
            <p:nvPr/>
          </p:nvSpPr>
          <p:spPr>
            <a:xfrm>
              <a:off x="1463933" y="1626535"/>
              <a:ext cx="52618" cy="4114800"/>
            </a:xfrm>
            <a:prstGeom prst="rightBracket">
              <a:avLst/>
            </a:prstGeom>
            <a:grpFill/>
            <a:ln w="12700">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60" name="Group 159">
            <a:extLst>
              <a:ext uri="{FF2B5EF4-FFF2-40B4-BE49-F238E27FC236}">
                <a16:creationId xmlns:a16="http://schemas.microsoft.com/office/drawing/2014/main" id="{86D374F3-6EC0-4D2B-AB2B-09686ADCFF6F}"/>
              </a:ext>
            </a:extLst>
          </p:cNvPr>
          <p:cNvGrpSpPr/>
          <p:nvPr userDrawn="1"/>
        </p:nvGrpSpPr>
        <p:grpSpPr>
          <a:xfrm>
            <a:off x="255026" y="1708982"/>
            <a:ext cx="1087157" cy="961394"/>
            <a:chOff x="255025" y="1708982"/>
            <a:chExt cx="1087157" cy="961394"/>
          </a:xfrm>
        </p:grpSpPr>
        <p:sp>
          <p:nvSpPr>
            <p:cNvPr id="161" name="TextBox 160">
              <a:extLst>
                <a:ext uri="{FF2B5EF4-FFF2-40B4-BE49-F238E27FC236}">
                  <a16:creationId xmlns:a16="http://schemas.microsoft.com/office/drawing/2014/main" id="{C3611954-2E0D-46C1-A49E-FD0FD39537A0}"/>
                </a:ext>
              </a:extLst>
            </p:cNvPr>
            <p:cNvSpPr txBox="1"/>
            <p:nvPr/>
          </p:nvSpPr>
          <p:spPr>
            <a:xfrm>
              <a:off x="255025" y="2326949"/>
              <a:ext cx="1087157" cy="343427"/>
            </a:xfrm>
            <a:prstGeom prst="rect">
              <a:avLst/>
            </a:prstGeom>
            <a:noFill/>
          </p:spPr>
          <p:txBody>
            <a:bodyPr wrap="none" lIns="91440" tIns="45720" rIns="91440" bIns="45720" rtlCol="0">
              <a:spAutoFit/>
            </a:bodyPr>
            <a:lstStyle/>
            <a:p>
              <a:pPr algn="ctr" defTabSz="932418">
                <a:defRPr/>
              </a:pPr>
              <a:r>
                <a:rPr lang="en-US" sz="800" kern="0" dirty="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rPr>
                <a:t>SENSORS AND IOT</a:t>
              </a:r>
            </a:p>
            <a:p>
              <a:pPr algn="ctr" defTabSz="932418">
                <a:defRPr/>
              </a:pPr>
              <a:r>
                <a:rPr lang="en-US" sz="800" kern="0" dirty="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rPr>
                <a:t>(UNSTRUCTURED)</a:t>
              </a:r>
            </a:p>
          </p:txBody>
        </p:sp>
        <p:grpSp>
          <p:nvGrpSpPr>
            <p:cNvPr id="162" name="Group 161">
              <a:extLst>
                <a:ext uri="{FF2B5EF4-FFF2-40B4-BE49-F238E27FC236}">
                  <a16:creationId xmlns:a16="http://schemas.microsoft.com/office/drawing/2014/main" id="{9FF88576-8520-44A1-94DF-A821E4A52E42}"/>
                </a:ext>
              </a:extLst>
            </p:cNvPr>
            <p:cNvGrpSpPr/>
            <p:nvPr/>
          </p:nvGrpSpPr>
          <p:grpSpPr>
            <a:xfrm>
              <a:off x="371360" y="1708982"/>
              <a:ext cx="854487" cy="632758"/>
              <a:chOff x="10141337" y="3202590"/>
              <a:chExt cx="1753007" cy="1298123"/>
            </a:xfrm>
          </p:grpSpPr>
          <p:grpSp>
            <p:nvGrpSpPr>
              <p:cNvPr id="163" name="Group 162">
                <a:extLst>
                  <a:ext uri="{FF2B5EF4-FFF2-40B4-BE49-F238E27FC236}">
                    <a16:creationId xmlns:a16="http://schemas.microsoft.com/office/drawing/2014/main" id="{CF042403-BA51-4B45-A3BA-30CFC4FE2C93}"/>
                  </a:ext>
                </a:extLst>
              </p:cNvPr>
              <p:cNvGrpSpPr/>
              <p:nvPr/>
            </p:nvGrpSpPr>
            <p:grpSpPr>
              <a:xfrm>
                <a:off x="10141337" y="3202590"/>
                <a:ext cx="1753007" cy="1194252"/>
                <a:chOff x="7846467" y="4929486"/>
                <a:chExt cx="1534842" cy="1045625"/>
              </a:xfrm>
            </p:grpSpPr>
            <p:sp>
              <p:nvSpPr>
                <p:cNvPr id="215" name="Freeform 74">
                  <a:extLst>
                    <a:ext uri="{FF2B5EF4-FFF2-40B4-BE49-F238E27FC236}">
                      <a16:creationId xmlns:a16="http://schemas.microsoft.com/office/drawing/2014/main" id="{031FB632-41B3-483C-BFA0-21DBD0CBC90D}"/>
                    </a:ext>
                  </a:extLst>
                </p:cNvPr>
                <p:cNvSpPr/>
                <p:nvPr/>
              </p:nvSpPr>
              <p:spPr bwMode="auto">
                <a:xfrm>
                  <a:off x="7846467" y="4941974"/>
                  <a:ext cx="1534842" cy="966112"/>
                </a:xfrm>
                <a:custGeom>
                  <a:avLst/>
                  <a:gdLst>
                    <a:gd name="connsiteX0" fmla="*/ 2240131 w 3865951"/>
                    <a:gd name="connsiteY0" fmla="*/ 0 h 2433435"/>
                    <a:gd name="connsiteX1" fmla="*/ 3431954 w 3865951"/>
                    <a:gd name="connsiteY1" fmla="*/ 1191823 h 2433435"/>
                    <a:gd name="connsiteX2" fmla="*/ 3407740 w 3865951"/>
                    <a:gd name="connsiteY2" fmla="*/ 1432017 h 2433435"/>
                    <a:gd name="connsiteX3" fmla="*/ 3363580 w 3865951"/>
                    <a:gd name="connsiteY3" fmla="*/ 1574277 h 2433435"/>
                    <a:gd name="connsiteX4" fmla="*/ 3436372 w 3865951"/>
                    <a:gd name="connsiteY4" fmla="*/ 1574277 h 2433435"/>
                    <a:gd name="connsiteX5" fmla="*/ 3865951 w 3865951"/>
                    <a:gd name="connsiteY5" fmla="*/ 2003856 h 2433435"/>
                    <a:gd name="connsiteX6" fmla="*/ 3865950 w 3865951"/>
                    <a:gd name="connsiteY6" fmla="*/ 2003856 h 2433435"/>
                    <a:gd name="connsiteX7" fmla="*/ 3436371 w 3865951"/>
                    <a:gd name="connsiteY7" fmla="*/ 2433435 h 2433435"/>
                    <a:gd name="connsiteX8" fmla="*/ 1694384 w 3865951"/>
                    <a:gd name="connsiteY8" fmla="*/ 2433434 h 2433435"/>
                    <a:gd name="connsiteX9" fmla="*/ 770876 w 3865951"/>
                    <a:gd name="connsiteY9" fmla="*/ 2433434 h 2433435"/>
                    <a:gd name="connsiteX10" fmla="*/ 0 w 3865951"/>
                    <a:gd name="connsiteY10" fmla="*/ 1662558 h 2433435"/>
                    <a:gd name="connsiteX11" fmla="*/ 770876 w 3865951"/>
                    <a:gd name="connsiteY11" fmla="*/ 891682 h 2433435"/>
                    <a:gd name="connsiteX12" fmla="*/ 1091130 w 3865951"/>
                    <a:gd name="connsiteY12" fmla="*/ 891682 h 2433435"/>
                    <a:gd name="connsiteX13" fmla="*/ 1141967 w 3865951"/>
                    <a:gd name="connsiteY13" fmla="*/ 727911 h 2433435"/>
                    <a:gd name="connsiteX14" fmla="*/ 2240131 w 3865951"/>
                    <a:gd name="connsiteY14" fmla="*/ 0 h 243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5951" h="2433435">
                      <a:moveTo>
                        <a:pt x="2240131" y="0"/>
                      </a:moveTo>
                      <a:cubicBezTo>
                        <a:pt x="2898357" y="0"/>
                        <a:pt x="3431954" y="533597"/>
                        <a:pt x="3431954" y="1191823"/>
                      </a:cubicBezTo>
                      <a:cubicBezTo>
                        <a:pt x="3431954" y="1274101"/>
                        <a:pt x="3423617" y="1354432"/>
                        <a:pt x="3407740" y="1432017"/>
                      </a:cubicBezTo>
                      <a:lnTo>
                        <a:pt x="3363580" y="1574277"/>
                      </a:lnTo>
                      <a:lnTo>
                        <a:pt x="3436372" y="1574277"/>
                      </a:lnTo>
                      <a:cubicBezTo>
                        <a:pt x="3673622" y="1574277"/>
                        <a:pt x="3865951" y="1766606"/>
                        <a:pt x="3865951" y="2003856"/>
                      </a:cubicBezTo>
                      <a:lnTo>
                        <a:pt x="3865950" y="2003856"/>
                      </a:lnTo>
                      <a:cubicBezTo>
                        <a:pt x="3865950" y="2241106"/>
                        <a:pt x="3673621" y="2433435"/>
                        <a:pt x="3436371" y="2433435"/>
                      </a:cubicBezTo>
                      <a:lnTo>
                        <a:pt x="1694384" y="2433434"/>
                      </a:lnTo>
                      <a:lnTo>
                        <a:pt x="770876" y="2433434"/>
                      </a:lnTo>
                      <a:cubicBezTo>
                        <a:pt x="345133" y="2433434"/>
                        <a:pt x="0" y="2088301"/>
                        <a:pt x="0" y="1662558"/>
                      </a:cubicBezTo>
                      <a:cubicBezTo>
                        <a:pt x="0" y="1236815"/>
                        <a:pt x="345133" y="891682"/>
                        <a:pt x="770876" y="891682"/>
                      </a:cubicBezTo>
                      <a:lnTo>
                        <a:pt x="1091130" y="891682"/>
                      </a:lnTo>
                      <a:lnTo>
                        <a:pt x="1141967" y="727911"/>
                      </a:lnTo>
                      <a:cubicBezTo>
                        <a:pt x="1322896" y="300148"/>
                        <a:pt x="1746462" y="0"/>
                        <a:pt x="2240131" y="0"/>
                      </a:cubicBezTo>
                      <a:close/>
                    </a:path>
                  </a:pathLst>
                </a:custGeom>
                <a:solidFill>
                  <a:srgbClr val="D0E7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Freeform 75">
                  <a:extLst>
                    <a:ext uri="{FF2B5EF4-FFF2-40B4-BE49-F238E27FC236}">
                      <a16:creationId xmlns:a16="http://schemas.microsoft.com/office/drawing/2014/main" id="{5A46B538-63A7-41F0-B5A9-32A5E22A7D44}"/>
                    </a:ext>
                  </a:extLst>
                </p:cNvPr>
                <p:cNvSpPr/>
                <p:nvPr/>
              </p:nvSpPr>
              <p:spPr bwMode="auto">
                <a:xfrm flipH="1">
                  <a:off x="8684278" y="5180746"/>
                  <a:ext cx="384116" cy="794365"/>
                </a:xfrm>
                <a:custGeom>
                  <a:avLst/>
                  <a:gdLst>
                    <a:gd name="connsiteX0" fmla="*/ 0 w 384116"/>
                    <a:gd name="connsiteY0" fmla="*/ 0 h 948393"/>
                    <a:gd name="connsiteX1" fmla="*/ 0 w 384116"/>
                    <a:gd name="connsiteY1" fmla="*/ 241347 h 948393"/>
                    <a:gd name="connsiteX2" fmla="*/ 197157 w 384116"/>
                    <a:gd name="connsiteY2" fmla="*/ 241347 h 948393"/>
                    <a:gd name="connsiteX3" fmla="*/ 197157 w 384116"/>
                    <a:gd name="connsiteY3" fmla="*/ 367120 h 948393"/>
                    <a:gd name="connsiteX4" fmla="*/ 384116 w 384116"/>
                    <a:gd name="connsiteY4" fmla="*/ 367120 h 948393"/>
                    <a:gd name="connsiteX5" fmla="*/ 384116 w 384116"/>
                    <a:gd name="connsiteY5" fmla="*/ 948393 h 948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116" h="948393">
                      <a:moveTo>
                        <a:pt x="0" y="0"/>
                      </a:moveTo>
                      <a:lnTo>
                        <a:pt x="0" y="241347"/>
                      </a:lnTo>
                      <a:lnTo>
                        <a:pt x="197157" y="241347"/>
                      </a:lnTo>
                      <a:lnTo>
                        <a:pt x="197157" y="367120"/>
                      </a:lnTo>
                      <a:lnTo>
                        <a:pt x="384116" y="367120"/>
                      </a:lnTo>
                      <a:lnTo>
                        <a:pt x="384116" y="948393"/>
                      </a:lnTo>
                    </a:path>
                  </a:pathLst>
                </a:custGeom>
                <a:noFill/>
                <a:ln w="19050">
                  <a:solidFill>
                    <a:schemeClr val="bg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dirty="0"/>
                </a:p>
              </p:txBody>
            </p:sp>
            <p:grpSp>
              <p:nvGrpSpPr>
                <p:cNvPr id="217" name="Group 216">
                  <a:extLst>
                    <a:ext uri="{FF2B5EF4-FFF2-40B4-BE49-F238E27FC236}">
                      <a16:creationId xmlns:a16="http://schemas.microsoft.com/office/drawing/2014/main" id="{50796E74-59F3-455F-B514-9B4EE2644896}"/>
                    </a:ext>
                  </a:extLst>
                </p:cNvPr>
                <p:cNvGrpSpPr/>
                <p:nvPr/>
              </p:nvGrpSpPr>
              <p:grpSpPr>
                <a:xfrm>
                  <a:off x="7945970" y="4929486"/>
                  <a:ext cx="841081" cy="1040471"/>
                  <a:chOff x="7945970" y="4929486"/>
                  <a:chExt cx="841081" cy="1040471"/>
                </a:xfrm>
              </p:grpSpPr>
              <p:sp>
                <p:nvSpPr>
                  <p:cNvPr id="218" name="Freeform 77">
                    <a:extLst>
                      <a:ext uri="{FF2B5EF4-FFF2-40B4-BE49-F238E27FC236}">
                        <a16:creationId xmlns:a16="http://schemas.microsoft.com/office/drawing/2014/main" id="{1417D3BA-C2EF-4695-B6AE-FC3636FEAD8C}"/>
                      </a:ext>
                    </a:extLst>
                  </p:cNvPr>
                  <p:cNvSpPr/>
                  <p:nvPr/>
                </p:nvSpPr>
                <p:spPr bwMode="auto">
                  <a:xfrm>
                    <a:off x="8474319" y="4997770"/>
                    <a:ext cx="312732" cy="972187"/>
                  </a:xfrm>
                  <a:custGeom>
                    <a:avLst/>
                    <a:gdLst>
                      <a:gd name="connsiteX0" fmla="*/ 105377 w 312732"/>
                      <a:gd name="connsiteY0" fmla="*/ 0 h 972187"/>
                      <a:gd name="connsiteX1" fmla="*/ 105377 w 312732"/>
                      <a:gd name="connsiteY1" fmla="*/ 169963 h 972187"/>
                      <a:gd name="connsiteX2" fmla="*/ 312732 w 312732"/>
                      <a:gd name="connsiteY2" fmla="*/ 169963 h 972187"/>
                      <a:gd name="connsiteX3" fmla="*/ 312732 w 312732"/>
                      <a:gd name="connsiteY3" fmla="*/ 282138 h 972187"/>
                      <a:gd name="connsiteX4" fmla="*/ 0 w 312732"/>
                      <a:gd name="connsiteY4" fmla="*/ 282138 h 972187"/>
                      <a:gd name="connsiteX5" fmla="*/ 0 w 312732"/>
                      <a:gd name="connsiteY5" fmla="*/ 972187 h 97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732" h="972187">
                        <a:moveTo>
                          <a:pt x="105377" y="0"/>
                        </a:moveTo>
                        <a:lnTo>
                          <a:pt x="105377" y="169963"/>
                        </a:lnTo>
                        <a:lnTo>
                          <a:pt x="312732" y="169963"/>
                        </a:lnTo>
                        <a:lnTo>
                          <a:pt x="312732" y="282138"/>
                        </a:lnTo>
                        <a:lnTo>
                          <a:pt x="0" y="282138"/>
                        </a:lnTo>
                        <a:lnTo>
                          <a:pt x="0" y="972187"/>
                        </a:lnTo>
                      </a:path>
                    </a:pathLst>
                  </a:custGeom>
                  <a:noFill/>
                  <a:ln w="19050">
                    <a:solidFill>
                      <a:schemeClr val="bg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219" name="Freeform 78">
                    <a:extLst>
                      <a:ext uri="{FF2B5EF4-FFF2-40B4-BE49-F238E27FC236}">
                        <a16:creationId xmlns:a16="http://schemas.microsoft.com/office/drawing/2014/main" id="{22362115-5091-4647-A94F-94ED8AF11601}"/>
                      </a:ext>
                    </a:extLst>
                  </p:cNvPr>
                  <p:cNvSpPr/>
                  <p:nvPr/>
                </p:nvSpPr>
                <p:spPr bwMode="auto">
                  <a:xfrm>
                    <a:off x="7945970" y="4929486"/>
                    <a:ext cx="384116" cy="948393"/>
                  </a:xfrm>
                  <a:custGeom>
                    <a:avLst/>
                    <a:gdLst>
                      <a:gd name="connsiteX0" fmla="*/ 0 w 384116"/>
                      <a:gd name="connsiteY0" fmla="*/ 0 h 948393"/>
                      <a:gd name="connsiteX1" fmla="*/ 0 w 384116"/>
                      <a:gd name="connsiteY1" fmla="*/ 241347 h 948393"/>
                      <a:gd name="connsiteX2" fmla="*/ 197157 w 384116"/>
                      <a:gd name="connsiteY2" fmla="*/ 241347 h 948393"/>
                      <a:gd name="connsiteX3" fmla="*/ 197157 w 384116"/>
                      <a:gd name="connsiteY3" fmla="*/ 367120 h 948393"/>
                      <a:gd name="connsiteX4" fmla="*/ 384116 w 384116"/>
                      <a:gd name="connsiteY4" fmla="*/ 367120 h 948393"/>
                      <a:gd name="connsiteX5" fmla="*/ 384116 w 384116"/>
                      <a:gd name="connsiteY5" fmla="*/ 948393 h 948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116" h="948393">
                        <a:moveTo>
                          <a:pt x="0" y="0"/>
                        </a:moveTo>
                        <a:lnTo>
                          <a:pt x="0" y="241347"/>
                        </a:lnTo>
                        <a:lnTo>
                          <a:pt x="197157" y="241347"/>
                        </a:lnTo>
                        <a:lnTo>
                          <a:pt x="197157" y="367120"/>
                        </a:lnTo>
                        <a:lnTo>
                          <a:pt x="384116" y="367120"/>
                        </a:lnTo>
                        <a:lnTo>
                          <a:pt x="384116" y="948393"/>
                        </a:lnTo>
                      </a:path>
                    </a:pathLst>
                  </a:custGeom>
                  <a:noFill/>
                  <a:ln w="19050">
                    <a:solidFill>
                      <a:schemeClr val="bg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dirty="0"/>
                  </a:p>
                </p:txBody>
              </p:sp>
              <p:sp>
                <p:nvSpPr>
                  <p:cNvPr id="220" name="Freeform 79">
                    <a:extLst>
                      <a:ext uri="{FF2B5EF4-FFF2-40B4-BE49-F238E27FC236}">
                        <a16:creationId xmlns:a16="http://schemas.microsoft.com/office/drawing/2014/main" id="{EF9278B9-E1EE-4F46-83BD-950267673839}"/>
                      </a:ext>
                    </a:extLst>
                  </p:cNvPr>
                  <p:cNvSpPr/>
                  <p:nvPr/>
                </p:nvSpPr>
                <p:spPr bwMode="auto">
                  <a:xfrm>
                    <a:off x="8087203" y="5346230"/>
                    <a:ext cx="145113" cy="589224"/>
                  </a:xfrm>
                  <a:custGeom>
                    <a:avLst/>
                    <a:gdLst>
                      <a:gd name="connsiteX0" fmla="*/ 105377 w 312732"/>
                      <a:gd name="connsiteY0" fmla="*/ 0 h 972187"/>
                      <a:gd name="connsiteX1" fmla="*/ 105377 w 312732"/>
                      <a:gd name="connsiteY1" fmla="*/ 169963 h 972187"/>
                      <a:gd name="connsiteX2" fmla="*/ 312732 w 312732"/>
                      <a:gd name="connsiteY2" fmla="*/ 169963 h 972187"/>
                      <a:gd name="connsiteX3" fmla="*/ 312732 w 312732"/>
                      <a:gd name="connsiteY3" fmla="*/ 282138 h 972187"/>
                      <a:gd name="connsiteX4" fmla="*/ 0 w 312732"/>
                      <a:gd name="connsiteY4" fmla="*/ 282138 h 972187"/>
                      <a:gd name="connsiteX5" fmla="*/ 0 w 312732"/>
                      <a:gd name="connsiteY5" fmla="*/ 972187 h 972187"/>
                      <a:gd name="connsiteX0" fmla="*/ 105378 w 312732"/>
                      <a:gd name="connsiteY0" fmla="*/ 0 h 1269831"/>
                      <a:gd name="connsiteX1" fmla="*/ 105377 w 312732"/>
                      <a:gd name="connsiteY1" fmla="*/ 467607 h 1269831"/>
                      <a:gd name="connsiteX2" fmla="*/ 312732 w 312732"/>
                      <a:gd name="connsiteY2" fmla="*/ 467607 h 1269831"/>
                      <a:gd name="connsiteX3" fmla="*/ 312732 w 312732"/>
                      <a:gd name="connsiteY3" fmla="*/ 579782 h 1269831"/>
                      <a:gd name="connsiteX4" fmla="*/ 0 w 312732"/>
                      <a:gd name="connsiteY4" fmla="*/ 579782 h 1269831"/>
                      <a:gd name="connsiteX5" fmla="*/ 0 w 312732"/>
                      <a:gd name="connsiteY5" fmla="*/ 1269831 h 126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732" h="1269831">
                        <a:moveTo>
                          <a:pt x="105378" y="0"/>
                        </a:moveTo>
                        <a:cubicBezTo>
                          <a:pt x="105378" y="155869"/>
                          <a:pt x="105377" y="311738"/>
                          <a:pt x="105377" y="467607"/>
                        </a:cubicBezTo>
                        <a:lnTo>
                          <a:pt x="312732" y="467607"/>
                        </a:lnTo>
                        <a:lnTo>
                          <a:pt x="312732" y="579782"/>
                        </a:lnTo>
                        <a:lnTo>
                          <a:pt x="0" y="579782"/>
                        </a:lnTo>
                        <a:lnTo>
                          <a:pt x="0" y="1269831"/>
                        </a:lnTo>
                      </a:path>
                    </a:pathLst>
                  </a:custGeom>
                  <a:noFill/>
                  <a:ln w="19050">
                    <a:solidFill>
                      <a:schemeClr val="bg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grpSp>
          </p:grpSp>
          <p:grpSp>
            <p:nvGrpSpPr>
              <p:cNvPr id="164" name="Group 163">
                <a:extLst>
                  <a:ext uri="{FF2B5EF4-FFF2-40B4-BE49-F238E27FC236}">
                    <a16:creationId xmlns:a16="http://schemas.microsoft.com/office/drawing/2014/main" id="{E2C99C56-27A7-402D-AA4F-4F1270894617}"/>
                  </a:ext>
                </a:extLst>
              </p:cNvPr>
              <p:cNvGrpSpPr/>
              <p:nvPr/>
            </p:nvGrpSpPr>
            <p:grpSpPr>
              <a:xfrm>
                <a:off x="11183606" y="3473584"/>
                <a:ext cx="251959" cy="380267"/>
                <a:chOff x="7708558" y="5425736"/>
                <a:chExt cx="320989" cy="484450"/>
              </a:xfrm>
            </p:grpSpPr>
            <p:grpSp>
              <p:nvGrpSpPr>
                <p:cNvPr id="204" name="Group 203">
                  <a:extLst>
                    <a:ext uri="{FF2B5EF4-FFF2-40B4-BE49-F238E27FC236}">
                      <a16:creationId xmlns:a16="http://schemas.microsoft.com/office/drawing/2014/main" id="{78E9F5B4-E25F-48E2-8DA3-CFF63FFEEB0E}"/>
                    </a:ext>
                  </a:extLst>
                </p:cNvPr>
                <p:cNvGrpSpPr/>
                <p:nvPr/>
              </p:nvGrpSpPr>
              <p:grpSpPr>
                <a:xfrm>
                  <a:off x="7708558" y="5425736"/>
                  <a:ext cx="320989" cy="484450"/>
                  <a:chOff x="3256218" y="3404690"/>
                  <a:chExt cx="715704" cy="1109833"/>
                </a:xfrm>
              </p:grpSpPr>
              <p:grpSp>
                <p:nvGrpSpPr>
                  <p:cNvPr id="206" name="Group 205">
                    <a:extLst>
                      <a:ext uri="{FF2B5EF4-FFF2-40B4-BE49-F238E27FC236}">
                        <a16:creationId xmlns:a16="http://schemas.microsoft.com/office/drawing/2014/main" id="{0766DFD0-8415-44EB-9314-B4FA8DCA6519}"/>
                      </a:ext>
                    </a:extLst>
                  </p:cNvPr>
                  <p:cNvGrpSpPr>
                    <a:grpSpLocks noChangeAspect="1"/>
                  </p:cNvGrpSpPr>
                  <p:nvPr/>
                </p:nvGrpSpPr>
                <p:grpSpPr>
                  <a:xfrm>
                    <a:off x="3256218" y="3404690"/>
                    <a:ext cx="715704" cy="1109833"/>
                    <a:chOff x="6446738" y="4659402"/>
                    <a:chExt cx="1004711" cy="1557995"/>
                  </a:xfrm>
                </p:grpSpPr>
                <p:sp>
                  <p:nvSpPr>
                    <p:cNvPr id="211" name="Rounded Rectangle 88">
                      <a:extLst>
                        <a:ext uri="{FF2B5EF4-FFF2-40B4-BE49-F238E27FC236}">
                          <a16:creationId xmlns:a16="http://schemas.microsoft.com/office/drawing/2014/main" id="{C71F7AEC-931A-46D5-9944-50B53EE1B1B9}"/>
                        </a:ext>
                      </a:extLst>
                    </p:cNvPr>
                    <p:cNvSpPr/>
                    <p:nvPr/>
                  </p:nvSpPr>
                  <p:spPr>
                    <a:xfrm>
                      <a:off x="6446738" y="4659402"/>
                      <a:ext cx="1004711" cy="1557995"/>
                    </a:xfrm>
                    <a:prstGeom prst="roundRect">
                      <a:avLst>
                        <a:gd name="adj" fmla="val 6467"/>
                      </a:avLst>
                    </a:prstGeom>
                    <a:solidFill>
                      <a:srgbClr val="2664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a:extLst>
                        <a:ext uri="{FF2B5EF4-FFF2-40B4-BE49-F238E27FC236}">
                          <a16:creationId xmlns:a16="http://schemas.microsoft.com/office/drawing/2014/main" id="{64AE447A-2E98-4076-A701-13D4A243B2A6}"/>
                        </a:ext>
                      </a:extLst>
                    </p:cNvPr>
                    <p:cNvSpPr/>
                    <p:nvPr/>
                  </p:nvSpPr>
                  <p:spPr>
                    <a:xfrm>
                      <a:off x="6513795" y="4845482"/>
                      <a:ext cx="870596" cy="1167325"/>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213" name="Rounded Rectangle 90">
                      <a:extLst>
                        <a:ext uri="{FF2B5EF4-FFF2-40B4-BE49-F238E27FC236}">
                          <a16:creationId xmlns:a16="http://schemas.microsoft.com/office/drawing/2014/main" id="{542297FE-C258-4CCD-BB3B-74CE6742FC35}"/>
                        </a:ext>
                      </a:extLst>
                    </p:cNvPr>
                    <p:cNvSpPr/>
                    <p:nvPr/>
                  </p:nvSpPr>
                  <p:spPr>
                    <a:xfrm>
                      <a:off x="6769966" y="4716214"/>
                      <a:ext cx="358255" cy="4571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14" name="Oval 213">
                      <a:extLst>
                        <a:ext uri="{FF2B5EF4-FFF2-40B4-BE49-F238E27FC236}">
                          <a16:creationId xmlns:a16="http://schemas.microsoft.com/office/drawing/2014/main" id="{2C7302C2-3192-4BF4-836F-20835A42E729}"/>
                        </a:ext>
                      </a:extLst>
                    </p:cNvPr>
                    <p:cNvSpPr/>
                    <p:nvPr/>
                  </p:nvSpPr>
                  <p:spPr>
                    <a:xfrm>
                      <a:off x="6880513" y="6039429"/>
                      <a:ext cx="137160" cy="13716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207" name="Group 206">
                    <a:extLst>
                      <a:ext uri="{FF2B5EF4-FFF2-40B4-BE49-F238E27FC236}">
                        <a16:creationId xmlns:a16="http://schemas.microsoft.com/office/drawing/2014/main" id="{2ADD6454-E885-41F2-8993-8F1CA9B595AD}"/>
                      </a:ext>
                    </a:extLst>
                  </p:cNvPr>
                  <p:cNvGrpSpPr/>
                  <p:nvPr/>
                </p:nvGrpSpPr>
                <p:grpSpPr>
                  <a:xfrm>
                    <a:off x="3381774" y="3675996"/>
                    <a:ext cx="447207" cy="551677"/>
                    <a:chOff x="8055373" y="3635514"/>
                    <a:chExt cx="1066706" cy="1315899"/>
                  </a:xfrm>
                </p:grpSpPr>
                <p:sp>
                  <p:nvSpPr>
                    <p:cNvPr id="208" name="Freeform 85">
                      <a:extLst>
                        <a:ext uri="{FF2B5EF4-FFF2-40B4-BE49-F238E27FC236}">
                          <a16:creationId xmlns:a16="http://schemas.microsoft.com/office/drawing/2014/main" id="{D4C92275-0377-4AF1-AF50-68D88107D67E}"/>
                        </a:ext>
                      </a:extLst>
                    </p:cNvPr>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9" name="Freeform 86">
                      <a:extLst>
                        <a:ext uri="{FF2B5EF4-FFF2-40B4-BE49-F238E27FC236}">
                          <a16:creationId xmlns:a16="http://schemas.microsoft.com/office/drawing/2014/main" id="{2AF7A9D4-2FBF-40F5-9A2E-35A1A9439C9A}"/>
                        </a:ext>
                      </a:extLst>
                    </p:cNvPr>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10" name="Freeform 87">
                      <a:extLst>
                        <a:ext uri="{FF2B5EF4-FFF2-40B4-BE49-F238E27FC236}">
                          <a16:creationId xmlns:a16="http://schemas.microsoft.com/office/drawing/2014/main" id="{C76CCF77-F1EC-4642-8D37-7421808EFA27}"/>
                        </a:ext>
                      </a:extLst>
                    </p:cNvPr>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sp>
              <p:nvSpPr>
                <p:cNvPr id="205" name="Freeform 82">
                  <a:extLst>
                    <a:ext uri="{FF2B5EF4-FFF2-40B4-BE49-F238E27FC236}">
                      <a16:creationId xmlns:a16="http://schemas.microsoft.com/office/drawing/2014/main" id="{04125D9B-721D-4311-93D2-C273E3E09D46}"/>
                    </a:ext>
                  </a:extLst>
                </p:cNvPr>
                <p:cNvSpPr/>
                <p:nvPr/>
              </p:nvSpPr>
              <p:spPr>
                <a:xfrm>
                  <a:off x="7803589" y="5425736"/>
                  <a:ext cx="225958" cy="484450"/>
                </a:xfrm>
                <a:custGeom>
                  <a:avLst/>
                  <a:gdLst>
                    <a:gd name="connsiteX0" fmla="*/ 186444 w 225958"/>
                    <a:gd name="connsiteY0" fmla="*/ 0 h 484450"/>
                    <a:gd name="connsiteX1" fmla="*/ 205200 w 225958"/>
                    <a:gd name="connsiteY1" fmla="*/ 0 h 484450"/>
                    <a:gd name="connsiteX2" fmla="*/ 225958 w 225958"/>
                    <a:gd name="connsiteY2" fmla="*/ 20758 h 484450"/>
                    <a:gd name="connsiteX3" fmla="*/ 225958 w 225958"/>
                    <a:gd name="connsiteY3" fmla="*/ 463692 h 484450"/>
                    <a:gd name="connsiteX4" fmla="*/ 205200 w 225958"/>
                    <a:gd name="connsiteY4" fmla="*/ 484450 h 484450"/>
                    <a:gd name="connsiteX5" fmla="*/ 0 w 225958"/>
                    <a:gd name="connsiteY5" fmla="*/ 484450 h 48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58" h="484450">
                      <a:moveTo>
                        <a:pt x="186444" y="0"/>
                      </a:moveTo>
                      <a:lnTo>
                        <a:pt x="205200" y="0"/>
                      </a:lnTo>
                      <a:cubicBezTo>
                        <a:pt x="216664" y="0"/>
                        <a:pt x="225958" y="9294"/>
                        <a:pt x="225958" y="20758"/>
                      </a:cubicBezTo>
                      <a:lnTo>
                        <a:pt x="225958" y="463692"/>
                      </a:lnTo>
                      <a:cubicBezTo>
                        <a:pt x="225958" y="475156"/>
                        <a:pt x="216664" y="484450"/>
                        <a:pt x="205200" y="484450"/>
                      </a:cubicBezTo>
                      <a:lnTo>
                        <a:pt x="0" y="484450"/>
                      </a:lnTo>
                      <a:close/>
                    </a:path>
                  </a:pathLst>
                </a:custGeom>
                <a:solidFill>
                  <a:schemeClr val="accent3">
                    <a:alpha val="2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5" name="Group 164">
                <a:extLst>
                  <a:ext uri="{FF2B5EF4-FFF2-40B4-BE49-F238E27FC236}">
                    <a16:creationId xmlns:a16="http://schemas.microsoft.com/office/drawing/2014/main" id="{A05D5ADF-8916-432F-A66C-858AB0C5C966}"/>
                  </a:ext>
                </a:extLst>
              </p:cNvPr>
              <p:cNvGrpSpPr/>
              <p:nvPr/>
            </p:nvGrpSpPr>
            <p:grpSpPr>
              <a:xfrm flipH="1">
                <a:off x="10486300" y="3670645"/>
                <a:ext cx="516610" cy="558460"/>
                <a:chOff x="9648816" y="3253646"/>
                <a:chExt cx="631523" cy="674324"/>
              </a:xfrm>
            </p:grpSpPr>
            <p:sp>
              <p:nvSpPr>
                <p:cNvPr id="195" name="Rectangle 194">
                  <a:extLst>
                    <a:ext uri="{FF2B5EF4-FFF2-40B4-BE49-F238E27FC236}">
                      <a16:creationId xmlns:a16="http://schemas.microsoft.com/office/drawing/2014/main" id="{B680DC32-3EEF-4412-B895-2F173912AAED}"/>
                    </a:ext>
                  </a:extLst>
                </p:cNvPr>
                <p:cNvSpPr/>
                <p:nvPr/>
              </p:nvSpPr>
              <p:spPr bwMode="auto">
                <a:xfrm>
                  <a:off x="10180623" y="3319964"/>
                  <a:ext cx="91440" cy="118957"/>
                </a:xfrm>
                <a:prstGeom prst="rect">
                  <a:avLst/>
                </a:prstGeom>
                <a:solidFill>
                  <a:srgbClr val="FFD41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6" name="Rectangle 195">
                  <a:extLst>
                    <a:ext uri="{FF2B5EF4-FFF2-40B4-BE49-F238E27FC236}">
                      <a16:creationId xmlns:a16="http://schemas.microsoft.com/office/drawing/2014/main" id="{C84A369A-22C1-4621-B7BA-B946DDDC406F}"/>
                    </a:ext>
                  </a:extLst>
                </p:cNvPr>
                <p:cNvSpPr/>
                <p:nvPr/>
              </p:nvSpPr>
              <p:spPr bwMode="auto">
                <a:xfrm>
                  <a:off x="10188899" y="3499208"/>
                  <a:ext cx="91440" cy="344130"/>
                </a:xfrm>
                <a:prstGeom prst="rect">
                  <a:avLst/>
                </a:prstGeom>
                <a:solidFill>
                  <a:srgbClr val="FFD41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7" name="Group 196">
                  <a:extLst>
                    <a:ext uri="{FF2B5EF4-FFF2-40B4-BE49-F238E27FC236}">
                      <a16:creationId xmlns:a16="http://schemas.microsoft.com/office/drawing/2014/main" id="{E08D1B6A-09F6-4646-A456-E70A9565147D}"/>
                    </a:ext>
                  </a:extLst>
                </p:cNvPr>
                <p:cNvGrpSpPr/>
                <p:nvPr/>
              </p:nvGrpSpPr>
              <p:grpSpPr>
                <a:xfrm>
                  <a:off x="9648816" y="3253646"/>
                  <a:ext cx="563131" cy="674324"/>
                  <a:chOff x="9624996" y="3253646"/>
                  <a:chExt cx="563131" cy="674324"/>
                </a:xfrm>
              </p:grpSpPr>
              <p:sp>
                <p:nvSpPr>
                  <p:cNvPr id="198" name="Rectangle 197">
                    <a:extLst>
                      <a:ext uri="{FF2B5EF4-FFF2-40B4-BE49-F238E27FC236}">
                        <a16:creationId xmlns:a16="http://schemas.microsoft.com/office/drawing/2014/main" id="{4C0423FE-BE6D-4248-81C7-09315C668F67}"/>
                      </a:ext>
                    </a:extLst>
                  </p:cNvPr>
                  <p:cNvSpPr/>
                  <p:nvPr/>
                </p:nvSpPr>
                <p:spPr bwMode="auto">
                  <a:xfrm>
                    <a:off x="9624996" y="3253646"/>
                    <a:ext cx="563131" cy="6743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9" name="Rectangle 198">
                    <a:extLst>
                      <a:ext uri="{FF2B5EF4-FFF2-40B4-BE49-F238E27FC236}">
                        <a16:creationId xmlns:a16="http://schemas.microsoft.com/office/drawing/2014/main" id="{BCC51452-DD95-49D3-B605-FCFE90345FFB}"/>
                      </a:ext>
                    </a:extLst>
                  </p:cNvPr>
                  <p:cNvSpPr/>
                  <p:nvPr/>
                </p:nvSpPr>
                <p:spPr bwMode="auto">
                  <a:xfrm>
                    <a:off x="9901108" y="3322627"/>
                    <a:ext cx="233289" cy="151387"/>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a:extLst>
                      <a:ext uri="{FF2B5EF4-FFF2-40B4-BE49-F238E27FC236}">
                        <a16:creationId xmlns:a16="http://schemas.microsoft.com/office/drawing/2014/main" id="{382434E5-6CFA-41AF-97FB-5567BA233C5D}"/>
                      </a:ext>
                    </a:extLst>
                  </p:cNvPr>
                  <p:cNvSpPr/>
                  <p:nvPr/>
                </p:nvSpPr>
                <p:spPr bwMode="auto">
                  <a:xfrm>
                    <a:off x="9672332" y="3726651"/>
                    <a:ext cx="233289" cy="151387"/>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a:extLst>
                      <a:ext uri="{FF2B5EF4-FFF2-40B4-BE49-F238E27FC236}">
                        <a16:creationId xmlns:a16="http://schemas.microsoft.com/office/drawing/2014/main" id="{84571F10-E19A-4E5A-9A0D-4FF867A3C45A}"/>
                      </a:ext>
                    </a:extLst>
                  </p:cNvPr>
                  <p:cNvSpPr/>
                  <p:nvPr/>
                </p:nvSpPr>
                <p:spPr bwMode="auto">
                  <a:xfrm>
                    <a:off x="10037620" y="3726651"/>
                    <a:ext cx="84458" cy="1513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Oval 201">
                    <a:extLst>
                      <a:ext uri="{FF2B5EF4-FFF2-40B4-BE49-F238E27FC236}">
                        <a16:creationId xmlns:a16="http://schemas.microsoft.com/office/drawing/2014/main" id="{08AF5392-6FF2-4D44-8323-40D4D571BC9C}"/>
                      </a:ext>
                    </a:extLst>
                  </p:cNvPr>
                  <p:cNvSpPr/>
                  <p:nvPr/>
                </p:nvSpPr>
                <p:spPr bwMode="auto">
                  <a:xfrm rot="16200000">
                    <a:off x="9772659" y="3511130"/>
                    <a:ext cx="84458" cy="8483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3" name="Freeform 101">
                    <a:extLst>
                      <a:ext uri="{FF2B5EF4-FFF2-40B4-BE49-F238E27FC236}">
                        <a16:creationId xmlns:a16="http://schemas.microsoft.com/office/drawing/2014/main" id="{D2782CB2-EEDA-477A-AE00-E655273D6DEB}"/>
                      </a:ext>
                    </a:extLst>
                  </p:cNvPr>
                  <p:cNvSpPr/>
                  <p:nvPr/>
                </p:nvSpPr>
                <p:spPr bwMode="auto">
                  <a:xfrm>
                    <a:off x="9943324" y="3447441"/>
                    <a:ext cx="99565" cy="342547"/>
                  </a:xfrm>
                  <a:custGeom>
                    <a:avLst/>
                    <a:gdLst>
                      <a:gd name="connsiteX0" fmla="*/ 72133 w 99565"/>
                      <a:gd name="connsiteY0" fmla="*/ 0 h 342547"/>
                      <a:gd name="connsiteX1" fmla="*/ 99565 w 99565"/>
                      <a:gd name="connsiteY1" fmla="*/ 0 h 342547"/>
                      <a:gd name="connsiteX2" fmla="*/ 99565 w 99565"/>
                      <a:gd name="connsiteY2" fmla="*/ 135319 h 342547"/>
                      <a:gd name="connsiteX3" fmla="*/ 91440 w 99565"/>
                      <a:gd name="connsiteY3" fmla="*/ 135319 h 342547"/>
                      <a:gd name="connsiteX4" fmla="*/ 91440 w 99565"/>
                      <a:gd name="connsiteY4" fmla="*/ 137472 h 342547"/>
                      <a:gd name="connsiteX5" fmla="*/ 27432 w 99565"/>
                      <a:gd name="connsiteY5" fmla="*/ 137472 h 342547"/>
                      <a:gd name="connsiteX6" fmla="*/ 27432 w 99565"/>
                      <a:gd name="connsiteY6" fmla="*/ 315115 h 342547"/>
                      <a:gd name="connsiteX7" fmla="*/ 91440 w 99565"/>
                      <a:gd name="connsiteY7" fmla="*/ 315115 h 342547"/>
                      <a:gd name="connsiteX8" fmla="*/ 91440 w 99565"/>
                      <a:gd name="connsiteY8" fmla="*/ 342547 h 342547"/>
                      <a:gd name="connsiteX9" fmla="*/ 0 w 99565"/>
                      <a:gd name="connsiteY9" fmla="*/ 342547 h 342547"/>
                      <a:gd name="connsiteX10" fmla="*/ 0 w 99565"/>
                      <a:gd name="connsiteY10" fmla="*/ 338640 h 342547"/>
                      <a:gd name="connsiteX11" fmla="*/ 0 w 99565"/>
                      <a:gd name="connsiteY11" fmla="*/ 315115 h 342547"/>
                      <a:gd name="connsiteX12" fmla="*/ 0 w 99565"/>
                      <a:gd name="connsiteY12" fmla="*/ 137472 h 342547"/>
                      <a:gd name="connsiteX13" fmla="*/ 0 w 99565"/>
                      <a:gd name="connsiteY13" fmla="*/ 110040 h 342547"/>
                      <a:gd name="connsiteX14" fmla="*/ 27432 w 99565"/>
                      <a:gd name="connsiteY14" fmla="*/ 110040 h 342547"/>
                      <a:gd name="connsiteX15" fmla="*/ 72133 w 99565"/>
                      <a:gd name="connsiteY15" fmla="*/ 110040 h 342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565" h="342547">
                        <a:moveTo>
                          <a:pt x="72133" y="0"/>
                        </a:moveTo>
                        <a:lnTo>
                          <a:pt x="99565" y="0"/>
                        </a:lnTo>
                        <a:lnTo>
                          <a:pt x="99565" y="135319"/>
                        </a:lnTo>
                        <a:lnTo>
                          <a:pt x="91440" y="135319"/>
                        </a:lnTo>
                        <a:lnTo>
                          <a:pt x="91440" y="137472"/>
                        </a:lnTo>
                        <a:lnTo>
                          <a:pt x="27432" y="137472"/>
                        </a:lnTo>
                        <a:lnTo>
                          <a:pt x="27432" y="315115"/>
                        </a:lnTo>
                        <a:lnTo>
                          <a:pt x="91440" y="315115"/>
                        </a:lnTo>
                        <a:lnTo>
                          <a:pt x="91440" y="342547"/>
                        </a:lnTo>
                        <a:lnTo>
                          <a:pt x="0" y="342547"/>
                        </a:lnTo>
                        <a:lnTo>
                          <a:pt x="0" y="338640"/>
                        </a:lnTo>
                        <a:lnTo>
                          <a:pt x="0" y="315115"/>
                        </a:lnTo>
                        <a:lnTo>
                          <a:pt x="0" y="137472"/>
                        </a:lnTo>
                        <a:lnTo>
                          <a:pt x="0" y="110040"/>
                        </a:lnTo>
                        <a:lnTo>
                          <a:pt x="27432" y="110040"/>
                        </a:lnTo>
                        <a:lnTo>
                          <a:pt x="72133" y="110040"/>
                        </a:lnTo>
                        <a:close/>
                      </a:path>
                    </a:pathLst>
                  </a:custGeom>
                  <a:solidFill>
                    <a:schemeClr val="bg2">
                      <a:lumMod val="10000"/>
                      <a:alpha val="5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66" name="Group 165">
                <a:extLst>
                  <a:ext uri="{FF2B5EF4-FFF2-40B4-BE49-F238E27FC236}">
                    <a16:creationId xmlns:a16="http://schemas.microsoft.com/office/drawing/2014/main" id="{0920679B-598C-4E25-97C1-7C92237F0D1B}"/>
                  </a:ext>
                </a:extLst>
              </p:cNvPr>
              <p:cNvGrpSpPr>
                <a:grpSpLocks noChangeAspect="1"/>
              </p:cNvGrpSpPr>
              <p:nvPr/>
            </p:nvGrpSpPr>
            <p:grpSpPr>
              <a:xfrm>
                <a:off x="10840184" y="3651423"/>
                <a:ext cx="545316" cy="545316"/>
                <a:chOff x="5652683" y="1636246"/>
                <a:chExt cx="3791758" cy="3791758"/>
              </a:xfrm>
            </p:grpSpPr>
            <p:sp>
              <p:nvSpPr>
                <p:cNvPr id="190" name="Oval 189">
                  <a:extLst>
                    <a:ext uri="{FF2B5EF4-FFF2-40B4-BE49-F238E27FC236}">
                      <a16:creationId xmlns:a16="http://schemas.microsoft.com/office/drawing/2014/main" id="{176B3D78-98C8-477F-87B0-9864CC18086A}"/>
                    </a:ext>
                  </a:extLst>
                </p:cNvPr>
                <p:cNvSpPr/>
                <p:nvPr/>
              </p:nvSpPr>
              <p:spPr>
                <a:xfrm>
                  <a:off x="5652683" y="1636246"/>
                  <a:ext cx="3791758" cy="3791758"/>
                </a:xfrm>
                <a:prstGeom prst="ellipse">
                  <a:avLst/>
                </a:prstGeom>
                <a:solidFill>
                  <a:srgbClr val="7C7C7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1" name="Oval 190">
                  <a:extLst>
                    <a:ext uri="{FF2B5EF4-FFF2-40B4-BE49-F238E27FC236}">
                      <a16:creationId xmlns:a16="http://schemas.microsoft.com/office/drawing/2014/main" id="{DE5FEEA2-033A-48F9-9CA3-0832CF98AB04}"/>
                    </a:ext>
                  </a:extLst>
                </p:cNvPr>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2" name="Freeform 105">
                  <a:extLst>
                    <a:ext uri="{FF2B5EF4-FFF2-40B4-BE49-F238E27FC236}">
                      <a16:creationId xmlns:a16="http://schemas.microsoft.com/office/drawing/2014/main" id="{E863A7FA-3491-43B8-A6ED-AC0C258DE796}"/>
                    </a:ext>
                  </a:extLst>
                </p:cNvPr>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3" name="Rounded Rectangle 106">
                  <a:extLst>
                    <a:ext uri="{FF2B5EF4-FFF2-40B4-BE49-F238E27FC236}">
                      <a16:creationId xmlns:a16="http://schemas.microsoft.com/office/drawing/2014/main" id="{2E4AF7BD-3CB7-46FC-82A9-0F0B16F41119}"/>
                    </a:ext>
                  </a:extLst>
                </p:cNvPr>
                <p:cNvSpPr/>
                <p:nvPr/>
              </p:nvSpPr>
              <p:spPr>
                <a:xfrm>
                  <a:off x="7498946" y="3360193"/>
                  <a:ext cx="1447800" cy="290870"/>
                </a:xfrm>
                <a:prstGeom prst="roundRect">
                  <a:avLst>
                    <a:gd name="adj" fmla="val 50000"/>
                  </a:avLst>
                </a:prstGeom>
                <a:solidFill>
                  <a:srgbClr val="505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4" name="Oval 193">
                  <a:extLst>
                    <a:ext uri="{FF2B5EF4-FFF2-40B4-BE49-F238E27FC236}">
                      <a16:creationId xmlns:a16="http://schemas.microsoft.com/office/drawing/2014/main" id="{4EC832A2-E203-42C6-8B56-6DB819914207}"/>
                    </a:ext>
                  </a:extLst>
                </p:cNvPr>
                <p:cNvSpPr/>
                <p:nvPr/>
              </p:nvSpPr>
              <p:spPr>
                <a:xfrm>
                  <a:off x="7294564" y="3236912"/>
                  <a:ext cx="546099" cy="546099"/>
                </a:xfrm>
                <a:prstGeom prst="ellipse">
                  <a:avLst/>
                </a:prstGeom>
                <a:solidFill>
                  <a:srgbClr val="505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167" name="Group 166">
                <a:extLst>
                  <a:ext uri="{FF2B5EF4-FFF2-40B4-BE49-F238E27FC236}">
                    <a16:creationId xmlns:a16="http://schemas.microsoft.com/office/drawing/2014/main" id="{71682223-73B5-4A72-9718-2419F216D4AE}"/>
                  </a:ext>
                </a:extLst>
              </p:cNvPr>
              <p:cNvGrpSpPr/>
              <p:nvPr/>
            </p:nvGrpSpPr>
            <p:grpSpPr>
              <a:xfrm>
                <a:off x="11199032" y="3710619"/>
                <a:ext cx="626705" cy="522059"/>
                <a:chOff x="11344929" y="5529863"/>
                <a:chExt cx="861555" cy="717694"/>
              </a:xfrm>
            </p:grpSpPr>
            <p:sp>
              <p:nvSpPr>
                <p:cNvPr id="173" name="Rectangle 172">
                  <a:extLst>
                    <a:ext uri="{FF2B5EF4-FFF2-40B4-BE49-F238E27FC236}">
                      <a16:creationId xmlns:a16="http://schemas.microsoft.com/office/drawing/2014/main" id="{F8DF5EEE-9386-46B4-A0AA-11A0F3372192}"/>
                    </a:ext>
                  </a:extLst>
                </p:cNvPr>
                <p:cNvSpPr/>
                <p:nvPr/>
              </p:nvSpPr>
              <p:spPr bwMode="auto">
                <a:xfrm rot="19233811" flipH="1">
                  <a:off x="11570268" y="5946488"/>
                  <a:ext cx="104540" cy="19865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21">
                  <a:extLst>
                    <a:ext uri="{FF2B5EF4-FFF2-40B4-BE49-F238E27FC236}">
                      <a16:creationId xmlns:a16="http://schemas.microsoft.com/office/drawing/2014/main" id="{B4BD4187-9F37-4AFC-89AB-6D55BBE11DCB}"/>
                    </a:ext>
                  </a:extLst>
                </p:cNvPr>
                <p:cNvSpPr/>
                <p:nvPr/>
              </p:nvSpPr>
              <p:spPr bwMode="auto">
                <a:xfrm rot="1663182" flipH="1">
                  <a:off x="11586161" y="5595771"/>
                  <a:ext cx="111520" cy="300929"/>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29">
                  <a:extLst>
                    <a:ext uri="{FF2B5EF4-FFF2-40B4-BE49-F238E27FC236}">
                      <a16:creationId xmlns:a16="http://schemas.microsoft.com/office/drawing/2014/main" id="{E309036A-BB0C-4CDE-B605-1A14BD7B175B}"/>
                    </a:ext>
                  </a:extLst>
                </p:cNvPr>
                <p:cNvSpPr/>
                <p:nvPr/>
              </p:nvSpPr>
              <p:spPr bwMode="auto">
                <a:xfrm rot="6300000" flipH="1">
                  <a:off x="11866524" y="5509806"/>
                  <a:ext cx="86137" cy="28936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76" name="Oval 175">
                  <a:extLst>
                    <a:ext uri="{FF2B5EF4-FFF2-40B4-BE49-F238E27FC236}">
                      <a16:creationId xmlns:a16="http://schemas.microsoft.com/office/drawing/2014/main" id="{FA164F02-4CE9-4AD6-A94E-6960FE67C7BF}"/>
                    </a:ext>
                  </a:extLst>
                </p:cNvPr>
                <p:cNvSpPr/>
                <p:nvPr/>
              </p:nvSpPr>
              <p:spPr bwMode="auto">
                <a:xfrm flipH="1">
                  <a:off x="11468882" y="5842686"/>
                  <a:ext cx="167433" cy="170342"/>
                </a:xfrm>
                <a:prstGeom prst="ellipse">
                  <a:avLst/>
                </a:prstGeom>
                <a:solidFill>
                  <a:schemeClr val="accent2">
                    <a:lumMod val="5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Oval 176">
                  <a:extLst>
                    <a:ext uri="{FF2B5EF4-FFF2-40B4-BE49-F238E27FC236}">
                      <a16:creationId xmlns:a16="http://schemas.microsoft.com/office/drawing/2014/main" id="{DCED6FD3-4323-420F-8F01-D62ECBBCE4E7}"/>
                    </a:ext>
                  </a:extLst>
                </p:cNvPr>
                <p:cNvSpPr/>
                <p:nvPr/>
              </p:nvSpPr>
              <p:spPr bwMode="auto">
                <a:xfrm flipH="1">
                  <a:off x="11652699" y="5529863"/>
                  <a:ext cx="147897" cy="150464"/>
                </a:xfrm>
                <a:prstGeom prst="ellipse">
                  <a:avLst/>
                </a:prstGeom>
                <a:solidFill>
                  <a:schemeClr val="accent2">
                    <a:lumMod val="5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8" name="Group 177">
                  <a:extLst>
                    <a:ext uri="{FF2B5EF4-FFF2-40B4-BE49-F238E27FC236}">
                      <a16:creationId xmlns:a16="http://schemas.microsoft.com/office/drawing/2014/main" id="{2ED454D0-91D0-430F-B543-5AD0D2375511}"/>
                    </a:ext>
                  </a:extLst>
                </p:cNvPr>
                <p:cNvGrpSpPr/>
                <p:nvPr/>
              </p:nvGrpSpPr>
              <p:grpSpPr>
                <a:xfrm>
                  <a:off x="12049484" y="5746165"/>
                  <a:ext cx="157000" cy="282837"/>
                  <a:chOff x="12049484" y="5746165"/>
                  <a:chExt cx="157000" cy="282837"/>
                </a:xfrm>
              </p:grpSpPr>
              <p:sp>
                <p:nvSpPr>
                  <p:cNvPr id="182" name="Rectangle 181">
                    <a:extLst>
                      <a:ext uri="{FF2B5EF4-FFF2-40B4-BE49-F238E27FC236}">
                        <a16:creationId xmlns:a16="http://schemas.microsoft.com/office/drawing/2014/main" id="{2C118E3B-5359-4944-95AC-FEB1EFBA1987}"/>
                      </a:ext>
                    </a:extLst>
                  </p:cNvPr>
                  <p:cNvSpPr/>
                  <p:nvPr/>
                </p:nvSpPr>
                <p:spPr bwMode="auto">
                  <a:xfrm rot="9981386" flipH="1">
                    <a:off x="12060583" y="5746165"/>
                    <a:ext cx="55868" cy="1021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Oval 182">
                    <a:extLst>
                      <a:ext uri="{FF2B5EF4-FFF2-40B4-BE49-F238E27FC236}">
                        <a16:creationId xmlns:a16="http://schemas.microsoft.com/office/drawing/2014/main" id="{6A60120A-4609-418E-B6B3-142C3E7E3E7C}"/>
                      </a:ext>
                    </a:extLst>
                  </p:cNvPr>
                  <p:cNvSpPr/>
                  <p:nvPr/>
                </p:nvSpPr>
                <p:spPr bwMode="auto">
                  <a:xfrm rot="9918825" flipH="1">
                    <a:off x="12073494" y="5834755"/>
                    <a:ext cx="64088" cy="65201"/>
                  </a:xfrm>
                  <a:prstGeom prst="ellipse">
                    <a:avLst/>
                  </a:prstGeom>
                  <a:solidFill>
                    <a:schemeClr val="tx1">
                      <a:lumMod val="50000"/>
                    </a:schemeClr>
                  </a:solidFill>
                  <a:ln>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4" name="Group 183">
                    <a:extLst>
                      <a:ext uri="{FF2B5EF4-FFF2-40B4-BE49-F238E27FC236}">
                        <a16:creationId xmlns:a16="http://schemas.microsoft.com/office/drawing/2014/main" id="{5B0604B9-8FEF-4544-B83E-B5D7CFB58047}"/>
                      </a:ext>
                    </a:extLst>
                  </p:cNvPr>
                  <p:cNvGrpSpPr/>
                  <p:nvPr/>
                </p:nvGrpSpPr>
                <p:grpSpPr>
                  <a:xfrm rot="20781386">
                    <a:off x="12049484" y="5867299"/>
                    <a:ext cx="57287" cy="161703"/>
                    <a:chOff x="5436091" y="1788525"/>
                    <a:chExt cx="99173" cy="275154"/>
                  </a:xfrm>
                  <a:solidFill>
                    <a:srgbClr val="777777"/>
                  </a:solidFill>
                </p:grpSpPr>
                <p:sp>
                  <p:nvSpPr>
                    <p:cNvPr id="188" name="Rectangle 187">
                      <a:extLst>
                        <a:ext uri="{FF2B5EF4-FFF2-40B4-BE49-F238E27FC236}">
                          <a16:creationId xmlns:a16="http://schemas.microsoft.com/office/drawing/2014/main" id="{1E801360-B645-4363-BC17-E5AD0CD90A00}"/>
                        </a:ext>
                      </a:extLst>
                    </p:cNvPr>
                    <p:cNvSpPr/>
                    <p:nvPr/>
                  </p:nvSpPr>
                  <p:spPr bwMode="auto">
                    <a:xfrm rot="13260000" flipH="1">
                      <a:off x="5464045" y="1788525"/>
                      <a:ext cx="45719" cy="137160"/>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89" name="Diagonal Stripe 188">
                      <a:extLst>
                        <a:ext uri="{FF2B5EF4-FFF2-40B4-BE49-F238E27FC236}">
                          <a16:creationId xmlns:a16="http://schemas.microsoft.com/office/drawing/2014/main" id="{4B184595-F13D-41F1-8C52-262FE48EF3C0}"/>
                        </a:ext>
                      </a:extLst>
                    </p:cNvPr>
                    <p:cNvSpPr/>
                    <p:nvPr/>
                  </p:nvSpPr>
                  <p:spPr bwMode="auto">
                    <a:xfrm rot="19432650">
                      <a:off x="5436091" y="1880799"/>
                      <a:ext cx="99173" cy="182880"/>
                    </a:xfrm>
                    <a:prstGeom prst="diagStrip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5" name="Group 184">
                    <a:extLst>
                      <a:ext uri="{FF2B5EF4-FFF2-40B4-BE49-F238E27FC236}">
                        <a16:creationId xmlns:a16="http://schemas.microsoft.com/office/drawing/2014/main" id="{CB58A25C-75B7-473E-94F4-63A0B8CAF10D}"/>
                      </a:ext>
                    </a:extLst>
                  </p:cNvPr>
                  <p:cNvGrpSpPr/>
                  <p:nvPr/>
                </p:nvGrpSpPr>
                <p:grpSpPr>
                  <a:xfrm rot="20781386" flipH="1">
                    <a:off x="12149197" y="5843095"/>
                    <a:ext cx="57287" cy="161703"/>
                    <a:chOff x="5416673" y="1788525"/>
                    <a:chExt cx="99173" cy="275154"/>
                  </a:xfrm>
                  <a:solidFill>
                    <a:srgbClr val="777777"/>
                  </a:solidFill>
                </p:grpSpPr>
                <p:sp>
                  <p:nvSpPr>
                    <p:cNvPr id="186" name="Rectangle 185">
                      <a:extLst>
                        <a:ext uri="{FF2B5EF4-FFF2-40B4-BE49-F238E27FC236}">
                          <a16:creationId xmlns:a16="http://schemas.microsoft.com/office/drawing/2014/main" id="{89E5FE8E-CCA0-4007-843C-C9A5765F7224}"/>
                        </a:ext>
                      </a:extLst>
                    </p:cNvPr>
                    <p:cNvSpPr/>
                    <p:nvPr/>
                  </p:nvSpPr>
                  <p:spPr bwMode="auto">
                    <a:xfrm rot="13260000" flipH="1">
                      <a:off x="5464045" y="1788525"/>
                      <a:ext cx="45719" cy="137160"/>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Diagonal Stripe 186">
                      <a:extLst>
                        <a:ext uri="{FF2B5EF4-FFF2-40B4-BE49-F238E27FC236}">
                          <a16:creationId xmlns:a16="http://schemas.microsoft.com/office/drawing/2014/main" id="{455FD509-E8E4-46D9-A3ED-EAD09B8D2101}"/>
                        </a:ext>
                      </a:extLst>
                    </p:cNvPr>
                    <p:cNvSpPr/>
                    <p:nvPr/>
                  </p:nvSpPr>
                  <p:spPr bwMode="auto">
                    <a:xfrm rot="19432650">
                      <a:off x="5416673" y="1880799"/>
                      <a:ext cx="99173" cy="182880"/>
                    </a:xfrm>
                    <a:prstGeom prst="diagStrip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79" name="Rounded Rectangle 115">
                  <a:extLst>
                    <a:ext uri="{FF2B5EF4-FFF2-40B4-BE49-F238E27FC236}">
                      <a16:creationId xmlns:a16="http://schemas.microsoft.com/office/drawing/2014/main" id="{3CC2F4C2-25B0-4736-B156-2073949D3ECD}"/>
                    </a:ext>
                  </a:extLst>
                </p:cNvPr>
                <p:cNvSpPr/>
                <p:nvPr/>
              </p:nvSpPr>
              <p:spPr bwMode="auto">
                <a:xfrm flipH="1">
                  <a:off x="11399950" y="6081169"/>
                  <a:ext cx="488585" cy="156734"/>
                </a:xfrm>
                <a:prstGeom prst="roundRect">
                  <a:avLst/>
                </a:prstGeom>
                <a:solidFill>
                  <a:srgbClr val="AFBAB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ounded Rectangle 116">
                  <a:extLst>
                    <a:ext uri="{FF2B5EF4-FFF2-40B4-BE49-F238E27FC236}">
                      <a16:creationId xmlns:a16="http://schemas.microsoft.com/office/drawing/2014/main" id="{1A3214D0-7E59-44A9-A345-4578B8C6F186}"/>
                    </a:ext>
                  </a:extLst>
                </p:cNvPr>
                <p:cNvSpPr/>
                <p:nvPr/>
              </p:nvSpPr>
              <p:spPr bwMode="auto">
                <a:xfrm flipH="1">
                  <a:off x="11344929" y="6159537"/>
                  <a:ext cx="598627" cy="88020"/>
                </a:xfrm>
                <a:prstGeom prst="roundRect">
                  <a:avLst/>
                </a:prstGeom>
                <a:solidFill>
                  <a:srgbClr val="77777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Oval 180">
                  <a:extLst>
                    <a:ext uri="{FF2B5EF4-FFF2-40B4-BE49-F238E27FC236}">
                      <a16:creationId xmlns:a16="http://schemas.microsoft.com/office/drawing/2014/main" id="{62E2CD6D-DC60-4486-B7F1-2807586FC7C0}"/>
                    </a:ext>
                  </a:extLst>
                </p:cNvPr>
                <p:cNvSpPr/>
                <p:nvPr/>
              </p:nvSpPr>
              <p:spPr bwMode="auto">
                <a:xfrm flipH="1">
                  <a:off x="12007604" y="5655852"/>
                  <a:ext cx="110923" cy="112848"/>
                </a:xfrm>
                <a:prstGeom prst="ellipse">
                  <a:avLst/>
                </a:prstGeom>
                <a:solidFill>
                  <a:schemeClr val="accent2">
                    <a:lumMod val="5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8" name="Group 167">
                <a:extLst>
                  <a:ext uri="{FF2B5EF4-FFF2-40B4-BE49-F238E27FC236}">
                    <a16:creationId xmlns:a16="http://schemas.microsoft.com/office/drawing/2014/main" id="{6AC3B578-691C-46ED-980C-9BCBE814E6C7}"/>
                  </a:ext>
                </a:extLst>
              </p:cNvPr>
              <p:cNvGrpSpPr/>
              <p:nvPr/>
            </p:nvGrpSpPr>
            <p:grpSpPr>
              <a:xfrm>
                <a:off x="10776773" y="3978806"/>
                <a:ext cx="581277" cy="521907"/>
                <a:chOff x="-2759707" y="1099472"/>
                <a:chExt cx="7926138" cy="6799719"/>
              </a:xfrm>
            </p:grpSpPr>
            <p:sp>
              <p:nvSpPr>
                <p:cNvPr id="169" name="Rectangle 317">
                  <a:extLst>
                    <a:ext uri="{FF2B5EF4-FFF2-40B4-BE49-F238E27FC236}">
                      <a16:creationId xmlns:a16="http://schemas.microsoft.com/office/drawing/2014/main" id="{61D337B8-E923-493E-9876-A78901743F8E}"/>
                    </a:ext>
                  </a:extLst>
                </p:cNvPr>
                <p:cNvSpPr/>
                <p:nvPr/>
              </p:nvSpPr>
              <p:spPr bwMode="auto">
                <a:xfrm>
                  <a:off x="-1103536" y="6493184"/>
                  <a:ext cx="4613797" cy="1133081"/>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C7C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0" name="Rounded Rectangle 128">
                  <a:extLst>
                    <a:ext uri="{FF2B5EF4-FFF2-40B4-BE49-F238E27FC236}">
                      <a16:creationId xmlns:a16="http://schemas.microsoft.com/office/drawing/2014/main" id="{9ED46A65-4680-45E0-BE7A-19E8F6B06E45}"/>
                    </a:ext>
                  </a:extLst>
                </p:cNvPr>
                <p:cNvSpPr/>
                <p:nvPr/>
              </p:nvSpPr>
              <p:spPr bwMode="auto">
                <a:xfrm>
                  <a:off x="-2759707" y="1099472"/>
                  <a:ext cx="7926138" cy="5508726"/>
                </a:xfrm>
                <a:prstGeom prst="roundRect">
                  <a:avLst>
                    <a:gd name="adj" fmla="val 8482"/>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1" name="Rectangle 170">
                  <a:extLst>
                    <a:ext uri="{FF2B5EF4-FFF2-40B4-BE49-F238E27FC236}">
                      <a16:creationId xmlns:a16="http://schemas.microsoft.com/office/drawing/2014/main" id="{8A0718FD-D622-4EF1-946E-DD451CB72EB4}"/>
                    </a:ext>
                  </a:extLst>
                </p:cNvPr>
                <p:cNvSpPr/>
                <p:nvPr/>
              </p:nvSpPr>
              <p:spPr bwMode="auto">
                <a:xfrm>
                  <a:off x="-2133709" y="1626405"/>
                  <a:ext cx="6674142" cy="4361521"/>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a:extLst>
                    <a:ext uri="{FF2B5EF4-FFF2-40B4-BE49-F238E27FC236}">
                      <a16:creationId xmlns:a16="http://schemas.microsoft.com/office/drawing/2014/main" id="{995658FA-B457-40F5-A65B-5B5531BFD4D8}"/>
                    </a:ext>
                  </a:extLst>
                </p:cNvPr>
                <p:cNvSpPr/>
                <p:nvPr/>
              </p:nvSpPr>
              <p:spPr bwMode="auto">
                <a:xfrm>
                  <a:off x="-1332157" y="7460659"/>
                  <a:ext cx="5071038" cy="438532"/>
                </a:xfrm>
                <a:prstGeom prst="rect">
                  <a:avLst/>
                </a:prstGeom>
                <a:solidFill>
                  <a:srgbClr val="A3A4A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221" name="Group 220">
            <a:extLst>
              <a:ext uri="{FF2B5EF4-FFF2-40B4-BE49-F238E27FC236}">
                <a16:creationId xmlns:a16="http://schemas.microsoft.com/office/drawing/2014/main" id="{4E94BA72-4FB3-4264-8109-37C9406120E3}"/>
              </a:ext>
            </a:extLst>
          </p:cNvPr>
          <p:cNvGrpSpPr/>
          <p:nvPr userDrawn="1"/>
        </p:nvGrpSpPr>
        <p:grpSpPr>
          <a:xfrm>
            <a:off x="68730" y="4747625"/>
            <a:ext cx="1426688" cy="916768"/>
            <a:chOff x="65242" y="4000957"/>
            <a:chExt cx="1426688" cy="916768"/>
          </a:xfrm>
        </p:grpSpPr>
        <p:sp>
          <p:nvSpPr>
            <p:cNvPr id="222" name="TextBox 221">
              <a:extLst>
                <a:ext uri="{FF2B5EF4-FFF2-40B4-BE49-F238E27FC236}">
                  <a16:creationId xmlns:a16="http://schemas.microsoft.com/office/drawing/2014/main" id="{F8E0AB69-DB21-435C-8E39-137A37106972}"/>
                </a:ext>
              </a:extLst>
            </p:cNvPr>
            <p:cNvSpPr txBox="1"/>
            <p:nvPr/>
          </p:nvSpPr>
          <p:spPr>
            <a:xfrm>
              <a:off x="65242" y="4401622"/>
              <a:ext cx="1426688" cy="516103"/>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sz="900" dirty="0"/>
                <a:t>BUSINESS / CUSTOM APPS</a:t>
              </a:r>
            </a:p>
            <a:p>
              <a:r>
                <a:rPr lang="en-US" sz="900" dirty="0"/>
                <a:t>(STRUCTURED)</a:t>
              </a:r>
            </a:p>
          </p:txBody>
        </p:sp>
        <p:grpSp>
          <p:nvGrpSpPr>
            <p:cNvPr id="223" name="Group 222">
              <a:extLst>
                <a:ext uri="{FF2B5EF4-FFF2-40B4-BE49-F238E27FC236}">
                  <a16:creationId xmlns:a16="http://schemas.microsoft.com/office/drawing/2014/main" id="{99B4FD6F-66E4-4525-905A-002C419CBF85}"/>
                </a:ext>
              </a:extLst>
            </p:cNvPr>
            <p:cNvGrpSpPr/>
            <p:nvPr/>
          </p:nvGrpSpPr>
          <p:grpSpPr>
            <a:xfrm>
              <a:off x="244675" y="4000957"/>
              <a:ext cx="1067822" cy="398972"/>
              <a:chOff x="94228" y="4054674"/>
              <a:chExt cx="1327848" cy="496126"/>
            </a:xfrm>
          </p:grpSpPr>
          <p:grpSp>
            <p:nvGrpSpPr>
              <p:cNvPr id="224" name="Group 223">
                <a:extLst>
                  <a:ext uri="{FF2B5EF4-FFF2-40B4-BE49-F238E27FC236}">
                    <a16:creationId xmlns:a16="http://schemas.microsoft.com/office/drawing/2014/main" id="{4E2E9BD6-4FF4-4BAD-8601-08033BAA95E3}"/>
                  </a:ext>
                </a:extLst>
              </p:cNvPr>
              <p:cNvGrpSpPr/>
              <p:nvPr/>
            </p:nvGrpSpPr>
            <p:grpSpPr>
              <a:xfrm>
                <a:off x="94228" y="4054674"/>
                <a:ext cx="565043" cy="490322"/>
                <a:chOff x="582887" y="2608468"/>
                <a:chExt cx="565043" cy="490322"/>
              </a:xfrm>
            </p:grpSpPr>
            <p:grpSp>
              <p:nvGrpSpPr>
                <p:cNvPr id="275" name="Group 274">
                  <a:extLst>
                    <a:ext uri="{FF2B5EF4-FFF2-40B4-BE49-F238E27FC236}">
                      <a16:creationId xmlns:a16="http://schemas.microsoft.com/office/drawing/2014/main" id="{2DA2EADE-4AD6-47BC-89A2-03CA79A2BDF3}"/>
                    </a:ext>
                  </a:extLst>
                </p:cNvPr>
                <p:cNvGrpSpPr/>
                <p:nvPr/>
              </p:nvGrpSpPr>
              <p:grpSpPr>
                <a:xfrm>
                  <a:off x="582887" y="2608468"/>
                  <a:ext cx="565043" cy="490322"/>
                  <a:chOff x="-2759707" y="1099472"/>
                  <a:chExt cx="7926138" cy="6799719"/>
                </a:xfrm>
              </p:grpSpPr>
              <p:sp>
                <p:nvSpPr>
                  <p:cNvPr id="280" name="Rectangle 317">
                    <a:extLst>
                      <a:ext uri="{FF2B5EF4-FFF2-40B4-BE49-F238E27FC236}">
                        <a16:creationId xmlns:a16="http://schemas.microsoft.com/office/drawing/2014/main" id="{189A2071-15DC-4228-AB3D-6E2AE963A073}"/>
                      </a:ext>
                    </a:extLst>
                  </p:cNvPr>
                  <p:cNvSpPr/>
                  <p:nvPr/>
                </p:nvSpPr>
                <p:spPr bwMode="auto">
                  <a:xfrm>
                    <a:off x="-1103536" y="6493184"/>
                    <a:ext cx="4613797" cy="1133081"/>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C7C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1" name="Rounded Rectangle 439">
                    <a:extLst>
                      <a:ext uri="{FF2B5EF4-FFF2-40B4-BE49-F238E27FC236}">
                        <a16:creationId xmlns:a16="http://schemas.microsoft.com/office/drawing/2014/main" id="{A592A41A-B947-4D53-80DF-B5E910DB2CB1}"/>
                      </a:ext>
                    </a:extLst>
                  </p:cNvPr>
                  <p:cNvSpPr/>
                  <p:nvPr/>
                </p:nvSpPr>
                <p:spPr bwMode="auto">
                  <a:xfrm>
                    <a:off x="-2759707" y="1099472"/>
                    <a:ext cx="7926138" cy="5508726"/>
                  </a:xfrm>
                  <a:prstGeom prst="roundRect">
                    <a:avLst>
                      <a:gd name="adj" fmla="val 8482"/>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a:extLst>
                      <a:ext uri="{FF2B5EF4-FFF2-40B4-BE49-F238E27FC236}">
                        <a16:creationId xmlns:a16="http://schemas.microsoft.com/office/drawing/2014/main" id="{54FD4F11-3334-40D1-BEB9-FDE8AE8FFD17}"/>
                      </a:ext>
                    </a:extLst>
                  </p:cNvPr>
                  <p:cNvSpPr/>
                  <p:nvPr/>
                </p:nvSpPr>
                <p:spPr bwMode="auto">
                  <a:xfrm>
                    <a:off x="-2133709" y="1626405"/>
                    <a:ext cx="6674142" cy="4361521"/>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a:extLst>
                      <a:ext uri="{FF2B5EF4-FFF2-40B4-BE49-F238E27FC236}">
                        <a16:creationId xmlns:a16="http://schemas.microsoft.com/office/drawing/2014/main" id="{094A8FCD-CF92-4D1D-B254-6AB39229DC2F}"/>
                      </a:ext>
                    </a:extLst>
                  </p:cNvPr>
                  <p:cNvSpPr/>
                  <p:nvPr/>
                </p:nvSpPr>
                <p:spPr bwMode="auto">
                  <a:xfrm>
                    <a:off x="-1332157" y="7460659"/>
                    <a:ext cx="5071038" cy="438532"/>
                  </a:xfrm>
                  <a:prstGeom prst="rect">
                    <a:avLst/>
                  </a:prstGeom>
                  <a:solidFill>
                    <a:srgbClr val="A3A4A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76" name="Freeform 5">
                  <a:extLst>
                    <a:ext uri="{FF2B5EF4-FFF2-40B4-BE49-F238E27FC236}">
                      <a16:creationId xmlns:a16="http://schemas.microsoft.com/office/drawing/2014/main" id="{A40ACC27-376D-4601-9210-4B94E5408DD6}"/>
                    </a:ext>
                  </a:extLst>
                </p:cNvPr>
                <p:cNvSpPr>
                  <a:spLocks/>
                </p:cNvSpPr>
                <p:nvPr/>
              </p:nvSpPr>
              <p:spPr bwMode="auto">
                <a:xfrm>
                  <a:off x="721671" y="2654378"/>
                  <a:ext cx="287501" cy="280651"/>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noFill/>
                <a:ln w="12700" cap="flat">
                  <a:solidFill>
                    <a:schemeClr val="bg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7" name="Rectangle 6">
                  <a:extLst>
                    <a:ext uri="{FF2B5EF4-FFF2-40B4-BE49-F238E27FC236}">
                      <a16:creationId xmlns:a16="http://schemas.microsoft.com/office/drawing/2014/main" id="{A8448156-E66F-48D5-9825-7E1B7BA24221}"/>
                    </a:ext>
                  </a:extLst>
                </p:cNvPr>
                <p:cNvSpPr>
                  <a:spLocks noChangeArrowheads="1"/>
                </p:cNvSpPr>
                <p:nvPr/>
              </p:nvSpPr>
              <p:spPr bwMode="auto">
                <a:xfrm>
                  <a:off x="767306" y="2814098"/>
                  <a:ext cx="36508" cy="120931"/>
                </a:xfrm>
                <a:prstGeom prst="rect">
                  <a:avLst/>
                </a:prstGeom>
                <a:noFill/>
                <a:ln w="12700" cap="flat">
                  <a:solidFill>
                    <a:schemeClr val="bg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8" name="Rectangle 7">
                  <a:extLst>
                    <a:ext uri="{FF2B5EF4-FFF2-40B4-BE49-F238E27FC236}">
                      <a16:creationId xmlns:a16="http://schemas.microsoft.com/office/drawing/2014/main" id="{B1668903-9970-40D1-90CC-A855B5700BC8}"/>
                    </a:ext>
                  </a:extLst>
                </p:cNvPr>
                <p:cNvSpPr>
                  <a:spLocks noChangeArrowheads="1"/>
                </p:cNvSpPr>
                <p:nvPr/>
              </p:nvSpPr>
              <p:spPr bwMode="auto">
                <a:xfrm>
                  <a:off x="839181" y="2707998"/>
                  <a:ext cx="37649" cy="227031"/>
                </a:xfrm>
                <a:prstGeom prst="rect">
                  <a:avLst/>
                </a:prstGeom>
                <a:noFill/>
                <a:ln w="12700" cap="flat">
                  <a:solidFill>
                    <a:schemeClr val="bg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79" name="Rectangle 8">
                  <a:extLst>
                    <a:ext uri="{FF2B5EF4-FFF2-40B4-BE49-F238E27FC236}">
                      <a16:creationId xmlns:a16="http://schemas.microsoft.com/office/drawing/2014/main" id="{5F074DEA-976C-4E4D-91C2-ADC32F96E340}"/>
                    </a:ext>
                  </a:extLst>
                </p:cNvPr>
                <p:cNvSpPr>
                  <a:spLocks noChangeArrowheads="1"/>
                </p:cNvSpPr>
                <p:nvPr/>
              </p:nvSpPr>
              <p:spPr bwMode="auto">
                <a:xfrm>
                  <a:off x="912197" y="2754773"/>
                  <a:ext cx="37649" cy="180256"/>
                </a:xfrm>
                <a:prstGeom prst="rect">
                  <a:avLst/>
                </a:prstGeom>
                <a:noFill/>
                <a:ln w="12700" cap="flat">
                  <a:solidFill>
                    <a:schemeClr val="bg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Semilight"/>
                    <a:ea typeface="+mn-ea"/>
                    <a:cs typeface="+mn-cs"/>
                  </a:endParaRPr>
                </a:p>
              </p:txBody>
            </p:sp>
          </p:grpSp>
          <p:grpSp>
            <p:nvGrpSpPr>
              <p:cNvPr id="225" name="Group 224">
                <a:extLst>
                  <a:ext uri="{FF2B5EF4-FFF2-40B4-BE49-F238E27FC236}">
                    <a16:creationId xmlns:a16="http://schemas.microsoft.com/office/drawing/2014/main" id="{24096A9D-14D3-40B8-A1C5-521A4D86BA53}"/>
                  </a:ext>
                </a:extLst>
              </p:cNvPr>
              <p:cNvGrpSpPr/>
              <p:nvPr/>
            </p:nvGrpSpPr>
            <p:grpSpPr>
              <a:xfrm>
                <a:off x="833546" y="4054674"/>
                <a:ext cx="588530" cy="496126"/>
                <a:chOff x="493618" y="3055549"/>
                <a:chExt cx="716256" cy="603797"/>
              </a:xfrm>
            </p:grpSpPr>
            <p:grpSp>
              <p:nvGrpSpPr>
                <p:cNvPr id="226" name="Group 225">
                  <a:extLst>
                    <a:ext uri="{FF2B5EF4-FFF2-40B4-BE49-F238E27FC236}">
                      <a16:creationId xmlns:a16="http://schemas.microsoft.com/office/drawing/2014/main" id="{8366F608-F84B-49F4-A8FF-5D0CF10580E0}"/>
                    </a:ext>
                  </a:extLst>
                </p:cNvPr>
                <p:cNvGrpSpPr/>
                <p:nvPr/>
              </p:nvGrpSpPr>
              <p:grpSpPr>
                <a:xfrm>
                  <a:off x="796699" y="3403695"/>
                  <a:ext cx="413175" cy="253655"/>
                  <a:chOff x="-655566" y="3895060"/>
                  <a:chExt cx="761727" cy="430956"/>
                </a:xfrm>
              </p:grpSpPr>
              <p:grpSp>
                <p:nvGrpSpPr>
                  <p:cNvPr id="259" name="Group 258">
                    <a:extLst>
                      <a:ext uri="{FF2B5EF4-FFF2-40B4-BE49-F238E27FC236}">
                        <a16:creationId xmlns:a16="http://schemas.microsoft.com/office/drawing/2014/main" id="{758A0E01-1F14-44E3-8A4A-3DBF7AC1CE59}"/>
                      </a:ext>
                    </a:extLst>
                  </p:cNvPr>
                  <p:cNvGrpSpPr/>
                  <p:nvPr/>
                </p:nvGrpSpPr>
                <p:grpSpPr>
                  <a:xfrm>
                    <a:off x="-655566" y="3895060"/>
                    <a:ext cx="761727" cy="430956"/>
                    <a:chOff x="10867216" y="6204939"/>
                    <a:chExt cx="791499" cy="447800"/>
                  </a:xfrm>
                </p:grpSpPr>
                <p:sp>
                  <p:nvSpPr>
                    <p:cNvPr id="268" name="Round Same Side Corner Rectangle 206">
                      <a:extLst>
                        <a:ext uri="{FF2B5EF4-FFF2-40B4-BE49-F238E27FC236}">
                          <a16:creationId xmlns:a16="http://schemas.microsoft.com/office/drawing/2014/main" id="{AAC746E9-77D1-4E79-A795-0E1A4A577F59}"/>
                        </a:ext>
                      </a:extLst>
                    </p:cNvPr>
                    <p:cNvSpPr/>
                    <p:nvPr/>
                  </p:nvSpPr>
                  <p:spPr bwMode="auto">
                    <a:xfrm>
                      <a:off x="10867216" y="6613795"/>
                      <a:ext cx="791499" cy="19313"/>
                    </a:xfrm>
                    <a:prstGeom prst="round2SameRect">
                      <a:avLst>
                        <a:gd name="adj1" fmla="val 16667"/>
                        <a:gd name="adj2" fmla="val 50000"/>
                      </a:avLst>
                    </a:prstGeom>
                    <a:solidFill>
                      <a:srgbClr val="CBCBC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69" name="Group 268">
                      <a:extLst>
                        <a:ext uri="{FF2B5EF4-FFF2-40B4-BE49-F238E27FC236}">
                          <a16:creationId xmlns:a16="http://schemas.microsoft.com/office/drawing/2014/main" id="{8062CA6A-A309-4518-820C-887C5363B6DC}"/>
                        </a:ext>
                      </a:extLst>
                    </p:cNvPr>
                    <p:cNvGrpSpPr/>
                    <p:nvPr/>
                  </p:nvGrpSpPr>
                  <p:grpSpPr>
                    <a:xfrm>
                      <a:off x="10924674" y="6204939"/>
                      <a:ext cx="676584" cy="420187"/>
                      <a:chOff x="10924674" y="6204939"/>
                      <a:chExt cx="676584" cy="420187"/>
                    </a:xfrm>
                  </p:grpSpPr>
                  <p:grpSp>
                    <p:nvGrpSpPr>
                      <p:cNvPr id="271" name="Group 270">
                        <a:extLst>
                          <a:ext uri="{FF2B5EF4-FFF2-40B4-BE49-F238E27FC236}">
                            <a16:creationId xmlns:a16="http://schemas.microsoft.com/office/drawing/2014/main" id="{35B3EB0E-DF51-4CF6-AB2D-E0AEB236B0C3}"/>
                          </a:ext>
                        </a:extLst>
                      </p:cNvPr>
                      <p:cNvGrpSpPr/>
                      <p:nvPr/>
                    </p:nvGrpSpPr>
                    <p:grpSpPr>
                      <a:xfrm>
                        <a:off x="10924674" y="6204939"/>
                        <a:ext cx="676584" cy="406447"/>
                        <a:chOff x="15402433" y="3770727"/>
                        <a:chExt cx="3379343" cy="2030084"/>
                      </a:xfrm>
                    </p:grpSpPr>
                    <p:sp>
                      <p:nvSpPr>
                        <p:cNvPr id="273" name="Round Same Side Corner Rectangle 211">
                          <a:extLst>
                            <a:ext uri="{FF2B5EF4-FFF2-40B4-BE49-F238E27FC236}">
                              <a16:creationId xmlns:a16="http://schemas.microsoft.com/office/drawing/2014/main" id="{10E7C695-A5FB-43D3-A748-76019EA188CB}"/>
                            </a:ext>
                          </a:extLst>
                        </p:cNvPr>
                        <p:cNvSpPr/>
                        <p:nvPr/>
                      </p:nvSpPr>
                      <p:spPr bwMode="auto">
                        <a:xfrm>
                          <a:off x="15402433" y="3770727"/>
                          <a:ext cx="3379343" cy="2030084"/>
                        </a:xfrm>
                        <a:prstGeom prst="round2SameRect">
                          <a:avLst>
                            <a:gd name="adj1" fmla="val 6117"/>
                            <a:gd name="adj2" fmla="val 0"/>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a:extLst>
                            <a:ext uri="{FF2B5EF4-FFF2-40B4-BE49-F238E27FC236}">
                              <a16:creationId xmlns:a16="http://schemas.microsoft.com/office/drawing/2014/main" id="{FE3826BF-BF2D-48B5-BFF6-F8EEE847498B}"/>
                            </a:ext>
                          </a:extLst>
                        </p:cNvPr>
                        <p:cNvSpPr/>
                        <p:nvPr/>
                      </p:nvSpPr>
                      <p:spPr bwMode="auto">
                        <a:xfrm>
                          <a:off x="15577629" y="3912794"/>
                          <a:ext cx="3028950" cy="17577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72" name="Round Same Side Corner Rectangle 210">
                        <a:extLst>
                          <a:ext uri="{FF2B5EF4-FFF2-40B4-BE49-F238E27FC236}">
                            <a16:creationId xmlns:a16="http://schemas.microsoft.com/office/drawing/2014/main" id="{7BAB449D-61FE-43E0-A3AE-F46F30493861}"/>
                          </a:ext>
                        </a:extLst>
                      </p:cNvPr>
                      <p:cNvSpPr/>
                      <p:nvPr/>
                    </p:nvSpPr>
                    <p:spPr bwMode="auto">
                      <a:xfrm>
                        <a:off x="11200006" y="6613796"/>
                        <a:ext cx="125920" cy="11330"/>
                      </a:xfrm>
                      <a:prstGeom prst="round2SameRect">
                        <a:avLst>
                          <a:gd name="adj1" fmla="val 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70" name="Round Same Side Corner Rectangle 139">
                      <a:extLst>
                        <a:ext uri="{FF2B5EF4-FFF2-40B4-BE49-F238E27FC236}">
                          <a16:creationId xmlns:a16="http://schemas.microsoft.com/office/drawing/2014/main" id="{3E0F5FAF-6FEF-4813-BDE3-6E56073710D9}"/>
                        </a:ext>
                      </a:extLst>
                    </p:cNvPr>
                    <p:cNvSpPr/>
                    <p:nvPr/>
                  </p:nvSpPr>
                  <p:spPr bwMode="auto">
                    <a:xfrm>
                      <a:off x="10871098" y="6632155"/>
                      <a:ext cx="784941" cy="20584"/>
                    </a:xfrm>
                    <a:custGeom>
                      <a:avLst/>
                      <a:gdLst>
                        <a:gd name="connsiteX0" fmla="*/ 16077 w 3953311"/>
                        <a:gd name="connsiteY0" fmla="*/ 0 h 96463"/>
                        <a:gd name="connsiteX1" fmla="*/ 3937234 w 3953311"/>
                        <a:gd name="connsiteY1" fmla="*/ 0 h 96463"/>
                        <a:gd name="connsiteX2" fmla="*/ 3953311 w 3953311"/>
                        <a:gd name="connsiteY2" fmla="*/ 16077 h 96463"/>
                        <a:gd name="connsiteX3" fmla="*/ 3953311 w 3953311"/>
                        <a:gd name="connsiteY3" fmla="*/ 48232 h 96463"/>
                        <a:gd name="connsiteX4" fmla="*/ 3905079 w 3953311"/>
                        <a:gd name="connsiteY4" fmla="*/ 96464 h 96463"/>
                        <a:gd name="connsiteX5" fmla="*/ 48232 w 3953311"/>
                        <a:gd name="connsiteY5" fmla="*/ 96463 h 96463"/>
                        <a:gd name="connsiteX6" fmla="*/ 0 w 3953311"/>
                        <a:gd name="connsiteY6" fmla="*/ 48231 h 96463"/>
                        <a:gd name="connsiteX7" fmla="*/ 0 w 3953311"/>
                        <a:gd name="connsiteY7" fmla="*/ 16077 h 96463"/>
                        <a:gd name="connsiteX8" fmla="*/ 16077 w 3953311"/>
                        <a:gd name="connsiteY8" fmla="*/ 0 h 96463"/>
                        <a:gd name="connsiteX0" fmla="*/ 16077 w 3953311"/>
                        <a:gd name="connsiteY0" fmla="*/ 0 h 96464"/>
                        <a:gd name="connsiteX1" fmla="*/ 3937234 w 3953311"/>
                        <a:gd name="connsiteY1" fmla="*/ 0 h 96464"/>
                        <a:gd name="connsiteX2" fmla="*/ 3953311 w 3953311"/>
                        <a:gd name="connsiteY2" fmla="*/ 16077 h 96464"/>
                        <a:gd name="connsiteX3" fmla="*/ 3953311 w 3953311"/>
                        <a:gd name="connsiteY3" fmla="*/ 48232 h 96464"/>
                        <a:gd name="connsiteX4" fmla="*/ 3905079 w 3953311"/>
                        <a:gd name="connsiteY4" fmla="*/ 96464 h 96464"/>
                        <a:gd name="connsiteX5" fmla="*/ 145069 w 3953311"/>
                        <a:gd name="connsiteY5" fmla="*/ 91701 h 96464"/>
                        <a:gd name="connsiteX6" fmla="*/ 0 w 3953311"/>
                        <a:gd name="connsiteY6" fmla="*/ 48231 h 96464"/>
                        <a:gd name="connsiteX7" fmla="*/ 0 w 3953311"/>
                        <a:gd name="connsiteY7" fmla="*/ 16077 h 96464"/>
                        <a:gd name="connsiteX8" fmla="*/ 16077 w 3953311"/>
                        <a:gd name="connsiteY8" fmla="*/ 0 h 96464"/>
                        <a:gd name="connsiteX0" fmla="*/ 197402 w 4134636"/>
                        <a:gd name="connsiteY0" fmla="*/ 0 h 96464"/>
                        <a:gd name="connsiteX1" fmla="*/ 4118559 w 4134636"/>
                        <a:gd name="connsiteY1" fmla="*/ 0 h 96464"/>
                        <a:gd name="connsiteX2" fmla="*/ 4134636 w 4134636"/>
                        <a:gd name="connsiteY2" fmla="*/ 16077 h 96464"/>
                        <a:gd name="connsiteX3" fmla="*/ 4134636 w 4134636"/>
                        <a:gd name="connsiteY3" fmla="*/ 48232 h 96464"/>
                        <a:gd name="connsiteX4" fmla="*/ 4086404 w 4134636"/>
                        <a:gd name="connsiteY4" fmla="*/ 96464 h 96464"/>
                        <a:gd name="connsiteX5" fmla="*/ 326394 w 4134636"/>
                        <a:gd name="connsiteY5" fmla="*/ 91701 h 96464"/>
                        <a:gd name="connsiteX6" fmla="*/ 181325 w 4134636"/>
                        <a:gd name="connsiteY6" fmla="*/ 16077 h 96464"/>
                        <a:gd name="connsiteX7" fmla="*/ 197402 w 4134636"/>
                        <a:gd name="connsiteY7" fmla="*/ 0 h 96464"/>
                        <a:gd name="connsiteX0" fmla="*/ 419838 w 4357072"/>
                        <a:gd name="connsiteY0" fmla="*/ 0 h 96464"/>
                        <a:gd name="connsiteX1" fmla="*/ 4340995 w 4357072"/>
                        <a:gd name="connsiteY1" fmla="*/ 0 h 96464"/>
                        <a:gd name="connsiteX2" fmla="*/ 4357072 w 4357072"/>
                        <a:gd name="connsiteY2" fmla="*/ 16077 h 96464"/>
                        <a:gd name="connsiteX3" fmla="*/ 4357072 w 4357072"/>
                        <a:gd name="connsiteY3" fmla="*/ 48232 h 96464"/>
                        <a:gd name="connsiteX4" fmla="*/ 4308840 w 4357072"/>
                        <a:gd name="connsiteY4" fmla="*/ 96464 h 96464"/>
                        <a:gd name="connsiteX5" fmla="*/ 548830 w 4357072"/>
                        <a:gd name="connsiteY5" fmla="*/ 91701 h 96464"/>
                        <a:gd name="connsiteX6" fmla="*/ 419838 w 4357072"/>
                        <a:gd name="connsiteY6" fmla="*/ 0 h 96464"/>
                        <a:gd name="connsiteX0" fmla="*/ 268467 w 4205701"/>
                        <a:gd name="connsiteY0" fmla="*/ 0 h 96464"/>
                        <a:gd name="connsiteX1" fmla="*/ 4189624 w 4205701"/>
                        <a:gd name="connsiteY1" fmla="*/ 0 h 96464"/>
                        <a:gd name="connsiteX2" fmla="*/ 4205701 w 4205701"/>
                        <a:gd name="connsiteY2" fmla="*/ 16077 h 96464"/>
                        <a:gd name="connsiteX3" fmla="*/ 4205701 w 4205701"/>
                        <a:gd name="connsiteY3" fmla="*/ 48232 h 96464"/>
                        <a:gd name="connsiteX4" fmla="*/ 4157469 w 4205701"/>
                        <a:gd name="connsiteY4" fmla="*/ 96464 h 96464"/>
                        <a:gd name="connsiteX5" fmla="*/ 397459 w 4205701"/>
                        <a:gd name="connsiteY5" fmla="*/ 91701 h 96464"/>
                        <a:gd name="connsiteX6" fmla="*/ 268467 w 4205701"/>
                        <a:gd name="connsiteY6" fmla="*/ 0 h 96464"/>
                        <a:gd name="connsiteX0" fmla="*/ 21813 w 3959047"/>
                        <a:gd name="connsiteY0" fmla="*/ 0 h 96464"/>
                        <a:gd name="connsiteX1" fmla="*/ 3942970 w 3959047"/>
                        <a:gd name="connsiteY1" fmla="*/ 0 h 96464"/>
                        <a:gd name="connsiteX2" fmla="*/ 3959047 w 3959047"/>
                        <a:gd name="connsiteY2" fmla="*/ 16077 h 96464"/>
                        <a:gd name="connsiteX3" fmla="*/ 3959047 w 3959047"/>
                        <a:gd name="connsiteY3" fmla="*/ 48232 h 96464"/>
                        <a:gd name="connsiteX4" fmla="*/ 3910815 w 3959047"/>
                        <a:gd name="connsiteY4" fmla="*/ 96464 h 96464"/>
                        <a:gd name="connsiteX5" fmla="*/ 150805 w 3959047"/>
                        <a:gd name="connsiteY5" fmla="*/ 91701 h 96464"/>
                        <a:gd name="connsiteX6" fmla="*/ 21813 w 3959047"/>
                        <a:gd name="connsiteY6" fmla="*/ 0 h 96464"/>
                        <a:gd name="connsiteX0" fmla="*/ 0 w 3937234"/>
                        <a:gd name="connsiteY0" fmla="*/ 0 h 96464"/>
                        <a:gd name="connsiteX1" fmla="*/ 3921157 w 3937234"/>
                        <a:gd name="connsiteY1" fmla="*/ 0 h 96464"/>
                        <a:gd name="connsiteX2" fmla="*/ 3937234 w 3937234"/>
                        <a:gd name="connsiteY2" fmla="*/ 16077 h 96464"/>
                        <a:gd name="connsiteX3" fmla="*/ 3937234 w 3937234"/>
                        <a:gd name="connsiteY3" fmla="*/ 48232 h 96464"/>
                        <a:gd name="connsiteX4" fmla="*/ 3889002 w 3937234"/>
                        <a:gd name="connsiteY4" fmla="*/ 96464 h 96464"/>
                        <a:gd name="connsiteX5" fmla="*/ 128992 w 3937234"/>
                        <a:gd name="connsiteY5" fmla="*/ 91701 h 96464"/>
                        <a:gd name="connsiteX6" fmla="*/ 0 w 3937234"/>
                        <a:gd name="connsiteY6" fmla="*/ 0 h 96464"/>
                        <a:gd name="connsiteX0" fmla="*/ 159187 w 4124996"/>
                        <a:gd name="connsiteY0" fmla="*/ 0 h 96464"/>
                        <a:gd name="connsiteX1" fmla="*/ 4108919 w 4124996"/>
                        <a:gd name="connsiteY1" fmla="*/ 0 h 96464"/>
                        <a:gd name="connsiteX2" fmla="*/ 4124996 w 4124996"/>
                        <a:gd name="connsiteY2" fmla="*/ 16077 h 96464"/>
                        <a:gd name="connsiteX3" fmla="*/ 4124996 w 4124996"/>
                        <a:gd name="connsiteY3" fmla="*/ 48232 h 96464"/>
                        <a:gd name="connsiteX4" fmla="*/ 4076764 w 4124996"/>
                        <a:gd name="connsiteY4" fmla="*/ 96464 h 96464"/>
                        <a:gd name="connsiteX5" fmla="*/ 316754 w 4124996"/>
                        <a:gd name="connsiteY5" fmla="*/ 91701 h 96464"/>
                        <a:gd name="connsiteX6" fmla="*/ 159187 w 4124996"/>
                        <a:gd name="connsiteY6" fmla="*/ 0 h 96464"/>
                        <a:gd name="connsiteX0" fmla="*/ 0 w 3965809"/>
                        <a:gd name="connsiteY0" fmla="*/ 0 h 96464"/>
                        <a:gd name="connsiteX1" fmla="*/ 3949732 w 3965809"/>
                        <a:gd name="connsiteY1" fmla="*/ 0 h 96464"/>
                        <a:gd name="connsiteX2" fmla="*/ 3965809 w 3965809"/>
                        <a:gd name="connsiteY2" fmla="*/ 16077 h 96464"/>
                        <a:gd name="connsiteX3" fmla="*/ 3965809 w 3965809"/>
                        <a:gd name="connsiteY3" fmla="*/ 48232 h 96464"/>
                        <a:gd name="connsiteX4" fmla="*/ 3917577 w 3965809"/>
                        <a:gd name="connsiteY4" fmla="*/ 96464 h 96464"/>
                        <a:gd name="connsiteX5" fmla="*/ 157567 w 3965809"/>
                        <a:gd name="connsiteY5" fmla="*/ 91701 h 96464"/>
                        <a:gd name="connsiteX6" fmla="*/ 0 w 3965809"/>
                        <a:gd name="connsiteY6" fmla="*/ 0 h 96464"/>
                        <a:gd name="connsiteX0" fmla="*/ 0 w 3965809"/>
                        <a:gd name="connsiteY0" fmla="*/ 0 h 96464"/>
                        <a:gd name="connsiteX1" fmla="*/ 3949732 w 3965809"/>
                        <a:gd name="connsiteY1" fmla="*/ 0 h 96464"/>
                        <a:gd name="connsiteX2" fmla="*/ 3965809 w 3965809"/>
                        <a:gd name="connsiteY2" fmla="*/ 16077 h 96464"/>
                        <a:gd name="connsiteX3" fmla="*/ 3965809 w 3965809"/>
                        <a:gd name="connsiteY3" fmla="*/ 48232 h 96464"/>
                        <a:gd name="connsiteX4" fmla="*/ 3917577 w 3965809"/>
                        <a:gd name="connsiteY4" fmla="*/ 96464 h 96464"/>
                        <a:gd name="connsiteX5" fmla="*/ 157567 w 3965809"/>
                        <a:gd name="connsiteY5" fmla="*/ 91701 h 96464"/>
                        <a:gd name="connsiteX6" fmla="*/ 0 w 3965809"/>
                        <a:gd name="connsiteY6" fmla="*/ 0 h 96464"/>
                        <a:gd name="connsiteX0" fmla="*/ 0 w 3965809"/>
                        <a:gd name="connsiteY0" fmla="*/ 0 h 96464"/>
                        <a:gd name="connsiteX1" fmla="*/ 3949732 w 3965809"/>
                        <a:gd name="connsiteY1" fmla="*/ 0 h 96464"/>
                        <a:gd name="connsiteX2" fmla="*/ 3965809 w 3965809"/>
                        <a:gd name="connsiteY2" fmla="*/ 16077 h 96464"/>
                        <a:gd name="connsiteX3" fmla="*/ 3965809 w 3965809"/>
                        <a:gd name="connsiteY3" fmla="*/ 48232 h 96464"/>
                        <a:gd name="connsiteX4" fmla="*/ 3917577 w 3965809"/>
                        <a:gd name="connsiteY4" fmla="*/ 96464 h 96464"/>
                        <a:gd name="connsiteX5" fmla="*/ 157567 w 3965809"/>
                        <a:gd name="connsiteY5" fmla="*/ 91701 h 96464"/>
                        <a:gd name="connsiteX6" fmla="*/ 0 w 3965809"/>
                        <a:gd name="connsiteY6" fmla="*/ 0 h 96464"/>
                        <a:gd name="connsiteX0" fmla="*/ 0 w 3965809"/>
                        <a:gd name="connsiteY0" fmla="*/ 0 h 96464"/>
                        <a:gd name="connsiteX1" fmla="*/ 3949732 w 3965809"/>
                        <a:gd name="connsiteY1" fmla="*/ 0 h 96464"/>
                        <a:gd name="connsiteX2" fmla="*/ 3965809 w 3965809"/>
                        <a:gd name="connsiteY2" fmla="*/ 16077 h 96464"/>
                        <a:gd name="connsiteX3" fmla="*/ 3917577 w 3965809"/>
                        <a:gd name="connsiteY3" fmla="*/ 96464 h 96464"/>
                        <a:gd name="connsiteX4" fmla="*/ 157567 w 3965809"/>
                        <a:gd name="connsiteY4" fmla="*/ 91701 h 96464"/>
                        <a:gd name="connsiteX5" fmla="*/ 0 w 3965809"/>
                        <a:gd name="connsiteY5" fmla="*/ 0 h 96464"/>
                        <a:gd name="connsiteX0" fmla="*/ 0 w 4416042"/>
                        <a:gd name="connsiteY0" fmla="*/ 0 h 96464"/>
                        <a:gd name="connsiteX1" fmla="*/ 3949732 w 4416042"/>
                        <a:gd name="connsiteY1" fmla="*/ 0 h 96464"/>
                        <a:gd name="connsiteX2" fmla="*/ 3917577 w 4416042"/>
                        <a:gd name="connsiteY2" fmla="*/ 96464 h 96464"/>
                        <a:gd name="connsiteX3" fmla="*/ 157567 w 4416042"/>
                        <a:gd name="connsiteY3" fmla="*/ 91701 h 96464"/>
                        <a:gd name="connsiteX4" fmla="*/ 0 w 4416042"/>
                        <a:gd name="connsiteY4" fmla="*/ 0 h 96464"/>
                        <a:gd name="connsiteX0" fmla="*/ 0 w 4235248"/>
                        <a:gd name="connsiteY0" fmla="*/ 0 h 96464"/>
                        <a:gd name="connsiteX1" fmla="*/ 3949732 w 4235248"/>
                        <a:gd name="connsiteY1" fmla="*/ 0 h 96464"/>
                        <a:gd name="connsiteX2" fmla="*/ 3917577 w 4235248"/>
                        <a:gd name="connsiteY2" fmla="*/ 96464 h 96464"/>
                        <a:gd name="connsiteX3" fmla="*/ 157567 w 4235248"/>
                        <a:gd name="connsiteY3" fmla="*/ 91701 h 96464"/>
                        <a:gd name="connsiteX4" fmla="*/ 0 w 4235248"/>
                        <a:gd name="connsiteY4" fmla="*/ 0 h 96464"/>
                        <a:gd name="connsiteX0" fmla="*/ 0 w 4211511"/>
                        <a:gd name="connsiteY0" fmla="*/ 0 h 96464"/>
                        <a:gd name="connsiteX1" fmla="*/ 3949732 w 4211511"/>
                        <a:gd name="connsiteY1" fmla="*/ 0 h 96464"/>
                        <a:gd name="connsiteX2" fmla="*/ 3814389 w 4211511"/>
                        <a:gd name="connsiteY2" fmla="*/ 96464 h 96464"/>
                        <a:gd name="connsiteX3" fmla="*/ 157567 w 4211511"/>
                        <a:gd name="connsiteY3" fmla="*/ 91701 h 96464"/>
                        <a:gd name="connsiteX4" fmla="*/ 0 w 4211511"/>
                        <a:gd name="connsiteY4" fmla="*/ 0 h 96464"/>
                        <a:gd name="connsiteX0" fmla="*/ 0 w 3949892"/>
                        <a:gd name="connsiteY0" fmla="*/ 0 h 96464"/>
                        <a:gd name="connsiteX1" fmla="*/ 3949732 w 3949892"/>
                        <a:gd name="connsiteY1" fmla="*/ 0 h 96464"/>
                        <a:gd name="connsiteX2" fmla="*/ 3814389 w 3949892"/>
                        <a:gd name="connsiteY2" fmla="*/ 96464 h 96464"/>
                        <a:gd name="connsiteX3" fmla="*/ 157567 w 3949892"/>
                        <a:gd name="connsiteY3" fmla="*/ 91701 h 96464"/>
                        <a:gd name="connsiteX4" fmla="*/ 0 w 3949892"/>
                        <a:gd name="connsiteY4" fmla="*/ 0 h 96464"/>
                        <a:gd name="connsiteX0" fmla="*/ 0 w 3950482"/>
                        <a:gd name="connsiteY0" fmla="*/ 0 h 98214"/>
                        <a:gd name="connsiteX1" fmla="*/ 3949732 w 3950482"/>
                        <a:gd name="connsiteY1" fmla="*/ 0 h 98214"/>
                        <a:gd name="connsiteX2" fmla="*/ 3814389 w 3950482"/>
                        <a:gd name="connsiteY2" fmla="*/ 96464 h 98214"/>
                        <a:gd name="connsiteX3" fmla="*/ 157567 w 3950482"/>
                        <a:gd name="connsiteY3" fmla="*/ 91701 h 98214"/>
                        <a:gd name="connsiteX4" fmla="*/ 0 w 3950482"/>
                        <a:gd name="connsiteY4" fmla="*/ 0 h 98214"/>
                        <a:gd name="connsiteX0" fmla="*/ 0 w 3954882"/>
                        <a:gd name="connsiteY0" fmla="*/ 0 h 98214"/>
                        <a:gd name="connsiteX1" fmla="*/ 3949732 w 3954882"/>
                        <a:gd name="connsiteY1" fmla="*/ 0 h 98214"/>
                        <a:gd name="connsiteX2" fmla="*/ 3814389 w 3954882"/>
                        <a:gd name="connsiteY2" fmla="*/ 96464 h 98214"/>
                        <a:gd name="connsiteX3" fmla="*/ 157567 w 3954882"/>
                        <a:gd name="connsiteY3" fmla="*/ 91701 h 98214"/>
                        <a:gd name="connsiteX4" fmla="*/ 0 w 3954882"/>
                        <a:gd name="connsiteY4" fmla="*/ 0 h 98214"/>
                        <a:gd name="connsiteX0" fmla="*/ 0 w 4140719"/>
                        <a:gd name="connsiteY0" fmla="*/ 4763 h 107592"/>
                        <a:gd name="connsiteX1" fmla="*/ 3949732 w 4140719"/>
                        <a:gd name="connsiteY1" fmla="*/ 0 h 107592"/>
                        <a:gd name="connsiteX2" fmla="*/ 3814389 w 4140719"/>
                        <a:gd name="connsiteY2" fmla="*/ 101227 h 107592"/>
                        <a:gd name="connsiteX3" fmla="*/ 157567 w 4140719"/>
                        <a:gd name="connsiteY3" fmla="*/ 96464 h 107592"/>
                        <a:gd name="connsiteX4" fmla="*/ 0 w 4140719"/>
                        <a:gd name="connsiteY4" fmla="*/ 4763 h 107592"/>
                        <a:gd name="connsiteX0" fmla="*/ 0 w 4140719"/>
                        <a:gd name="connsiteY0" fmla="*/ 4763 h 101342"/>
                        <a:gd name="connsiteX1" fmla="*/ 3949732 w 4140719"/>
                        <a:gd name="connsiteY1" fmla="*/ 0 h 101342"/>
                        <a:gd name="connsiteX2" fmla="*/ 3814389 w 4140719"/>
                        <a:gd name="connsiteY2" fmla="*/ 101227 h 101342"/>
                        <a:gd name="connsiteX3" fmla="*/ 157567 w 4140719"/>
                        <a:gd name="connsiteY3" fmla="*/ 96464 h 101342"/>
                        <a:gd name="connsiteX4" fmla="*/ 0 w 4140719"/>
                        <a:gd name="connsiteY4" fmla="*/ 4763 h 101342"/>
                        <a:gd name="connsiteX0" fmla="*/ 0 w 3967861"/>
                        <a:gd name="connsiteY0" fmla="*/ 4763 h 102812"/>
                        <a:gd name="connsiteX1" fmla="*/ 3949732 w 3967861"/>
                        <a:gd name="connsiteY1" fmla="*/ 0 h 102812"/>
                        <a:gd name="connsiteX2" fmla="*/ 3814389 w 3967861"/>
                        <a:gd name="connsiteY2" fmla="*/ 101227 h 102812"/>
                        <a:gd name="connsiteX3" fmla="*/ 157567 w 3967861"/>
                        <a:gd name="connsiteY3" fmla="*/ 96464 h 102812"/>
                        <a:gd name="connsiteX4" fmla="*/ 0 w 3967861"/>
                        <a:gd name="connsiteY4" fmla="*/ 4763 h 102812"/>
                        <a:gd name="connsiteX0" fmla="*/ 0 w 3952514"/>
                        <a:gd name="connsiteY0" fmla="*/ 4763 h 102812"/>
                        <a:gd name="connsiteX1" fmla="*/ 3949732 w 3952514"/>
                        <a:gd name="connsiteY1" fmla="*/ 0 h 102812"/>
                        <a:gd name="connsiteX2" fmla="*/ 3814389 w 3952514"/>
                        <a:gd name="connsiteY2" fmla="*/ 101227 h 102812"/>
                        <a:gd name="connsiteX3" fmla="*/ 157567 w 3952514"/>
                        <a:gd name="connsiteY3" fmla="*/ 96464 h 102812"/>
                        <a:gd name="connsiteX4" fmla="*/ 0 w 3952514"/>
                        <a:gd name="connsiteY4" fmla="*/ 4763 h 102812"/>
                        <a:gd name="connsiteX0" fmla="*/ 0 w 3953541"/>
                        <a:gd name="connsiteY0" fmla="*/ 4763 h 102812"/>
                        <a:gd name="connsiteX1" fmla="*/ 3949732 w 3953541"/>
                        <a:gd name="connsiteY1" fmla="*/ 0 h 102812"/>
                        <a:gd name="connsiteX2" fmla="*/ 3814389 w 3953541"/>
                        <a:gd name="connsiteY2" fmla="*/ 101227 h 102812"/>
                        <a:gd name="connsiteX3" fmla="*/ 157567 w 3953541"/>
                        <a:gd name="connsiteY3" fmla="*/ 96464 h 102812"/>
                        <a:gd name="connsiteX4" fmla="*/ 0 w 3953541"/>
                        <a:gd name="connsiteY4" fmla="*/ 4763 h 102812"/>
                        <a:gd name="connsiteX0" fmla="*/ 0 w 3953541"/>
                        <a:gd name="connsiteY0" fmla="*/ 4763 h 102812"/>
                        <a:gd name="connsiteX1" fmla="*/ 3949732 w 3953541"/>
                        <a:gd name="connsiteY1" fmla="*/ 0 h 102812"/>
                        <a:gd name="connsiteX2" fmla="*/ 3814389 w 3953541"/>
                        <a:gd name="connsiteY2" fmla="*/ 101227 h 102812"/>
                        <a:gd name="connsiteX3" fmla="*/ 157567 w 3953541"/>
                        <a:gd name="connsiteY3" fmla="*/ 96464 h 102812"/>
                        <a:gd name="connsiteX4" fmla="*/ 0 w 3953541"/>
                        <a:gd name="connsiteY4" fmla="*/ 4763 h 102812"/>
                        <a:gd name="connsiteX0" fmla="*/ 0 w 3949732"/>
                        <a:gd name="connsiteY0" fmla="*/ 4763 h 102812"/>
                        <a:gd name="connsiteX1" fmla="*/ 3949732 w 3949732"/>
                        <a:gd name="connsiteY1" fmla="*/ 0 h 102812"/>
                        <a:gd name="connsiteX2" fmla="*/ 3814389 w 3949732"/>
                        <a:gd name="connsiteY2" fmla="*/ 101227 h 102812"/>
                        <a:gd name="connsiteX3" fmla="*/ 157567 w 3949732"/>
                        <a:gd name="connsiteY3" fmla="*/ 96464 h 102812"/>
                        <a:gd name="connsiteX4" fmla="*/ 0 w 3949732"/>
                        <a:gd name="connsiteY4" fmla="*/ 4763 h 102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732" h="102812">
                          <a:moveTo>
                            <a:pt x="0" y="4763"/>
                          </a:moveTo>
                          <a:lnTo>
                            <a:pt x="3949732" y="0"/>
                          </a:lnTo>
                          <a:cubicBezTo>
                            <a:pt x="3921269" y="49415"/>
                            <a:pt x="3912223" y="77600"/>
                            <a:pt x="3814389" y="101227"/>
                          </a:cubicBezTo>
                          <a:cubicBezTo>
                            <a:pt x="3615749" y="106192"/>
                            <a:pt x="1376508" y="98052"/>
                            <a:pt x="157567" y="96464"/>
                          </a:cubicBezTo>
                          <a:cubicBezTo>
                            <a:pt x="43858" y="72838"/>
                            <a:pt x="2971" y="13695"/>
                            <a:pt x="0" y="4763"/>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0" name="Group 259">
                    <a:extLst>
                      <a:ext uri="{FF2B5EF4-FFF2-40B4-BE49-F238E27FC236}">
                        <a16:creationId xmlns:a16="http://schemas.microsoft.com/office/drawing/2014/main" id="{8FBA29D4-F5F4-4964-9CE9-373B81CD67F3}"/>
                      </a:ext>
                    </a:extLst>
                  </p:cNvPr>
                  <p:cNvGrpSpPr/>
                  <p:nvPr/>
                </p:nvGrpSpPr>
                <p:grpSpPr>
                  <a:xfrm>
                    <a:off x="-571796" y="3917872"/>
                    <a:ext cx="588901" cy="343249"/>
                    <a:chOff x="11780774" y="6292409"/>
                    <a:chExt cx="518383" cy="373899"/>
                  </a:xfrm>
                </p:grpSpPr>
                <p:sp>
                  <p:nvSpPr>
                    <p:cNvPr id="261" name="Rectangle 260">
                      <a:extLst>
                        <a:ext uri="{FF2B5EF4-FFF2-40B4-BE49-F238E27FC236}">
                          <a16:creationId xmlns:a16="http://schemas.microsoft.com/office/drawing/2014/main" id="{0F80C8E7-5FBC-4DD8-8EFC-0C8D3C189D46}"/>
                        </a:ext>
                      </a:extLst>
                    </p:cNvPr>
                    <p:cNvSpPr/>
                    <p:nvPr/>
                  </p:nvSpPr>
                  <p:spPr bwMode="auto">
                    <a:xfrm>
                      <a:off x="11780775" y="6292409"/>
                      <a:ext cx="518382" cy="37389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a:extLst>
                        <a:ext uri="{FF2B5EF4-FFF2-40B4-BE49-F238E27FC236}">
                          <a16:creationId xmlns:a16="http://schemas.microsoft.com/office/drawing/2014/main" id="{3BF66DDB-0A38-4130-9E9D-335CD043D5E7}"/>
                        </a:ext>
                      </a:extLst>
                    </p:cNvPr>
                    <p:cNvSpPr/>
                    <p:nvPr/>
                  </p:nvSpPr>
                  <p:spPr bwMode="auto">
                    <a:xfrm>
                      <a:off x="12007521" y="6336304"/>
                      <a:ext cx="291635" cy="317698"/>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a:extLst>
                        <a:ext uri="{FF2B5EF4-FFF2-40B4-BE49-F238E27FC236}">
                          <a16:creationId xmlns:a16="http://schemas.microsoft.com/office/drawing/2014/main" id="{E2AA6964-F5F9-4030-BA55-5B8EA4AC9AA0}"/>
                        </a:ext>
                      </a:extLst>
                    </p:cNvPr>
                    <p:cNvSpPr/>
                    <p:nvPr/>
                  </p:nvSpPr>
                  <p:spPr bwMode="auto">
                    <a:xfrm>
                      <a:off x="11780775" y="6292410"/>
                      <a:ext cx="518382" cy="84822"/>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a:extLst>
                        <a:ext uri="{FF2B5EF4-FFF2-40B4-BE49-F238E27FC236}">
                          <a16:creationId xmlns:a16="http://schemas.microsoft.com/office/drawing/2014/main" id="{0D2EED7B-EA26-4120-98F3-5AE49B4D4F83}"/>
                        </a:ext>
                      </a:extLst>
                    </p:cNvPr>
                    <p:cNvSpPr/>
                    <p:nvPr/>
                  </p:nvSpPr>
                  <p:spPr bwMode="auto">
                    <a:xfrm>
                      <a:off x="11780774" y="6427712"/>
                      <a:ext cx="231247" cy="49801"/>
                    </a:xfrm>
                    <a:prstGeom prst="rect">
                      <a:avLst/>
                    </a:prstGeom>
                    <a:solidFill>
                      <a:srgbClr val="1C8B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ounded Rectangle 203">
                      <a:extLst>
                        <a:ext uri="{FF2B5EF4-FFF2-40B4-BE49-F238E27FC236}">
                          <a16:creationId xmlns:a16="http://schemas.microsoft.com/office/drawing/2014/main" id="{E56E3F7D-7B03-4F5A-8364-A6603FA6C15C}"/>
                        </a:ext>
                      </a:extLst>
                    </p:cNvPr>
                    <p:cNvSpPr/>
                    <p:nvPr/>
                  </p:nvSpPr>
                  <p:spPr bwMode="auto">
                    <a:xfrm>
                      <a:off x="12023779" y="6427712"/>
                      <a:ext cx="210879"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ounded Rectangle 204">
                      <a:extLst>
                        <a:ext uri="{FF2B5EF4-FFF2-40B4-BE49-F238E27FC236}">
                          <a16:creationId xmlns:a16="http://schemas.microsoft.com/office/drawing/2014/main" id="{694BC06E-6351-49F3-9CCC-66A0684374E0}"/>
                        </a:ext>
                      </a:extLst>
                    </p:cNvPr>
                    <p:cNvSpPr/>
                    <p:nvPr/>
                  </p:nvSpPr>
                  <p:spPr bwMode="auto">
                    <a:xfrm>
                      <a:off x="12023779" y="6482254"/>
                      <a:ext cx="210879"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Rounded Rectangle 205">
                      <a:extLst>
                        <a:ext uri="{FF2B5EF4-FFF2-40B4-BE49-F238E27FC236}">
                          <a16:creationId xmlns:a16="http://schemas.microsoft.com/office/drawing/2014/main" id="{710F783C-31AF-461F-8CF6-25DECEAEC095}"/>
                        </a:ext>
                      </a:extLst>
                    </p:cNvPr>
                    <p:cNvSpPr/>
                    <p:nvPr/>
                  </p:nvSpPr>
                  <p:spPr bwMode="auto">
                    <a:xfrm>
                      <a:off x="12013407" y="6541679"/>
                      <a:ext cx="148745"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27" name="Group 226">
                  <a:extLst>
                    <a:ext uri="{FF2B5EF4-FFF2-40B4-BE49-F238E27FC236}">
                      <a16:creationId xmlns:a16="http://schemas.microsoft.com/office/drawing/2014/main" id="{01475957-BEED-4BA8-9723-0DAFFE9BAF80}"/>
                    </a:ext>
                  </a:extLst>
                </p:cNvPr>
                <p:cNvGrpSpPr/>
                <p:nvPr/>
              </p:nvGrpSpPr>
              <p:grpSpPr>
                <a:xfrm>
                  <a:off x="959876" y="3055549"/>
                  <a:ext cx="217476" cy="328226"/>
                  <a:chOff x="-296232" y="3492549"/>
                  <a:chExt cx="211588" cy="319338"/>
                </a:xfrm>
              </p:grpSpPr>
              <p:sp>
                <p:nvSpPr>
                  <p:cNvPr id="249" name="Rounded Rectangle 182">
                    <a:extLst>
                      <a:ext uri="{FF2B5EF4-FFF2-40B4-BE49-F238E27FC236}">
                        <a16:creationId xmlns:a16="http://schemas.microsoft.com/office/drawing/2014/main" id="{F5F3F543-F327-460B-828F-277AA8731BAA}"/>
                      </a:ext>
                    </a:extLst>
                  </p:cNvPr>
                  <p:cNvSpPr/>
                  <p:nvPr/>
                </p:nvSpPr>
                <p:spPr>
                  <a:xfrm>
                    <a:off x="-296232" y="3492549"/>
                    <a:ext cx="211588" cy="319338"/>
                  </a:xfrm>
                  <a:prstGeom prst="roundRect">
                    <a:avLst>
                      <a:gd name="adj" fmla="val 6467"/>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250" name="Oval 249">
                    <a:extLst>
                      <a:ext uri="{FF2B5EF4-FFF2-40B4-BE49-F238E27FC236}">
                        <a16:creationId xmlns:a16="http://schemas.microsoft.com/office/drawing/2014/main" id="{63E25C2A-5F07-4E5B-889F-AF632F76151B}"/>
                      </a:ext>
                    </a:extLst>
                  </p:cNvPr>
                  <p:cNvSpPr/>
                  <p:nvPr/>
                </p:nvSpPr>
                <p:spPr>
                  <a:xfrm>
                    <a:off x="-204881" y="3775409"/>
                    <a:ext cx="28885" cy="2811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1" name="Rounded Rectangle 184">
                    <a:extLst>
                      <a:ext uri="{FF2B5EF4-FFF2-40B4-BE49-F238E27FC236}">
                        <a16:creationId xmlns:a16="http://schemas.microsoft.com/office/drawing/2014/main" id="{0116EA1A-FC6B-46FF-8B10-DCCF2330353E}"/>
                      </a:ext>
                    </a:extLst>
                  </p:cNvPr>
                  <p:cNvSpPr/>
                  <p:nvPr/>
                </p:nvSpPr>
                <p:spPr>
                  <a:xfrm>
                    <a:off x="-228162" y="3504194"/>
                    <a:ext cx="75447" cy="9371"/>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252" name="Group 251">
                    <a:extLst>
                      <a:ext uri="{FF2B5EF4-FFF2-40B4-BE49-F238E27FC236}">
                        <a16:creationId xmlns:a16="http://schemas.microsoft.com/office/drawing/2014/main" id="{FA7128D3-A75A-4F95-8F3E-EC913EB4BB00}"/>
                      </a:ext>
                    </a:extLst>
                  </p:cNvPr>
                  <p:cNvGrpSpPr/>
                  <p:nvPr/>
                </p:nvGrpSpPr>
                <p:grpSpPr>
                  <a:xfrm>
                    <a:off x="-267082" y="3531358"/>
                    <a:ext cx="152122" cy="225695"/>
                    <a:chOff x="11279466" y="5630123"/>
                    <a:chExt cx="137117" cy="225695"/>
                  </a:xfrm>
                </p:grpSpPr>
                <p:sp>
                  <p:nvSpPr>
                    <p:cNvPr id="253" name="Rectangle 252">
                      <a:extLst>
                        <a:ext uri="{FF2B5EF4-FFF2-40B4-BE49-F238E27FC236}">
                          <a16:creationId xmlns:a16="http://schemas.microsoft.com/office/drawing/2014/main" id="{60A0C68D-7F69-4C3E-9299-E803293D80BF}"/>
                        </a:ext>
                      </a:extLst>
                    </p:cNvPr>
                    <p:cNvSpPr/>
                    <p:nvPr/>
                  </p:nvSpPr>
                  <p:spPr bwMode="auto">
                    <a:xfrm>
                      <a:off x="11279466" y="5630123"/>
                      <a:ext cx="137117" cy="22569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a:extLst>
                        <a:ext uri="{FF2B5EF4-FFF2-40B4-BE49-F238E27FC236}">
                          <a16:creationId xmlns:a16="http://schemas.microsoft.com/office/drawing/2014/main" id="{815E338F-05E5-4E81-B2B4-928959424162}"/>
                        </a:ext>
                      </a:extLst>
                    </p:cNvPr>
                    <p:cNvSpPr/>
                    <p:nvPr/>
                  </p:nvSpPr>
                  <p:spPr bwMode="auto">
                    <a:xfrm>
                      <a:off x="11279466" y="5630123"/>
                      <a:ext cx="137117" cy="45719"/>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5" name="Rounded Rectangle 195">
                      <a:extLst>
                        <a:ext uri="{FF2B5EF4-FFF2-40B4-BE49-F238E27FC236}">
                          <a16:creationId xmlns:a16="http://schemas.microsoft.com/office/drawing/2014/main" id="{531E9CBF-633F-44FD-9EB6-DD8B28120696}"/>
                        </a:ext>
                      </a:extLst>
                    </p:cNvPr>
                    <p:cNvSpPr/>
                    <p:nvPr/>
                  </p:nvSpPr>
                  <p:spPr bwMode="auto">
                    <a:xfrm>
                      <a:off x="11281572" y="5786471"/>
                      <a:ext cx="135011"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6" name="Rounded Rectangle 196">
                      <a:extLst>
                        <a:ext uri="{FF2B5EF4-FFF2-40B4-BE49-F238E27FC236}">
                          <a16:creationId xmlns:a16="http://schemas.microsoft.com/office/drawing/2014/main" id="{EACFF83E-0C58-46D0-BE37-2CD74EE9692A}"/>
                        </a:ext>
                      </a:extLst>
                    </p:cNvPr>
                    <p:cNvSpPr/>
                    <p:nvPr/>
                  </p:nvSpPr>
                  <p:spPr bwMode="auto">
                    <a:xfrm>
                      <a:off x="11281572" y="5817696"/>
                      <a:ext cx="135011"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Rounded Rectangle 197">
                      <a:extLst>
                        <a:ext uri="{FF2B5EF4-FFF2-40B4-BE49-F238E27FC236}">
                          <a16:creationId xmlns:a16="http://schemas.microsoft.com/office/drawing/2014/main" id="{52D302AC-4120-402A-B713-A7114E2827CC}"/>
                        </a:ext>
                      </a:extLst>
                    </p:cNvPr>
                    <p:cNvSpPr/>
                    <p:nvPr/>
                  </p:nvSpPr>
                  <p:spPr bwMode="auto">
                    <a:xfrm>
                      <a:off x="11281572" y="5745403"/>
                      <a:ext cx="135011"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8" name="Rounded Rectangle 198">
                      <a:extLst>
                        <a:ext uri="{FF2B5EF4-FFF2-40B4-BE49-F238E27FC236}">
                          <a16:creationId xmlns:a16="http://schemas.microsoft.com/office/drawing/2014/main" id="{8372C914-429F-490E-BC4A-D2022F9FBC13}"/>
                        </a:ext>
                      </a:extLst>
                    </p:cNvPr>
                    <p:cNvSpPr/>
                    <p:nvPr/>
                  </p:nvSpPr>
                  <p:spPr bwMode="auto">
                    <a:xfrm>
                      <a:off x="11281572" y="5711088"/>
                      <a:ext cx="135011" cy="17577"/>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28" name="Group 227">
                  <a:extLst>
                    <a:ext uri="{FF2B5EF4-FFF2-40B4-BE49-F238E27FC236}">
                      <a16:creationId xmlns:a16="http://schemas.microsoft.com/office/drawing/2014/main" id="{212846DB-2FDC-4AEC-B3AE-C87B772DC069}"/>
                    </a:ext>
                  </a:extLst>
                </p:cNvPr>
                <p:cNvGrpSpPr/>
                <p:nvPr/>
              </p:nvGrpSpPr>
              <p:grpSpPr>
                <a:xfrm>
                  <a:off x="505834" y="3069727"/>
                  <a:ext cx="408640" cy="294744"/>
                  <a:chOff x="505834" y="3069727"/>
                  <a:chExt cx="408640" cy="294744"/>
                </a:xfrm>
              </p:grpSpPr>
              <p:sp>
                <p:nvSpPr>
                  <p:cNvPr id="242" name="Rectangle 241">
                    <a:extLst>
                      <a:ext uri="{FF2B5EF4-FFF2-40B4-BE49-F238E27FC236}">
                        <a16:creationId xmlns:a16="http://schemas.microsoft.com/office/drawing/2014/main" id="{D230FC90-3AE7-4DA2-9DBA-1AF49A1A1740}"/>
                      </a:ext>
                    </a:extLst>
                  </p:cNvPr>
                  <p:cNvSpPr/>
                  <p:nvPr/>
                </p:nvSpPr>
                <p:spPr bwMode="auto">
                  <a:xfrm>
                    <a:off x="505834" y="3069727"/>
                    <a:ext cx="408640" cy="29474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a:extLst>
                      <a:ext uri="{FF2B5EF4-FFF2-40B4-BE49-F238E27FC236}">
                        <a16:creationId xmlns:a16="http://schemas.microsoft.com/office/drawing/2014/main" id="{0F6B3EE2-FBED-402B-8D05-D548A3547D0C}"/>
                      </a:ext>
                    </a:extLst>
                  </p:cNvPr>
                  <p:cNvSpPr/>
                  <p:nvPr/>
                </p:nvSpPr>
                <p:spPr bwMode="auto">
                  <a:xfrm>
                    <a:off x="646207" y="3104329"/>
                    <a:ext cx="268267" cy="2504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a:extLst>
                      <a:ext uri="{FF2B5EF4-FFF2-40B4-BE49-F238E27FC236}">
                        <a16:creationId xmlns:a16="http://schemas.microsoft.com/office/drawing/2014/main" id="{14F8667B-9526-4089-B779-FBBF96EB18B2}"/>
                      </a:ext>
                    </a:extLst>
                  </p:cNvPr>
                  <p:cNvSpPr/>
                  <p:nvPr/>
                </p:nvSpPr>
                <p:spPr bwMode="auto">
                  <a:xfrm>
                    <a:off x="505834" y="3069728"/>
                    <a:ext cx="408640" cy="66865"/>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a:extLst>
                      <a:ext uri="{FF2B5EF4-FFF2-40B4-BE49-F238E27FC236}">
                        <a16:creationId xmlns:a16="http://schemas.microsoft.com/office/drawing/2014/main" id="{7A587CBC-1C09-4887-AA0D-DE866B67863F}"/>
                      </a:ext>
                    </a:extLst>
                  </p:cNvPr>
                  <p:cNvSpPr/>
                  <p:nvPr/>
                </p:nvSpPr>
                <p:spPr bwMode="auto">
                  <a:xfrm>
                    <a:off x="505834" y="3176386"/>
                    <a:ext cx="140372" cy="35978"/>
                  </a:xfrm>
                  <a:prstGeom prst="rect">
                    <a:avLst/>
                  </a:prstGeom>
                  <a:solidFill>
                    <a:srgbClr val="1C8B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6" name="Rounded Rectangle 176">
                    <a:extLst>
                      <a:ext uri="{FF2B5EF4-FFF2-40B4-BE49-F238E27FC236}">
                        <a16:creationId xmlns:a16="http://schemas.microsoft.com/office/drawing/2014/main" id="{584ABD9E-82E9-429A-90E8-A24BFDC87833}"/>
                      </a:ext>
                    </a:extLst>
                  </p:cNvPr>
                  <p:cNvSpPr/>
                  <p:nvPr/>
                </p:nvSpPr>
                <p:spPr bwMode="auto">
                  <a:xfrm>
                    <a:off x="669648" y="3176386"/>
                    <a:ext cx="193981"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7" name="Rounded Rectangle 177">
                    <a:extLst>
                      <a:ext uri="{FF2B5EF4-FFF2-40B4-BE49-F238E27FC236}">
                        <a16:creationId xmlns:a16="http://schemas.microsoft.com/office/drawing/2014/main" id="{C1BD37EF-FAB3-48E7-8FAB-471EFA8EDF1D}"/>
                      </a:ext>
                    </a:extLst>
                  </p:cNvPr>
                  <p:cNvSpPr/>
                  <p:nvPr/>
                </p:nvSpPr>
                <p:spPr bwMode="auto">
                  <a:xfrm>
                    <a:off x="669648" y="3219382"/>
                    <a:ext cx="193981"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ounded Rectangle 178">
                    <a:extLst>
                      <a:ext uri="{FF2B5EF4-FFF2-40B4-BE49-F238E27FC236}">
                        <a16:creationId xmlns:a16="http://schemas.microsoft.com/office/drawing/2014/main" id="{F7EFD3E1-5F0A-42D0-B4AB-6C978B11C299}"/>
                      </a:ext>
                    </a:extLst>
                  </p:cNvPr>
                  <p:cNvSpPr/>
                  <p:nvPr/>
                </p:nvSpPr>
                <p:spPr bwMode="auto">
                  <a:xfrm>
                    <a:off x="669648" y="3266226"/>
                    <a:ext cx="136825"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29" name="Freeform 179">
                  <a:extLst>
                    <a:ext uri="{FF2B5EF4-FFF2-40B4-BE49-F238E27FC236}">
                      <a16:creationId xmlns:a16="http://schemas.microsoft.com/office/drawing/2014/main" id="{86B48F98-BAC8-4D11-BD71-CBC743B32E9B}"/>
                    </a:ext>
                  </a:extLst>
                </p:cNvPr>
                <p:cNvSpPr/>
                <p:nvPr/>
              </p:nvSpPr>
              <p:spPr bwMode="auto">
                <a:xfrm>
                  <a:off x="493618" y="3063740"/>
                  <a:ext cx="437426" cy="318180"/>
                </a:xfrm>
                <a:custGeom>
                  <a:avLst/>
                  <a:gdLst>
                    <a:gd name="connsiteX0" fmla="*/ 113996 w 1443376"/>
                    <a:gd name="connsiteY0" fmla="*/ 100428 h 1049902"/>
                    <a:gd name="connsiteX1" fmla="*/ 113996 w 1443376"/>
                    <a:gd name="connsiteY1" fmla="*/ 931686 h 1049902"/>
                    <a:gd name="connsiteX2" fmla="*/ 1329379 w 1443376"/>
                    <a:gd name="connsiteY2" fmla="*/ 931686 h 1049902"/>
                    <a:gd name="connsiteX3" fmla="*/ 1329379 w 1443376"/>
                    <a:gd name="connsiteY3" fmla="*/ 100428 h 1049902"/>
                    <a:gd name="connsiteX4" fmla="*/ 89053 w 1443376"/>
                    <a:gd name="connsiteY4" fmla="*/ 0 h 1049902"/>
                    <a:gd name="connsiteX5" fmla="*/ 1354323 w 1443376"/>
                    <a:gd name="connsiteY5" fmla="*/ 0 h 1049902"/>
                    <a:gd name="connsiteX6" fmla="*/ 1443376 w 1443376"/>
                    <a:gd name="connsiteY6" fmla="*/ 89053 h 1049902"/>
                    <a:gd name="connsiteX7" fmla="*/ 1443376 w 1443376"/>
                    <a:gd name="connsiteY7" fmla="*/ 960849 h 1049902"/>
                    <a:gd name="connsiteX8" fmla="*/ 1354323 w 1443376"/>
                    <a:gd name="connsiteY8" fmla="*/ 1049902 h 1049902"/>
                    <a:gd name="connsiteX9" fmla="*/ 89053 w 1443376"/>
                    <a:gd name="connsiteY9" fmla="*/ 1049902 h 1049902"/>
                    <a:gd name="connsiteX10" fmla="*/ 0 w 1443376"/>
                    <a:gd name="connsiteY10" fmla="*/ 960849 h 1049902"/>
                    <a:gd name="connsiteX11" fmla="*/ 0 w 1443376"/>
                    <a:gd name="connsiteY11" fmla="*/ 89053 h 1049902"/>
                    <a:gd name="connsiteX12" fmla="*/ 89053 w 1443376"/>
                    <a:gd name="connsiteY12" fmla="*/ 0 h 104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3376" h="1049902">
                      <a:moveTo>
                        <a:pt x="113996" y="100428"/>
                      </a:moveTo>
                      <a:lnTo>
                        <a:pt x="113996" y="931686"/>
                      </a:lnTo>
                      <a:lnTo>
                        <a:pt x="1329379" y="931686"/>
                      </a:lnTo>
                      <a:lnTo>
                        <a:pt x="1329379" y="100428"/>
                      </a:lnTo>
                      <a:close/>
                      <a:moveTo>
                        <a:pt x="89053" y="0"/>
                      </a:moveTo>
                      <a:lnTo>
                        <a:pt x="1354323" y="0"/>
                      </a:lnTo>
                      <a:cubicBezTo>
                        <a:pt x="1403506" y="0"/>
                        <a:pt x="1443376" y="39870"/>
                        <a:pt x="1443376" y="89053"/>
                      </a:cubicBezTo>
                      <a:lnTo>
                        <a:pt x="1443376" y="960849"/>
                      </a:lnTo>
                      <a:cubicBezTo>
                        <a:pt x="1443376" y="1010032"/>
                        <a:pt x="1403506" y="1049902"/>
                        <a:pt x="1354323" y="1049902"/>
                      </a:cubicBezTo>
                      <a:lnTo>
                        <a:pt x="89053" y="1049902"/>
                      </a:lnTo>
                      <a:cubicBezTo>
                        <a:pt x="39870" y="1049902"/>
                        <a:pt x="0" y="1010032"/>
                        <a:pt x="0" y="960849"/>
                      </a:cubicBezTo>
                      <a:lnTo>
                        <a:pt x="0" y="89053"/>
                      </a:lnTo>
                      <a:cubicBezTo>
                        <a:pt x="0" y="39870"/>
                        <a:pt x="39870" y="0"/>
                        <a:pt x="89053" y="0"/>
                      </a:cubicBezTo>
                      <a:close/>
                    </a:path>
                  </a:pathLst>
                </a:cu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0" name="Group 229">
                  <a:extLst>
                    <a:ext uri="{FF2B5EF4-FFF2-40B4-BE49-F238E27FC236}">
                      <a16:creationId xmlns:a16="http://schemas.microsoft.com/office/drawing/2014/main" id="{8170D191-598A-4CCF-BAC3-9251043A2B99}"/>
                    </a:ext>
                  </a:extLst>
                </p:cNvPr>
                <p:cNvGrpSpPr/>
                <p:nvPr/>
              </p:nvGrpSpPr>
              <p:grpSpPr>
                <a:xfrm>
                  <a:off x="501923" y="3414781"/>
                  <a:ext cx="268776" cy="244565"/>
                  <a:chOff x="501923" y="3414781"/>
                  <a:chExt cx="268776" cy="244565"/>
                </a:xfrm>
              </p:grpSpPr>
              <p:sp>
                <p:nvSpPr>
                  <p:cNvPr id="231" name="Rounded Rectangle 182">
                    <a:extLst>
                      <a:ext uri="{FF2B5EF4-FFF2-40B4-BE49-F238E27FC236}">
                        <a16:creationId xmlns:a16="http://schemas.microsoft.com/office/drawing/2014/main" id="{B01CE9A1-3952-4D43-94FD-9BD4A9E4FC7D}"/>
                      </a:ext>
                    </a:extLst>
                  </p:cNvPr>
                  <p:cNvSpPr/>
                  <p:nvPr/>
                </p:nvSpPr>
                <p:spPr>
                  <a:xfrm rot="16200000">
                    <a:off x="514028" y="3402676"/>
                    <a:ext cx="244565" cy="268776"/>
                  </a:xfrm>
                  <a:prstGeom prst="roundRect">
                    <a:avLst>
                      <a:gd name="adj" fmla="val 6467"/>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1831"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232" name="Oval 231">
                    <a:extLst>
                      <a:ext uri="{FF2B5EF4-FFF2-40B4-BE49-F238E27FC236}">
                        <a16:creationId xmlns:a16="http://schemas.microsoft.com/office/drawing/2014/main" id="{FEC83DA2-C6AC-4509-BB83-0EDD6C9A4401}"/>
                      </a:ext>
                    </a:extLst>
                  </p:cNvPr>
                  <p:cNvSpPr/>
                  <p:nvPr/>
                </p:nvSpPr>
                <p:spPr>
                  <a:xfrm>
                    <a:off x="625239" y="3634136"/>
                    <a:ext cx="22143" cy="2155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33" name="Rounded Rectangle 184">
                    <a:extLst>
                      <a:ext uri="{FF2B5EF4-FFF2-40B4-BE49-F238E27FC236}">
                        <a16:creationId xmlns:a16="http://schemas.microsoft.com/office/drawing/2014/main" id="{0091246C-5F4B-4F91-B80C-CAEAF572DAB4}"/>
                      </a:ext>
                    </a:extLst>
                  </p:cNvPr>
                  <p:cNvSpPr/>
                  <p:nvPr/>
                </p:nvSpPr>
                <p:spPr>
                  <a:xfrm>
                    <a:off x="607392" y="3426226"/>
                    <a:ext cx="57836" cy="7184"/>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234" name="Group 233">
                    <a:extLst>
                      <a:ext uri="{FF2B5EF4-FFF2-40B4-BE49-F238E27FC236}">
                        <a16:creationId xmlns:a16="http://schemas.microsoft.com/office/drawing/2014/main" id="{C4858006-042A-466F-B8C8-C58138E0A335}"/>
                      </a:ext>
                    </a:extLst>
                  </p:cNvPr>
                  <p:cNvGrpSpPr/>
                  <p:nvPr/>
                </p:nvGrpSpPr>
                <p:grpSpPr>
                  <a:xfrm>
                    <a:off x="518311" y="3459175"/>
                    <a:ext cx="235999" cy="157484"/>
                    <a:chOff x="505834" y="3069727"/>
                    <a:chExt cx="408640" cy="294744"/>
                  </a:xfrm>
                </p:grpSpPr>
                <p:sp>
                  <p:nvSpPr>
                    <p:cNvPr id="235" name="Rectangle 234">
                      <a:extLst>
                        <a:ext uri="{FF2B5EF4-FFF2-40B4-BE49-F238E27FC236}">
                          <a16:creationId xmlns:a16="http://schemas.microsoft.com/office/drawing/2014/main" id="{7DB44089-435F-4665-94AB-B1F98ABC2A71}"/>
                        </a:ext>
                      </a:extLst>
                    </p:cNvPr>
                    <p:cNvSpPr/>
                    <p:nvPr/>
                  </p:nvSpPr>
                  <p:spPr bwMode="auto">
                    <a:xfrm>
                      <a:off x="505834" y="3069727"/>
                      <a:ext cx="408640" cy="29474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a:extLst>
                        <a:ext uri="{FF2B5EF4-FFF2-40B4-BE49-F238E27FC236}">
                          <a16:creationId xmlns:a16="http://schemas.microsoft.com/office/drawing/2014/main" id="{6D456A9A-4E11-47D3-9E98-B9C867C895E2}"/>
                        </a:ext>
                      </a:extLst>
                    </p:cNvPr>
                    <p:cNvSpPr/>
                    <p:nvPr/>
                  </p:nvSpPr>
                  <p:spPr bwMode="auto">
                    <a:xfrm>
                      <a:off x="646207" y="3104329"/>
                      <a:ext cx="268267" cy="2504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a:extLst>
                        <a:ext uri="{FF2B5EF4-FFF2-40B4-BE49-F238E27FC236}">
                          <a16:creationId xmlns:a16="http://schemas.microsoft.com/office/drawing/2014/main" id="{4D1A7FD4-1D99-4649-B352-BFD1D27144BE}"/>
                        </a:ext>
                      </a:extLst>
                    </p:cNvPr>
                    <p:cNvSpPr/>
                    <p:nvPr/>
                  </p:nvSpPr>
                  <p:spPr bwMode="auto">
                    <a:xfrm>
                      <a:off x="505834" y="3069728"/>
                      <a:ext cx="408640" cy="66865"/>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a:extLst>
                        <a:ext uri="{FF2B5EF4-FFF2-40B4-BE49-F238E27FC236}">
                          <a16:creationId xmlns:a16="http://schemas.microsoft.com/office/drawing/2014/main" id="{E9ECE443-606F-435C-9A71-3448D6BF0359}"/>
                        </a:ext>
                      </a:extLst>
                    </p:cNvPr>
                    <p:cNvSpPr/>
                    <p:nvPr/>
                  </p:nvSpPr>
                  <p:spPr bwMode="auto">
                    <a:xfrm>
                      <a:off x="505834" y="3176386"/>
                      <a:ext cx="140372" cy="35978"/>
                    </a:xfrm>
                    <a:prstGeom prst="rect">
                      <a:avLst/>
                    </a:prstGeom>
                    <a:solidFill>
                      <a:srgbClr val="1C8B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9" name="Rounded Rectangle 176">
                      <a:extLst>
                        <a:ext uri="{FF2B5EF4-FFF2-40B4-BE49-F238E27FC236}">
                          <a16:creationId xmlns:a16="http://schemas.microsoft.com/office/drawing/2014/main" id="{45A4F350-E0D7-49A8-9AE2-A121AAFE3B98}"/>
                        </a:ext>
                      </a:extLst>
                    </p:cNvPr>
                    <p:cNvSpPr/>
                    <p:nvPr/>
                  </p:nvSpPr>
                  <p:spPr bwMode="auto">
                    <a:xfrm>
                      <a:off x="669648" y="3176386"/>
                      <a:ext cx="193981"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0" name="Rounded Rectangle 177">
                      <a:extLst>
                        <a:ext uri="{FF2B5EF4-FFF2-40B4-BE49-F238E27FC236}">
                          <a16:creationId xmlns:a16="http://schemas.microsoft.com/office/drawing/2014/main" id="{A1D5E8C1-23BF-4450-BFF1-16D2AA09ACE9}"/>
                        </a:ext>
                      </a:extLst>
                    </p:cNvPr>
                    <p:cNvSpPr/>
                    <p:nvPr/>
                  </p:nvSpPr>
                  <p:spPr bwMode="auto">
                    <a:xfrm>
                      <a:off x="669648" y="3219382"/>
                      <a:ext cx="193981"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1" name="Rounded Rectangle 178">
                      <a:extLst>
                        <a:ext uri="{FF2B5EF4-FFF2-40B4-BE49-F238E27FC236}">
                          <a16:creationId xmlns:a16="http://schemas.microsoft.com/office/drawing/2014/main" id="{41AB3C6C-7CD3-4BF1-88B1-A7117122F7A0}"/>
                        </a:ext>
                      </a:extLst>
                    </p:cNvPr>
                    <p:cNvSpPr/>
                    <p:nvPr/>
                  </p:nvSpPr>
                  <p:spPr bwMode="auto">
                    <a:xfrm>
                      <a:off x="669648" y="3266226"/>
                      <a:ext cx="136825" cy="13856"/>
                    </a:xfrm>
                    <a:prstGeom prst="roundRect">
                      <a:avLst>
                        <a:gd name="adj" fmla="val 50000"/>
                      </a:avLst>
                    </a:pr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grpSp>
      <p:grpSp>
        <p:nvGrpSpPr>
          <p:cNvPr id="284" name="Group 283">
            <a:extLst>
              <a:ext uri="{FF2B5EF4-FFF2-40B4-BE49-F238E27FC236}">
                <a16:creationId xmlns:a16="http://schemas.microsoft.com/office/drawing/2014/main" id="{073DEA26-9FCC-487D-9A38-9F84548B2BD0}"/>
              </a:ext>
            </a:extLst>
          </p:cNvPr>
          <p:cNvGrpSpPr/>
          <p:nvPr userDrawn="1"/>
        </p:nvGrpSpPr>
        <p:grpSpPr>
          <a:xfrm>
            <a:off x="44538" y="3320334"/>
            <a:ext cx="1475072" cy="726137"/>
            <a:chOff x="-36576" y="2104220"/>
            <a:chExt cx="1475072" cy="726138"/>
          </a:xfrm>
        </p:grpSpPr>
        <p:sp>
          <p:nvSpPr>
            <p:cNvPr id="285" name="TextBox 284">
              <a:extLst>
                <a:ext uri="{FF2B5EF4-FFF2-40B4-BE49-F238E27FC236}">
                  <a16:creationId xmlns:a16="http://schemas.microsoft.com/office/drawing/2014/main" id="{0F4C51C2-B7DB-4B1B-8179-886694A8DE95}"/>
                </a:ext>
              </a:extLst>
            </p:cNvPr>
            <p:cNvSpPr txBox="1"/>
            <p:nvPr/>
          </p:nvSpPr>
          <p:spPr>
            <a:xfrm>
              <a:off x="-36576" y="2462828"/>
              <a:ext cx="1475072" cy="367530"/>
            </a:xfrm>
            <a:prstGeom prst="rect">
              <a:avLst/>
            </a:prstGeom>
          </p:spPr>
          <p:txBody>
            <a:bodyPr wrap="square">
              <a:spAutoFit/>
            </a:bodyPr>
            <a:lstStyle>
              <a:defPPr>
                <a:defRPr lang="en-US"/>
              </a:defPPr>
              <a:lvl1pPr algn="ctr" defTabSz="932597">
                <a:defRPr sz="900" kern="0">
                  <a:solidFill>
                    <a:schemeClr val="bg1">
                      <a:lumMod val="50000"/>
                    </a:schemeClr>
                  </a:solidFill>
                  <a:latin typeface="Segoe UI Semibold" panose="020B0702040204020203" pitchFamily="34" charset="0"/>
                  <a:ea typeface="MS PGothic" panose="020B0600070205080204" pitchFamily="34" charset="-128"/>
                  <a:cs typeface="Segoe UI Semibold" panose="020B0702040204020203" pitchFamily="34" charset="0"/>
                </a:defRPr>
              </a:lvl1pPr>
            </a:lstStyle>
            <a:p>
              <a:r>
                <a:rPr lang="en-US" sz="900" dirty="0"/>
                <a:t>LOGS, FILES AND MEDIA</a:t>
              </a:r>
              <a:br>
                <a:rPr lang="en-US" sz="900" dirty="0"/>
              </a:br>
              <a:r>
                <a:rPr lang="en-US" sz="900" dirty="0"/>
                <a:t>(UNSTRUCTURED)</a:t>
              </a:r>
            </a:p>
          </p:txBody>
        </p:sp>
        <p:grpSp>
          <p:nvGrpSpPr>
            <p:cNvPr id="286" name="Group 285">
              <a:extLst>
                <a:ext uri="{FF2B5EF4-FFF2-40B4-BE49-F238E27FC236}">
                  <a16:creationId xmlns:a16="http://schemas.microsoft.com/office/drawing/2014/main" id="{E3CBB1F9-62CE-41B4-87CE-8C4B7664640A}"/>
                </a:ext>
              </a:extLst>
            </p:cNvPr>
            <p:cNvGrpSpPr/>
            <p:nvPr/>
          </p:nvGrpSpPr>
          <p:grpSpPr>
            <a:xfrm>
              <a:off x="130992" y="2104220"/>
              <a:ext cx="1139936" cy="311980"/>
              <a:chOff x="149010" y="2104220"/>
              <a:chExt cx="1139936" cy="311980"/>
            </a:xfrm>
          </p:grpSpPr>
          <p:pic>
            <p:nvPicPr>
              <p:cNvPr id="287" name="Graphic 286">
                <a:extLst>
                  <a:ext uri="{FF2B5EF4-FFF2-40B4-BE49-F238E27FC236}">
                    <a16:creationId xmlns:a16="http://schemas.microsoft.com/office/drawing/2014/main" id="{65C686C7-6C7A-4AD8-98BA-86DA3B3E51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010" y="2124261"/>
                <a:ext cx="271899" cy="271899"/>
              </a:xfrm>
              <a:prstGeom prst="rect">
                <a:avLst/>
              </a:prstGeom>
            </p:spPr>
          </p:pic>
          <p:sp>
            <p:nvSpPr>
              <p:cNvPr id="288" name="Freeform: Shape 287">
                <a:extLst>
                  <a:ext uri="{FF2B5EF4-FFF2-40B4-BE49-F238E27FC236}">
                    <a16:creationId xmlns:a16="http://schemas.microsoft.com/office/drawing/2014/main" id="{4FB1EC7C-1443-4134-AE04-4ADB0118A7AB}"/>
                  </a:ext>
                </a:extLst>
              </p:cNvPr>
              <p:cNvSpPr>
                <a:spLocks noChangeAspect="1"/>
              </p:cNvSpPr>
              <p:nvPr/>
            </p:nvSpPr>
            <p:spPr>
              <a:xfrm>
                <a:off x="573186" y="2124302"/>
                <a:ext cx="246905" cy="271816"/>
              </a:xfrm>
              <a:custGeom>
                <a:avLst/>
                <a:gdLst>
                  <a:gd name="connsiteX0" fmla="*/ 421762 w 1860554"/>
                  <a:gd name="connsiteY0" fmla="*/ 1423915 h 2048273"/>
                  <a:gd name="connsiteX1" fmla="*/ 1108860 w 1860554"/>
                  <a:gd name="connsiteY1" fmla="*/ 1423915 h 2048273"/>
                  <a:gd name="connsiteX2" fmla="*/ 1177570 w 1860554"/>
                  <a:gd name="connsiteY2" fmla="*/ 1492624 h 2048273"/>
                  <a:gd name="connsiteX3" fmla="*/ 1177567 w 1860554"/>
                  <a:gd name="connsiteY3" fmla="*/ 1492624 h 2048273"/>
                  <a:gd name="connsiteX4" fmla="*/ 1108857 w 1860554"/>
                  <a:gd name="connsiteY4" fmla="*/ 1561334 h 2048273"/>
                  <a:gd name="connsiteX5" fmla="*/ 421762 w 1860554"/>
                  <a:gd name="connsiteY5" fmla="*/ 1561331 h 2048273"/>
                  <a:gd name="connsiteX6" fmla="*/ 373178 w 1860554"/>
                  <a:gd name="connsiteY6" fmla="*/ 1541205 h 2048273"/>
                  <a:gd name="connsiteX7" fmla="*/ 353052 w 1860554"/>
                  <a:gd name="connsiteY7" fmla="*/ 1492624 h 2048273"/>
                  <a:gd name="connsiteX8" fmla="*/ 373178 w 1860554"/>
                  <a:gd name="connsiteY8" fmla="*/ 1444041 h 2048273"/>
                  <a:gd name="connsiteX9" fmla="*/ 421762 w 1860554"/>
                  <a:gd name="connsiteY9" fmla="*/ 1423915 h 2048273"/>
                  <a:gd name="connsiteX10" fmla="*/ 421762 w 1860554"/>
                  <a:gd name="connsiteY10" fmla="*/ 1063754 h 2048273"/>
                  <a:gd name="connsiteX11" fmla="*/ 1383699 w 1860554"/>
                  <a:gd name="connsiteY11" fmla="*/ 1063754 h 2048273"/>
                  <a:gd name="connsiteX12" fmla="*/ 1452408 w 1860554"/>
                  <a:gd name="connsiteY12" fmla="*/ 1132464 h 2048273"/>
                  <a:gd name="connsiteX13" fmla="*/ 1452405 w 1860554"/>
                  <a:gd name="connsiteY13" fmla="*/ 1132464 h 2048273"/>
                  <a:gd name="connsiteX14" fmla="*/ 1383696 w 1860554"/>
                  <a:gd name="connsiteY14" fmla="*/ 1201174 h 2048273"/>
                  <a:gd name="connsiteX15" fmla="*/ 421762 w 1860554"/>
                  <a:gd name="connsiteY15" fmla="*/ 1201171 h 2048273"/>
                  <a:gd name="connsiteX16" fmla="*/ 373178 w 1860554"/>
                  <a:gd name="connsiteY16" fmla="*/ 1181048 h 2048273"/>
                  <a:gd name="connsiteX17" fmla="*/ 353052 w 1860554"/>
                  <a:gd name="connsiteY17" fmla="*/ 1132464 h 2048273"/>
                  <a:gd name="connsiteX18" fmla="*/ 373178 w 1860554"/>
                  <a:gd name="connsiteY18" fmla="*/ 1083880 h 2048273"/>
                  <a:gd name="connsiteX19" fmla="*/ 421762 w 1860554"/>
                  <a:gd name="connsiteY19" fmla="*/ 1063754 h 2048273"/>
                  <a:gd name="connsiteX20" fmla="*/ 421762 w 1860554"/>
                  <a:gd name="connsiteY20" fmla="*/ 731598 h 2048273"/>
                  <a:gd name="connsiteX21" fmla="*/ 1383699 w 1860554"/>
                  <a:gd name="connsiteY21" fmla="*/ 731598 h 2048273"/>
                  <a:gd name="connsiteX22" fmla="*/ 1452408 w 1860554"/>
                  <a:gd name="connsiteY22" fmla="*/ 800308 h 2048273"/>
                  <a:gd name="connsiteX23" fmla="*/ 1452405 w 1860554"/>
                  <a:gd name="connsiteY23" fmla="*/ 800308 h 2048273"/>
                  <a:gd name="connsiteX24" fmla="*/ 1383696 w 1860554"/>
                  <a:gd name="connsiteY24" fmla="*/ 869017 h 2048273"/>
                  <a:gd name="connsiteX25" fmla="*/ 421762 w 1860554"/>
                  <a:gd name="connsiteY25" fmla="*/ 869014 h 2048273"/>
                  <a:gd name="connsiteX26" fmla="*/ 373178 w 1860554"/>
                  <a:gd name="connsiteY26" fmla="*/ 848888 h 2048273"/>
                  <a:gd name="connsiteX27" fmla="*/ 353052 w 1860554"/>
                  <a:gd name="connsiteY27" fmla="*/ 800305 h 2048273"/>
                  <a:gd name="connsiteX28" fmla="*/ 373178 w 1860554"/>
                  <a:gd name="connsiteY28" fmla="*/ 751724 h 2048273"/>
                  <a:gd name="connsiteX29" fmla="*/ 421762 w 1860554"/>
                  <a:gd name="connsiteY29" fmla="*/ 731598 h 2048273"/>
                  <a:gd name="connsiteX30" fmla="*/ 84508 w 1860554"/>
                  <a:gd name="connsiteY30" fmla="*/ 84508 h 2048273"/>
                  <a:gd name="connsiteX31" fmla="*/ 84508 w 1860554"/>
                  <a:gd name="connsiteY31" fmla="*/ 1963766 h 2048273"/>
                  <a:gd name="connsiteX32" fmla="*/ 1774839 w 1860554"/>
                  <a:gd name="connsiteY32" fmla="*/ 1963766 h 2048273"/>
                  <a:gd name="connsiteX33" fmla="*/ 1774839 w 1860554"/>
                  <a:gd name="connsiteY33" fmla="*/ 457520 h 2048273"/>
                  <a:gd name="connsiteX34" fmla="*/ 1416529 w 1860554"/>
                  <a:gd name="connsiteY34" fmla="*/ 457520 h 2048273"/>
                  <a:gd name="connsiteX35" fmla="*/ 1416529 w 1860554"/>
                  <a:gd name="connsiteY35" fmla="*/ 84508 h 2048273"/>
                  <a:gd name="connsiteX36" fmla="*/ 0 w 1860554"/>
                  <a:gd name="connsiteY36" fmla="*/ 0 h 2048273"/>
                  <a:gd name="connsiteX37" fmla="*/ 1441077 w 1860554"/>
                  <a:gd name="connsiteY37" fmla="*/ 0 h 2048273"/>
                  <a:gd name="connsiteX38" fmla="*/ 1860554 w 1860554"/>
                  <a:gd name="connsiteY38" fmla="*/ 419477 h 2048273"/>
                  <a:gd name="connsiteX39" fmla="*/ 1860554 w 1860554"/>
                  <a:gd name="connsiteY39" fmla="*/ 452507 h 2048273"/>
                  <a:gd name="connsiteX40" fmla="*/ 1859346 w 1860554"/>
                  <a:gd name="connsiteY40" fmla="*/ 452507 h 2048273"/>
                  <a:gd name="connsiteX41" fmla="*/ 1859346 w 1860554"/>
                  <a:gd name="connsiteY41" fmla="*/ 2048273 h 2048273"/>
                  <a:gd name="connsiteX42" fmla="*/ 0 w 1860554"/>
                  <a:gd name="connsiteY42" fmla="*/ 2048273 h 204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60554" h="2048273">
                    <a:moveTo>
                      <a:pt x="421762" y="1423915"/>
                    </a:moveTo>
                    <a:lnTo>
                      <a:pt x="1108860" y="1423915"/>
                    </a:lnTo>
                    <a:cubicBezTo>
                      <a:pt x="1146807" y="1423915"/>
                      <a:pt x="1177570" y="1454678"/>
                      <a:pt x="1177570" y="1492624"/>
                    </a:cubicBezTo>
                    <a:lnTo>
                      <a:pt x="1177567" y="1492624"/>
                    </a:lnTo>
                    <a:cubicBezTo>
                      <a:pt x="1177567" y="1530571"/>
                      <a:pt x="1146804" y="1561334"/>
                      <a:pt x="1108857" y="1561334"/>
                    </a:cubicBezTo>
                    <a:lnTo>
                      <a:pt x="421762" y="1561331"/>
                    </a:lnTo>
                    <a:cubicBezTo>
                      <a:pt x="402790" y="1561331"/>
                      <a:pt x="385612" y="1553639"/>
                      <a:pt x="373178" y="1541205"/>
                    </a:cubicBezTo>
                    <a:lnTo>
                      <a:pt x="353052" y="1492624"/>
                    </a:lnTo>
                    <a:lnTo>
                      <a:pt x="373178" y="1444041"/>
                    </a:lnTo>
                    <a:cubicBezTo>
                      <a:pt x="385612" y="1431606"/>
                      <a:pt x="402790" y="1423915"/>
                      <a:pt x="421762" y="1423915"/>
                    </a:cubicBezTo>
                    <a:close/>
                    <a:moveTo>
                      <a:pt x="421762" y="1063754"/>
                    </a:moveTo>
                    <a:lnTo>
                      <a:pt x="1383699" y="1063754"/>
                    </a:lnTo>
                    <a:cubicBezTo>
                      <a:pt x="1421645" y="1063754"/>
                      <a:pt x="1452408" y="1094517"/>
                      <a:pt x="1452408" y="1132464"/>
                    </a:cubicBezTo>
                    <a:lnTo>
                      <a:pt x="1452405" y="1132464"/>
                    </a:lnTo>
                    <a:cubicBezTo>
                      <a:pt x="1452405" y="1170411"/>
                      <a:pt x="1421642" y="1201174"/>
                      <a:pt x="1383696" y="1201174"/>
                    </a:cubicBezTo>
                    <a:lnTo>
                      <a:pt x="421762" y="1201171"/>
                    </a:lnTo>
                    <a:cubicBezTo>
                      <a:pt x="402790" y="1201171"/>
                      <a:pt x="385612" y="1193479"/>
                      <a:pt x="373178" y="1181048"/>
                    </a:cubicBezTo>
                    <a:lnTo>
                      <a:pt x="353052" y="1132464"/>
                    </a:lnTo>
                    <a:lnTo>
                      <a:pt x="373178" y="1083880"/>
                    </a:lnTo>
                    <a:cubicBezTo>
                      <a:pt x="385612" y="1071446"/>
                      <a:pt x="402790" y="1063754"/>
                      <a:pt x="421762" y="1063754"/>
                    </a:cubicBezTo>
                    <a:close/>
                    <a:moveTo>
                      <a:pt x="421762" y="731598"/>
                    </a:moveTo>
                    <a:lnTo>
                      <a:pt x="1383699" y="731598"/>
                    </a:lnTo>
                    <a:cubicBezTo>
                      <a:pt x="1421645" y="731598"/>
                      <a:pt x="1452408" y="762361"/>
                      <a:pt x="1452408" y="800308"/>
                    </a:cubicBezTo>
                    <a:lnTo>
                      <a:pt x="1452405" y="800308"/>
                    </a:lnTo>
                    <a:cubicBezTo>
                      <a:pt x="1452405" y="838254"/>
                      <a:pt x="1421642" y="869017"/>
                      <a:pt x="1383696" y="869017"/>
                    </a:cubicBezTo>
                    <a:lnTo>
                      <a:pt x="421762" y="869014"/>
                    </a:lnTo>
                    <a:cubicBezTo>
                      <a:pt x="402790" y="869014"/>
                      <a:pt x="385612" y="861323"/>
                      <a:pt x="373178" y="848888"/>
                    </a:cubicBezTo>
                    <a:lnTo>
                      <a:pt x="353052" y="800305"/>
                    </a:lnTo>
                    <a:lnTo>
                      <a:pt x="373178" y="751724"/>
                    </a:lnTo>
                    <a:cubicBezTo>
                      <a:pt x="385612" y="739289"/>
                      <a:pt x="402790" y="731598"/>
                      <a:pt x="421762" y="731598"/>
                    </a:cubicBezTo>
                    <a:close/>
                    <a:moveTo>
                      <a:pt x="84508" y="84508"/>
                    </a:moveTo>
                    <a:lnTo>
                      <a:pt x="84508" y="1963766"/>
                    </a:lnTo>
                    <a:lnTo>
                      <a:pt x="1774839" y="1963766"/>
                    </a:lnTo>
                    <a:lnTo>
                      <a:pt x="1774839" y="457520"/>
                    </a:lnTo>
                    <a:lnTo>
                      <a:pt x="1416529" y="457520"/>
                    </a:lnTo>
                    <a:lnTo>
                      <a:pt x="1416529" y="84508"/>
                    </a:lnTo>
                    <a:close/>
                    <a:moveTo>
                      <a:pt x="0" y="0"/>
                    </a:moveTo>
                    <a:lnTo>
                      <a:pt x="1441077" y="0"/>
                    </a:lnTo>
                    <a:lnTo>
                      <a:pt x="1860554" y="419477"/>
                    </a:lnTo>
                    <a:lnTo>
                      <a:pt x="1860554" y="452507"/>
                    </a:lnTo>
                    <a:lnTo>
                      <a:pt x="1859346" y="452507"/>
                    </a:lnTo>
                    <a:lnTo>
                      <a:pt x="1859346" y="2048273"/>
                    </a:lnTo>
                    <a:lnTo>
                      <a:pt x="0" y="2048273"/>
                    </a:lnTo>
                    <a:close/>
                  </a:path>
                </a:pathLst>
              </a:custGeom>
              <a:solidFill>
                <a:srgbClr val="59B4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r</a:t>
                </a:r>
              </a:p>
            </p:txBody>
          </p:sp>
          <p:pic>
            <p:nvPicPr>
              <p:cNvPr id="289" name="Picture 288">
                <a:extLst>
                  <a:ext uri="{FF2B5EF4-FFF2-40B4-BE49-F238E27FC236}">
                    <a16:creationId xmlns:a16="http://schemas.microsoft.com/office/drawing/2014/main" id="{4F890FF5-18AB-4BCF-AC5D-55937CC8E6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966" y="2104220"/>
                <a:ext cx="311980" cy="311980"/>
              </a:xfrm>
              <a:prstGeom prst="rect">
                <a:avLst/>
              </a:prstGeom>
            </p:spPr>
          </p:pic>
        </p:grpSp>
      </p:grpSp>
    </p:spTree>
    <p:extLst>
      <p:ext uri="{BB962C8B-B14F-4D97-AF65-F5344CB8AC3E}">
        <p14:creationId xmlns:p14="http://schemas.microsoft.com/office/powerpoint/2010/main" val="5871507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7.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7.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3.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735370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10" r:id="rId9"/>
    <p:sldLayoutId id="2147483813" r:id="rId10"/>
    <p:sldLayoutId id="2147483814" r:id="rId11"/>
    <p:sldLayoutId id="2147483815" r:id="rId12"/>
    <p:sldLayoutId id="2147483816" r:id="rId13"/>
    <p:sldLayoutId id="2147484044" r:id="rId14"/>
    <p:sldLayoutId id="2147484045" r:id="rId15"/>
    <p:sldLayoutId id="2147484046" r:id="rId16"/>
    <p:sldLayoutId id="2147484047"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5400000">
            <a:off x="9208748" y="2991035"/>
            <a:ext cx="6858623" cy="876557"/>
          </a:xfrm>
          <a:prstGeom prst="rect">
            <a:avLst/>
          </a:prstGeom>
        </p:spPr>
      </p:pic>
    </p:spTree>
    <p:extLst>
      <p:ext uri="{BB962C8B-B14F-4D97-AF65-F5344CB8AC3E}">
        <p14:creationId xmlns:p14="http://schemas.microsoft.com/office/powerpoint/2010/main" val="428612088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4048" r:id="rId13"/>
    <p:sldLayoutId id="2147484049" r:id="rId14"/>
    <p:sldLayoutId id="2147484050" r:id="rId15"/>
    <p:sldLayoutId id="2147484051" r:id="rId16"/>
  </p:sldLayoutIdLst>
  <p:transition>
    <p:fade/>
  </p:transition>
  <p:txStyles>
    <p:title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3"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5400000">
            <a:off x="9208748" y="2991035"/>
            <a:ext cx="6858623" cy="876557"/>
          </a:xfrm>
          <a:prstGeom prst="rect">
            <a:avLst/>
          </a:prstGeom>
        </p:spPr>
      </p:pic>
    </p:spTree>
    <p:extLst>
      <p:ext uri="{BB962C8B-B14F-4D97-AF65-F5344CB8AC3E}">
        <p14:creationId xmlns:p14="http://schemas.microsoft.com/office/powerpoint/2010/main" val="32213390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4043" r:id="rId10"/>
  </p:sldLayoutIdLst>
  <p:transition>
    <p:fade/>
  </p:transition>
  <p:txStyles>
    <p:titleStyle>
      <a:lvl1pPr algn="l" defTabSz="914016" rtl="0" eaLnBrk="1" latinLnBrk="0" hangingPunct="1">
        <a:lnSpc>
          <a:spcPct val="90000"/>
        </a:lnSpc>
        <a:spcBef>
          <a:spcPct val="0"/>
        </a:spcBef>
        <a:buNone/>
        <a:defRPr lang="en-US" sz="4800" b="0" kern="1200" cap="none" spc="-100" baseline="0" dirty="0" smtClean="0">
          <a:ln w="3175">
            <a:noFill/>
          </a:ln>
          <a:solidFill>
            <a:schemeClr val="tx2"/>
          </a:solidFill>
          <a:effectLst/>
          <a:latin typeface="+mj-lt"/>
          <a:ea typeface="+mn-ea"/>
          <a:cs typeface="Segoe UI" pitchFamily="34" charset="0"/>
        </a:defRPr>
      </a:lvl1pPr>
    </p:titleStyle>
    <p:bodyStyle>
      <a:lvl1pPr marL="336015" marR="0" indent="-336015" algn="l" defTabSz="914016" rtl="0" eaLnBrk="1" fontAlgn="auto" latinLnBrk="0" hangingPunct="1">
        <a:lnSpc>
          <a:spcPct val="90000"/>
        </a:lnSpc>
        <a:spcBef>
          <a:spcPct val="20000"/>
        </a:spcBef>
        <a:spcAft>
          <a:spcPts val="0"/>
        </a:spcAft>
        <a:buClrTx/>
        <a:buSzPct val="90000"/>
        <a:buFont typeface="Arial" pitchFamily="34" charset="0"/>
        <a:buChar char="•"/>
        <a:tabLst/>
        <a:defRPr sz="372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72471" marR="0" indent="-236454" algn="l" defTabSz="914016"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84036"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08047"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32058" marR="0" indent="-224011" algn="l" defTabSz="914016"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databricks/" TargetMode="External"/><Relationship Id="rId7"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35.xml"/><Relationship Id="rId6" Type="http://schemas.openxmlformats.org/officeDocument/2006/relationships/hyperlink" Target="http://www.azure.com/databricks" TargetMode="External"/><Relationship Id="rId5" Type="http://schemas.openxmlformats.org/officeDocument/2006/relationships/hyperlink" Target="https://github.com/Azure/MachineLearningNotebooks/tree/master/how-to-use-azureml/azure-databricks" TargetMode="External"/><Relationship Id="rId4" Type="http://schemas.openxmlformats.org/officeDocument/2006/relationships/hyperlink" Target="https://github.com/MicrosoftLearning/databricks-intro"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3.xml"/><Relationship Id="rId6" Type="http://schemas.openxmlformats.org/officeDocument/2006/relationships/image" Target="../media/image12.png"/><Relationship Id="rId5" Type="http://schemas.openxmlformats.org/officeDocument/2006/relationships/image" Target="../media/image11.emf"/><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3035178"/>
            <a:ext cx="9144000" cy="498598"/>
          </a:xfrm>
        </p:spPr>
        <p:txBody>
          <a:bodyPr/>
          <a:lstStyle/>
          <a:p>
            <a:r>
              <a:rPr lang="en-US" dirty="0"/>
              <a:t>Azure Databricks - Overview</a:t>
            </a:r>
          </a:p>
        </p:txBody>
      </p:sp>
      <p:sp>
        <p:nvSpPr>
          <p:cNvPr id="5" name="Text Placeholder 4"/>
          <p:cNvSpPr>
            <a:spLocks noGrp="1"/>
          </p:cNvSpPr>
          <p:nvPr>
            <p:ph type="body" sz="quarter" idx="12"/>
          </p:nvPr>
        </p:nvSpPr>
        <p:spPr>
          <a:xfrm>
            <a:off x="584200" y="3962400"/>
            <a:ext cx="9144000" cy="1107996"/>
          </a:xfrm>
        </p:spPr>
        <p:txBody>
          <a:bodyPr/>
          <a:lstStyle/>
          <a:p>
            <a:r>
              <a:rPr lang="en-US" dirty="0"/>
              <a:t>Farah Omer</a:t>
            </a:r>
          </a:p>
          <a:p>
            <a:r>
              <a:rPr lang="en-US" dirty="0"/>
              <a:t>Jake Wang</a:t>
            </a:r>
          </a:p>
          <a:p>
            <a:endParaRPr lang="en-US" dirty="0"/>
          </a:p>
          <a:p>
            <a:endParaRPr lang="en-US" dirty="0"/>
          </a:p>
        </p:txBody>
      </p:sp>
    </p:spTree>
    <p:extLst>
      <p:ext uri="{BB962C8B-B14F-4D97-AF65-F5344CB8AC3E}">
        <p14:creationId xmlns:p14="http://schemas.microsoft.com/office/powerpoint/2010/main" val="31822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Freeform 4"/>
          <p:cNvSpPr>
            <a:spLocks noChangeArrowheads="1"/>
          </p:cNvSpPr>
          <p:nvPr/>
        </p:nvSpPr>
        <p:spPr bwMode="auto">
          <a:xfrm>
            <a:off x="2740512" y="1355931"/>
            <a:ext cx="6559026" cy="4560641"/>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578" name="Freeform 4"/>
          <p:cNvSpPr>
            <a:spLocks noChangeArrowheads="1"/>
          </p:cNvSpPr>
          <p:nvPr/>
        </p:nvSpPr>
        <p:spPr bwMode="auto">
          <a:xfrm>
            <a:off x="2837398" y="4583044"/>
            <a:ext cx="6350000" cy="1214672"/>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640" name="Group 639"/>
          <p:cNvGrpSpPr/>
          <p:nvPr/>
        </p:nvGrpSpPr>
        <p:grpSpPr>
          <a:xfrm>
            <a:off x="3571135" y="4969331"/>
            <a:ext cx="411025" cy="476588"/>
            <a:chOff x="1271588" y="5613400"/>
            <a:chExt cx="517525" cy="600076"/>
          </a:xfrm>
          <a:solidFill>
            <a:schemeClr val="tx2"/>
          </a:solidFill>
        </p:grpSpPr>
        <p:sp>
          <p:nvSpPr>
            <p:cNvPr id="641" name="Freeform 83"/>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642" name="Freeform 84"/>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643" name="Freeform 85"/>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645" name="Freeform 86"/>
          <p:cNvSpPr>
            <a:spLocks noChangeArrowheads="1"/>
          </p:cNvSpPr>
          <p:nvPr/>
        </p:nvSpPr>
        <p:spPr bwMode="auto">
          <a:xfrm>
            <a:off x="6651352" y="4978037"/>
            <a:ext cx="610233" cy="394634"/>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660" name="Rectangle 659">
            <a:extLst>
              <a:ext uri="{FF2B5EF4-FFF2-40B4-BE49-F238E27FC236}">
                <a16:creationId xmlns:a16="http://schemas.microsoft.com/office/drawing/2014/main" id="{4106DE2A-0AB7-43B6-A869-E66C5C3CD8C6}"/>
              </a:ext>
            </a:extLst>
          </p:cNvPr>
          <p:cNvSpPr/>
          <p:nvPr/>
        </p:nvSpPr>
        <p:spPr>
          <a:xfrm>
            <a:off x="2879892" y="4591162"/>
            <a:ext cx="6103542"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8D6"/>
                </a:solidFill>
                <a:latin typeface="Segoe UI Semibold" panose="020B0702040204020203" pitchFamily="34" charset="0"/>
                <a:ea typeface="Segoe UI" charset="0"/>
                <a:cs typeface="Segoe UI Semibold" panose="020B0702040204020203" pitchFamily="34" charset="0"/>
              </a:rPr>
              <a:t>Optimized </a:t>
            </a:r>
            <a:r>
              <a:rPr kumimoji="0" lang="en-US" sz="14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Databricks Runtime Engine</a:t>
            </a:r>
          </a:p>
        </p:txBody>
      </p:sp>
      <p:sp>
        <p:nvSpPr>
          <p:cNvPr id="663" name="Rectangle 662">
            <a:extLst>
              <a:ext uri="{FF2B5EF4-FFF2-40B4-BE49-F238E27FC236}">
                <a16:creationId xmlns:a16="http://schemas.microsoft.com/office/drawing/2014/main" id="{4106DE2A-0AB7-43B6-A869-E66C5C3CD8C6}"/>
              </a:ext>
            </a:extLst>
          </p:cNvPr>
          <p:cNvSpPr/>
          <p:nvPr/>
        </p:nvSpPr>
        <p:spPr>
          <a:xfrm>
            <a:off x="3169464" y="5493178"/>
            <a:ext cx="1245010"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DATABRICKS I/O</a:t>
            </a:r>
          </a:p>
        </p:txBody>
      </p:sp>
      <p:sp>
        <p:nvSpPr>
          <p:cNvPr id="665" name="Rectangle 664">
            <a:extLst>
              <a:ext uri="{FF2B5EF4-FFF2-40B4-BE49-F238E27FC236}">
                <a16:creationId xmlns:a16="http://schemas.microsoft.com/office/drawing/2014/main" id="{4106DE2A-0AB7-43B6-A869-E66C5C3CD8C6}"/>
              </a:ext>
            </a:extLst>
          </p:cNvPr>
          <p:cNvSpPr/>
          <p:nvPr/>
        </p:nvSpPr>
        <p:spPr>
          <a:xfrm>
            <a:off x="6333964" y="5492128"/>
            <a:ext cx="1245010"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SERVERLESS</a:t>
            </a:r>
          </a:p>
        </p:txBody>
      </p:sp>
      <p:sp>
        <p:nvSpPr>
          <p:cNvPr id="576" name="Freeform 2"/>
          <p:cNvSpPr>
            <a:spLocks noChangeArrowheads="1"/>
          </p:cNvSpPr>
          <p:nvPr/>
        </p:nvSpPr>
        <p:spPr bwMode="auto">
          <a:xfrm>
            <a:off x="2837398" y="3102412"/>
            <a:ext cx="6350000" cy="1378842"/>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659" name="Rectangle 658">
            <a:extLst>
              <a:ext uri="{FF2B5EF4-FFF2-40B4-BE49-F238E27FC236}">
                <a16:creationId xmlns:a16="http://schemas.microsoft.com/office/drawing/2014/main" id="{4106DE2A-0AB7-43B6-A869-E66C5C3CD8C6}"/>
              </a:ext>
            </a:extLst>
          </p:cNvPr>
          <p:cNvSpPr/>
          <p:nvPr/>
        </p:nvSpPr>
        <p:spPr>
          <a:xfrm>
            <a:off x="2879892" y="1731353"/>
            <a:ext cx="364448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Collaborative Workspace</a:t>
            </a:r>
          </a:p>
        </p:txBody>
      </p:sp>
      <p:sp>
        <p:nvSpPr>
          <p:cNvPr id="649" name="TextBox 648"/>
          <p:cNvSpPr txBox="1"/>
          <p:nvPr/>
        </p:nvSpPr>
        <p:spPr>
          <a:xfrm>
            <a:off x="693570" y="3462022"/>
            <a:ext cx="114290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60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Cloud storage</a:t>
            </a:r>
          </a:p>
        </p:txBody>
      </p:sp>
      <p:sp>
        <p:nvSpPr>
          <p:cNvPr id="652" name="TextBox 651"/>
          <p:cNvSpPr txBox="1"/>
          <p:nvPr/>
        </p:nvSpPr>
        <p:spPr>
          <a:xfrm>
            <a:off x="529594" y="4410128"/>
            <a:ext cx="147086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60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warehouses</a:t>
            </a:r>
          </a:p>
        </p:txBody>
      </p:sp>
      <p:sp>
        <p:nvSpPr>
          <p:cNvPr id="655" name="TextBox 654"/>
          <p:cNvSpPr txBox="1"/>
          <p:nvPr/>
        </p:nvSpPr>
        <p:spPr>
          <a:xfrm>
            <a:off x="566895" y="5394379"/>
            <a:ext cx="139625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60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Hadoop storage</a:t>
            </a:r>
          </a:p>
        </p:txBody>
      </p:sp>
      <p:sp>
        <p:nvSpPr>
          <p:cNvPr id="657" name="TextBox 656"/>
          <p:cNvSpPr txBox="1"/>
          <p:nvPr/>
        </p:nvSpPr>
        <p:spPr>
          <a:xfrm>
            <a:off x="529594" y="2391075"/>
            <a:ext cx="147086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60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IoT / streaming data</a:t>
            </a:r>
          </a:p>
        </p:txBody>
      </p:sp>
      <p:sp>
        <p:nvSpPr>
          <p:cNvPr id="735" name="Rectangle 734">
            <a:extLst>
              <a:ext uri="{FF2B5EF4-FFF2-40B4-BE49-F238E27FC236}">
                <a16:creationId xmlns:a16="http://schemas.microsoft.com/office/drawing/2014/main" id="{4106DE2A-0AB7-43B6-A869-E66C5C3CD8C6}"/>
              </a:ext>
            </a:extLst>
          </p:cNvPr>
          <p:cNvSpPr/>
          <p:nvPr/>
        </p:nvSpPr>
        <p:spPr>
          <a:xfrm>
            <a:off x="7853879" y="5484221"/>
            <a:ext cx="1216197"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Rest APIs</a:t>
            </a:r>
          </a:p>
        </p:txBody>
      </p:sp>
      <p:sp>
        <p:nvSpPr>
          <p:cNvPr id="701" name="TextBox 700"/>
          <p:cNvSpPr txBox="1"/>
          <p:nvPr/>
        </p:nvSpPr>
        <p:spPr>
          <a:xfrm>
            <a:off x="9988928" y="2360508"/>
            <a:ext cx="1784096" cy="246221"/>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marL="0" marR="0" lvl="0" indent="0" algn="ctr" defTabSz="914400" rtl="0" eaLnBrk="1" fontAlgn="auto" latinLnBrk="0" hangingPunct="1">
              <a:lnSpc>
                <a:spcPct val="100000"/>
              </a:lnSpc>
              <a:spcBef>
                <a:spcPts val="0"/>
              </a:spcBef>
              <a:spcAft>
                <a:spcPts val="160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Machine learning models</a:t>
            </a:r>
          </a:p>
        </p:txBody>
      </p:sp>
      <p:sp>
        <p:nvSpPr>
          <p:cNvPr id="699" name="TextBox 698"/>
          <p:cNvSpPr txBox="1"/>
          <p:nvPr/>
        </p:nvSpPr>
        <p:spPr>
          <a:xfrm>
            <a:off x="10359966" y="3387966"/>
            <a:ext cx="1080551" cy="246221"/>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marL="0" marR="0" lvl="0" indent="0" algn="ctr" defTabSz="914400" rtl="0" eaLnBrk="1" fontAlgn="auto" latinLnBrk="0" hangingPunct="1">
              <a:lnSpc>
                <a:spcPct val="100000"/>
              </a:lnSpc>
              <a:spcBef>
                <a:spcPts val="0"/>
              </a:spcBef>
              <a:spcAft>
                <a:spcPts val="160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BI tools</a:t>
            </a:r>
          </a:p>
        </p:txBody>
      </p:sp>
      <p:sp>
        <p:nvSpPr>
          <p:cNvPr id="700" name="TextBox 699"/>
          <p:cNvSpPr txBox="1"/>
          <p:nvPr/>
        </p:nvSpPr>
        <p:spPr>
          <a:xfrm>
            <a:off x="10274676" y="4602238"/>
            <a:ext cx="1230232" cy="246221"/>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marL="0" marR="0" lvl="0" indent="0" algn="ctr" defTabSz="914400" rtl="0" eaLnBrk="1" fontAlgn="auto" latinLnBrk="0" hangingPunct="1">
              <a:lnSpc>
                <a:spcPct val="100000"/>
              </a:lnSpc>
              <a:spcBef>
                <a:spcPts val="0"/>
              </a:spcBef>
              <a:spcAft>
                <a:spcPts val="160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exports</a:t>
            </a:r>
          </a:p>
        </p:txBody>
      </p:sp>
      <p:grpSp>
        <p:nvGrpSpPr>
          <p:cNvPr id="12" name="Group 11"/>
          <p:cNvGrpSpPr/>
          <p:nvPr/>
        </p:nvGrpSpPr>
        <p:grpSpPr>
          <a:xfrm>
            <a:off x="10593261" y="4058559"/>
            <a:ext cx="593063" cy="516113"/>
            <a:chOff x="8834092" y="4167766"/>
            <a:chExt cx="1712913" cy="1490662"/>
          </a:xfrm>
        </p:grpSpPr>
        <p:sp>
          <p:nvSpPr>
            <p:cNvPr id="722" name="Freeform 18"/>
            <p:cNvSpPr>
              <a:spLocks noChangeArrowheads="1"/>
            </p:cNvSpPr>
            <p:nvPr/>
          </p:nvSpPr>
          <p:spPr bwMode="auto">
            <a:xfrm>
              <a:off x="8834092" y="4167766"/>
              <a:ext cx="1712913" cy="133985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3" name="Line 19"/>
            <p:cNvSpPr>
              <a:spLocks noChangeShapeType="1"/>
            </p:cNvSpPr>
            <p:nvPr/>
          </p:nvSpPr>
          <p:spPr bwMode="auto">
            <a:xfrm>
              <a:off x="9169055" y="5656841"/>
              <a:ext cx="1042987" cy="158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4" name="Line 20"/>
            <p:cNvSpPr>
              <a:spLocks noChangeShapeType="1"/>
            </p:cNvSpPr>
            <p:nvPr/>
          </p:nvSpPr>
          <p:spPr bwMode="auto">
            <a:xfrm>
              <a:off x="9653242" y="5509203"/>
              <a:ext cx="1588" cy="1492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5" name="Freeform 21"/>
            <p:cNvSpPr>
              <a:spLocks noChangeArrowheads="1"/>
            </p:cNvSpPr>
            <p:nvPr/>
          </p:nvSpPr>
          <p:spPr bwMode="auto">
            <a:xfrm>
              <a:off x="9653242" y="5321878"/>
              <a:ext cx="74613" cy="74613"/>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6" name="Line 22"/>
            <p:cNvSpPr>
              <a:spLocks noChangeShapeType="1"/>
            </p:cNvSpPr>
            <p:nvPr/>
          </p:nvSpPr>
          <p:spPr bwMode="auto">
            <a:xfrm>
              <a:off x="8834092" y="5210753"/>
              <a:ext cx="1712913"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7" name="Freeform 23"/>
            <p:cNvSpPr>
              <a:spLocks noChangeArrowheads="1"/>
            </p:cNvSpPr>
            <p:nvPr/>
          </p:nvSpPr>
          <p:spPr bwMode="auto">
            <a:xfrm>
              <a:off x="9019830" y="4316991"/>
              <a:ext cx="746125" cy="74612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8" name="Freeform 24"/>
            <p:cNvSpPr>
              <a:spLocks noChangeArrowheads="1"/>
            </p:cNvSpPr>
            <p:nvPr/>
          </p:nvSpPr>
          <p:spPr bwMode="auto">
            <a:xfrm>
              <a:off x="9392892" y="4382078"/>
              <a:ext cx="239713" cy="593725"/>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9" name="Line 25"/>
            <p:cNvSpPr>
              <a:spLocks noChangeShapeType="1"/>
            </p:cNvSpPr>
            <p:nvPr/>
          </p:nvSpPr>
          <p:spPr bwMode="auto">
            <a:xfrm flipH="1">
              <a:off x="9018242" y="4690053"/>
              <a:ext cx="37623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30" name="Line 26"/>
            <p:cNvSpPr>
              <a:spLocks noChangeShapeType="1"/>
            </p:cNvSpPr>
            <p:nvPr/>
          </p:nvSpPr>
          <p:spPr bwMode="auto">
            <a:xfrm>
              <a:off x="9913592" y="4391603"/>
              <a:ext cx="44608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31" name="Line 27"/>
            <p:cNvSpPr>
              <a:spLocks noChangeShapeType="1"/>
            </p:cNvSpPr>
            <p:nvPr/>
          </p:nvSpPr>
          <p:spPr bwMode="auto">
            <a:xfrm flipV="1">
              <a:off x="9913592" y="4612435"/>
              <a:ext cx="466787" cy="300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32" name="Line 28"/>
            <p:cNvSpPr>
              <a:spLocks noChangeShapeType="1"/>
            </p:cNvSpPr>
            <p:nvPr/>
          </p:nvSpPr>
          <p:spPr bwMode="auto">
            <a:xfrm>
              <a:off x="9913592" y="4837691"/>
              <a:ext cx="446088" cy="158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2" name="Rectangle 1">
            <a:extLst>
              <a:ext uri="{FF2B5EF4-FFF2-40B4-BE49-F238E27FC236}">
                <a16:creationId xmlns:a16="http://schemas.microsoft.com/office/drawing/2014/main" id="{98E8BCA7-2A46-4A58-9095-668169DA9494}"/>
              </a:ext>
            </a:extLst>
          </p:cNvPr>
          <p:cNvSpPr/>
          <p:nvPr/>
        </p:nvSpPr>
        <p:spPr>
          <a:xfrm>
            <a:off x="1029082" y="3106875"/>
            <a:ext cx="471885" cy="238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nvGrpSpPr>
          <p:cNvPr id="204" name="Group 203">
            <a:extLst>
              <a:ext uri="{FF2B5EF4-FFF2-40B4-BE49-F238E27FC236}">
                <a16:creationId xmlns:a16="http://schemas.microsoft.com/office/drawing/2014/main" id="{4EAEEADD-8CE1-443A-B935-7EE499FFAD45}"/>
              </a:ext>
            </a:extLst>
          </p:cNvPr>
          <p:cNvGrpSpPr/>
          <p:nvPr/>
        </p:nvGrpSpPr>
        <p:grpSpPr>
          <a:xfrm>
            <a:off x="1026957" y="3943993"/>
            <a:ext cx="476134" cy="467582"/>
            <a:chOff x="2549926" y="1227604"/>
            <a:chExt cx="5177116" cy="5084148"/>
          </a:xfrm>
        </p:grpSpPr>
        <p:sp>
          <p:nvSpPr>
            <p:cNvPr id="205" name="Freeform: Shape 583">
              <a:extLst>
                <a:ext uri="{FF2B5EF4-FFF2-40B4-BE49-F238E27FC236}">
                  <a16:creationId xmlns:a16="http://schemas.microsoft.com/office/drawing/2014/main" id="{F2B35AA8-8718-4590-A107-3CFFCFB74F8C}"/>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06" name="Rectangle 205">
              <a:extLst>
                <a:ext uri="{FF2B5EF4-FFF2-40B4-BE49-F238E27FC236}">
                  <a16:creationId xmlns:a16="http://schemas.microsoft.com/office/drawing/2014/main" id="{A3043977-89CB-4A95-A293-16F283986B94}"/>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07" name="Rectangle 206">
              <a:extLst>
                <a:ext uri="{FF2B5EF4-FFF2-40B4-BE49-F238E27FC236}">
                  <a16:creationId xmlns:a16="http://schemas.microsoft.com/office/drawing/2014/main" id="{7829CCA2-178D-4D6B-9FC5-2630A342B21D}"/>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08" name="Rectangle 207">
              <a:extLst>
                <a:ext uri="{FF2B5EF4-FFF2-40B4-BE49-F238E27FC236}">
                  <a16:creationId xmlns:a16="http://schemas.microsoft.com/office/drawing/2014/main" id="{22563FEF-DAD4-4A23-BB45-EAC541594376}"/>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09" name="Rectangle 208">
              <a:extLst>
                <a:ext uri="{FF2B5EF4-FFF2-40B4-BE49-F238E27FC236}">
                  <a16:creationId xmlns:a16="http://schemas.microsoft.com/office/drawing/2014/main" id="{BDED1F1B-F2B0-4F8B-BFAD-0BAD3388FE23}"/>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10" name="Rectangle 209">
              <a:extLst>
                <a:ext uri="{FF2B5EF4-FFF2-40B4-BE49-F238E27FC236}">
                  <a16:creationId xmlns:a16="http://schemas.microsoft.com/office/drawing/2014/main" id="{D936F1BB-B5F7-4834-A484-F4A349C3F6CA}"/>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11" name="Rectangle 210">
              <a:extLst>
                <a:ext uri="{FF2B5EF4-FFF2-40B4-BE49-F238E27FC236}">
                  <a16:creationId xmlns:a16="http://schemas.microsoft.com/office/drawing/2014/main" id="{68FB4239-4769-4815-B8FE-88E8D3A8B968}"/>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212" name="Cylinder 590">
              <a:extLst>
                <a:ext uri="{FF2B5EF4-FFF2-40B4-BE49-F238E27FC236}">
                  <a16:creationId xmlns:a16="http://schemas.microsoft.com/office/drawing/2014/main" id="{34C16495-DC70-480D-ADF0-7781670E247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62F33"/>
                </a:solidFill>
                <a:effectLst/>
                <a:uLnTx/>
                <a:uFillTx/>
                <a:latin typeface="Calibri Light" panose="020F0302020204030204"/>
                <a:ea typeface="Segoe UI" pitchFamily="34" charset="0"/>
                <a:cs typeface="Segoe UI" pitchFamily="34" charset="0"/>
              </a:endParaRPr>
            </a:p>
          </p:txBody>
        </p:sp>
      </p:grpSp>
      <p:grpSp>
        <p:nvGrpSpPr>
          <p:cNvPr id="213" name="Group 212"/>
          <p:cNvGrpSpPr/>
          <p:nvPr/>
        </p:nvGrpSpPr>
        <p:grpSpPr>
          <a:xfrm>
            <a:off x="1057440" y="5042294"/>
            <a:ext cx="415168" cy="307754"/>
            <a:chOff x="-2575175" y="-1203589"/>
            <a:chExt cx="3082009" cy="2284626"/>
          </a:xfrm>
          <a:solidFill>
            <a:schemeClr val="tx2"/>
          </a:solidFill>
        </p:grpSpPr>
        <p:sp>
          <p:nvSpPr>
            <p:cNvPr id="214" name="Freeform 42"/>
            <p:cNvSpPr>
              <a:spLocks/>
            </p:cNvSpPr>
            <p:nvPr/>
          </p:nvSpPr>
          <p:spPr bwMode="auto">
            <a:xfrm>
              <a:off x="-2542326" y="188088"/>
              <a:ext cx="462894" cy="621180"/>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sp>
          <p:nvSpPr>
            <p:cNvPr id="215" name="Freeform 43"/>
            <p:cNvSpPr>
              <a:spLocks/>
            </p:cNvSpPr>
            <p:nvPr/>
          </p:nvSpPr>
          <p:spPr bwMode="auto">
            <a:xfrm>
              <a:off x="-986393" y="340397"/>
              <a:ext cx="477830" cy="651045"/>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sp>
          <p:nvSpPr>
            <p:cNvPr id="216" name="Freeform 44"/>
            <p:cNvSpPr>
              <a:spLocks noEditPoints="1"/>
            </p:cNvSpPr>
            <p:nvPr/>
          </p:nvSpPr>
          <p:spPr bwMode="auto">
            <a:xfrm>
              <a:off x="-2575175" y="-1203589"/>
              <a:ext cx="3082009" cy="2284626"/>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sp>
          <p:nvSpPr>
            <p:cNvPr id="217" name="Freeform 45"/>
            <p:cNvSpPr>
              <a:spLocks/>
            </p:cNvSpPr>
            <p:nvPr/>
          </p:nvSpPr>
          <p:spPr bwMode="auto">
            <a:xfrm>
              <a:off x="-1422421" y="-770559"/>
              <a:ext cx="415116" cy="424070"/>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p:txBody>
        </p:sp>
      </p:grpSp>
      <p:grpSp>
        <p:nvGrpSpPr>
          <p:cNvPr id="318" name="Group 317">
            <a:extLst>
              <a:ext uri="{FF2B5EF4-FFF2-40B4-BE49-F238E27FC236}">
                <a16:creationId xmlns:a16="http://schemas.microsoft.com/office/drawing/2014/main" id="{DE98A571-5A30-4C43-8EC9-BBE5278533B5}"/>
              </a:ext>
            </a:extLst>
          </p:cNvPr>
          <p:cNvGrpSpPr/>
          <p:nvPr/>
        </p:nvGrpSpPr>
        <p:grpSpPr>
          <a:xfrm>
            <a:off x="10651930" y="2933595"/>
            <a:ext cx="496622" cy="378062"/>
            <a:chOff x="2502877" y="2643553"/>
            <a:chExt cx="3651737" cy="2779942"/>
          </a:xfrm>
        </p:grpSpPr>
        <p:cxnSp>
          <p:nvCxnSpPr>
            <p:cNvPr id="319" name="Straight Connector 318">
              <a:extLst>
                <a:ext uri="{FF2B5EF4-FFF2-40B4-BE49-F238E27FC236}">
                  <a16:creationId xmlns:a16="http://schemas.microsoft.com/office/drawing/2014/main" id="{AA201B79-48DF-4CE1-A660-76EE2C933301}"/>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7DFF8DA-748D-4A42-A1BC-3EA296E54544}"/>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A88BE1F-D84C-49A8-AD37-F96D49F689A6}"/>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9F5BE5D-B2E8-4AE9-98BD-5CB0BFF18C6D}"/>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Freeform: Shape 581">
              <a:extLst>
                <a:ext uri="{FF2B5EF4-FFF2-40B4-BE49-F238E27FC236}">
                  <a16:creationId xmlns:a16="http://schemas.microsoft.com/office/drawing/2014/main" id="{7FD3112F-1B1F-4DA6-A031-491CA8167398}"/>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grpSp>
      <p:sp>
        <p:nvSpPr>
          <p:cNvPr id="326" name="Freeform 2"/>
          <p:cNvSpPr>
            <a:spLocks noChangeArrowheads="1"/>
          </p:cNvSpPr>
          <p:nvPr/>
        </p:nvSpPr>
        <p:spPr bwMode="auto">
          <a:xfrm>
            <a:off x="2837398" y="1730364"/>
            <a:ext cx="6350000" cy="1260599"/>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329" name="Group 328"/>
          <p:cNvGrpSpPr/>
          <p:nvPr/>
        </p:nvGrpSpPr>
        <p:grpSpPr>
          <a:xfrm rot="16200000">
            <a:off x="7816827" y="3613269"/>
            <a:ext cx="3901792" cy="467102"/>
            <a:chOff x="3487387" y="4548246"/>
            <a:chExt cx="5217226" cy="653146"/>
          </a:xfrm>
        </p:grpSpPr>
        <p:sp>
          <p:nvSpPr>
            <p:cNvPr id="330" name="Freeform 329"/>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sp>
          <p:nvSpPr>
            <p:cNvPr id="331" name="Freeform 330"/>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985" y="4946317"/>
            <a:ext cx="800100" cy="418494"/>
          </a:xfrm>
          <a:prstGeom prst="rect">
            <a:avLst/>
          </a:prstGeom>
        </p:spPr>
      </p:pic>
      <p:grpSp>
        <p:nvGrpSpPr>
          <p:cNvPr id="357" name="Group 356"/>
          <p:cNvGrpSpPr/>
          <p:nvPr/>
        </p:nvGrpSpPr>
        <p:grpSpPr>
          <a:xfrm rot="16200000">
            <a:off x="308610" y="3511904"/>
            <a:ext cx="3947815" cy="467102"/>
            <a:chOff x="3487387" y="4548246"/>
            <a:chExt cx="5217226" cy="653146"/>
          </a:xfrm>
        </p:grpSpPr>
        <p:sp>
          <p:nvSpPr>
            <p:cNvPr id="358" name="Freeform 357"/>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sp>
          <p:nvSpPr>
            <p:cNvPr id="359" name="Freeform 358"/>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grpSp>
      <p:grpSp>
        <p:nvGrpSpPr>
          <p:cNvPr id="10" name="Group 9"/>
          <p:cNvGrpSpPr/>
          <p:nvPr/>
        </p:nvGrpSpPr>
        <p:grpSpPr>
          <a:xfrm>
            <a:off x="802770" y="2948780"/>
            <a:ext cx="829640" cy="459762"/>
            <a:chOff x="603432" y="2974623"/>
            <a:chExt cx="829640" cy="459762"/>
          </a:xfrm>
        </p:grpSpPr>
        <p:sp>
          <p:nvSpPr>
            <p:cNvPr id="176" name="Freeform 146">
              <a:extLst>
                <a:ext uri="{FF2B5EF4-FFF2-40B4-BE49-F238E27FC236}">
                  <a16:creationId xmlns:a16="http://schemas.microsoft.com/office/drawing/2014/main" id="{8584423E-DC4D-476D-A3D6-22901C3C02B4}"/>
                </a:ext>
              </a:extLst>
            </p:cNvPr>
            <p:cNvSpPr>
              <a:spLocks noChangeAspect="1"/>
            </p:cNvSpPr>
            <p:nvPr/>
          </p:nvSpPr>
          <p:spPr bwMode="auto">
            <a:xfrm>
              <a:off x="603432" y="2974623"/>
              <a:ext cx="485330" cy="3073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dirty="0">
                <a:ln>
                  <a:noFill/>
                </a:ln>
                <a:solidFill>
                  <a:srgbClr val="505050"/>
                </a:soli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203" name="Freeform 146">
              <a:extLst>
                <a:ext uri="{FF2B5EF4-FFF2-40B4-BE49-F238E27FC236}">
                  <a16:creationId xmlns:a16="http://schemas.microsoft.com/office/drawing/2014/main" id="{8584423E-DC4D-476D-A3D6-22901C3C02B4}"/>
                </a:ext>
              </a:extLst>
            </p:cNvPr>
            <p:cNvSpPr>
              <a:spLocks noChangeAspect="1"/>
            </p:cNvSpPr>
            <p:nvPr/>
          </p:nvSpPr>
          <p:spPr bwMode="auto">
            <a:xfrm>
              <a:off x="799900" y="3033391"/>
              <a:ext cx="633172" cy="40099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dirty="0">
                <a:ln>
                  <a:noFill/>
                </a:ln>
                <a:solidFill>
                  <a:srgbClr val="505050"/>
                </a:solidFill>
                <a:effectLst/>
                <a:uLnTx/>
                <a:uFillTx/>
                <a:latin typeface="Segoe UI Semilight" panose="020B0402040204020203" pitchFamily="34" charset="0"/>
                <a:ea typeface="Segoe UI" pitchFamily="34" charset="0"/>
                <a:cs typeface="Segoe UI Semilight" panose="020B0402040204020203" pitchFamily="34" charset="0"/>
              </a:endParaRPr>
            </a:p>
          </p:txBody>
        </p:sp>
      </p:grpSp>
      <p:sp>
        <p:nvSpPr>
          <p:cNvPr id="165" name="TextBox 164">
            <a:extLst>
              <a:ext uri="{FF2B5EF4-FFF2-40B4-BE49-F238E27FC236}">
                <a16:creationId xmlns:a16="http://schemas.microsoft.com/office/drawing/2014/main" id="{0DC26B6F-BE7E-4BB0-B7F6-BD86F96475CE}"/>
              </a:ext>
            </a:extLst>
          </p:cNvPr>
          <p:cNvSpPr txBox="1"/>
          <p:nvPr/>
        </p:nvSpPr>
        <p:spPr>
          <a:xfrm>
            <a:off x="10071086" y="5670351"/>
            <a:ext cx="161794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60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warehouses</a:t>
            </a:r>
          </a:p>
        </p:txBody>
      </p:sp>
      <p:grpSp>
        <p:nvGrpSpPr>
          <p:cNvPr id="166" name="Group 165">
            <a:extLst>
              <a:ext uri="{FF2B5EF4-FFF2-40B4-BE49-F238E27FC236}">
                <a16:creationId xmlns:a16="http://schemas.microsoft.com/office/drawing/2014/main" id="{329D6182-2959-48F8-AEDB-BB4B108D1668}"/>
              </a:ext>
            </a:extLst>
          </p:cNvPr>
          <p:cNvGrpSpPr/>
          <p:nvPr/>
        </p:nvGrpSpPr>
        <p:grpSpPr>
          <a:xfrm>
            <a:off x="10641992" y="5204216"/>
            <a:ext cx="476134" cy="467582"/>
            <a:chOff x="2549926" y="1227604"/>
            <a:chExt cx="5177116" cy="5084148"/>
          </a:xfrm>
        </p:grpSpPr>
        <p:sp>
          <p:nvSpPr>
            <p:cNvPr id="167" name="Freeform: Shape 583">
              <a:extLst>
                <a:ext uri="{FF2B5EF4-FFF2-40B4-BE49-F238E27FC236}">
                  <a16:creationId xmlns:a16="http://schemas.microsoft.com/office/drawing/2014/main" id="{D41FA54A-BF28-42C1-BAB5-00F77F2BE36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68" name="Rectangle 167">
              <a:extLst>
                <a:ext uri="{FF2B5EF4-FFF2-40B4-BE49-F238E27FC236}">
                  <a16:creationId xmlns:a16="http://schemas.microsoft.com/office/drawing/2014/main" id="{EF12A1BF-A814-4491-97D6-31BAC827D32B}"/>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69" name="Rectangle 168">
              <a:extLst>
                <a:ext uri="{FF2B5EF4-FFF2-40B4-BE49-F238E27FC236}">
                  <a16:creationId xmlns:a16="http://schemas.microsoft.com/office/drawing/2014/main" id="{CE25C6EB-E7AE-47CE-AF01-64A9FFD04266}"/>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74" name="Rectangle 173">
              <a:extLst>
                <a:ext uri="{FF2B5EF4-FFF2-40B4-BE49-F238E27FC236}">
                  <a16:creationId xmlns:a16="http://schemas.microsoft.com/office/drawing/2014/main" id="{B0854FBD-403C-4B0D-B2BB-E9D2C2068322}"/>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75" name="Rectangle 174">
              <a:extLst>
                <a:ext uri="{FF2B5EF4-FFF2-40B4-BE49-F238E27FC236}">
                  <a16:creationId xmlns:a16="http://schemas.microsoft.com/office/drawing/2014/main" id="{4F75DB51-D6A0-4425-97A8-C6F1D00838E8}"/>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77" name="Rectangle 176">
              <a:extLst>
                <a:ext uri="{FF2B5EF4-FFF2-40B4-BE49-F238E27FC236}">
                  <a16:creationId xmlns:a16="http://schemas.microsoft.com/office/drawing/2014/main" id="{1ED2B57A-8299-4302-AC8F-62DC4E4925DE}"/>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79" name="Rectangle 178">
              <a:extLst>
                <a:ext uri="{FF2B5EF4-FFF2-40B4-BE49-F238E27FC236}">
                  <a16:creationId xmlns:a16="http://schemas.microsoft.com/office/drawing/2014/main" id="{453BE61B-3648-4CA6-ACC9-9F37A2D6D604}"/>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Light" panose="020F0302020204030204"/>
                <a:ea typeface="Segoe UI" pitchFamily="34" charset="0"/>
                <a:cs typeface="Segoe UI" pitchFamily="34" charset="0"/>
              </a:endParaRPr>
            </a:p>
          </p:txBody>
        </p:sp>
        <p:sp>
          <p:nvSpPr>
            <p:cNvPr id="180" name="Cylinder 590">
              <a:extLst>
                <a:ext uri="{FF2B5EF4-FFF2-40B4-BE49-F238E27FC236}">
                  <a16:creationId xmlns:a16="http://schemas.microsoft.com/office/drawing/2014/main" id="{DA454E18-FC30-45FC-9B5D-2747C1D4681F}"/>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62F33"/>
                </a:solidFill>
                <a:effectLst/>
                <a:uLnTx/>
                <a:uFillTx/>
                <a:latin typeface="Calibri Light" panose="020F0302020204030204"/>
                <a:ea typeface="Segoe UI" pitchFamily="34" charset="0"/>
                <a:cs typeface="Segoe UI" pitchFamily="34" charset="0"/>
              </a:endParaRPr>
            </a:p>
          </p:txBody>
        </p:sp>
      </p:grpSp>
      <p:sp>
        <p:nvSpPr>
          <p:cNvPr id="11" name="TextBox 10">
            <a:extLst>
              <a:ext uri="{FF2B5EF4-FFF2-40B4-BE49-F238E27FC236}">
                <a16:creationId xmlns:a16="http://schemas.microsoft.com/office/drawing/2014/main" id="{949023DE-2731-4F78-AC2E-0DDF7085F71C}"/>
              </a:ext>
            </a:extLst>
          </p:cNvPr>
          <p:cNvSpPr txBox="1"/>
          <p:nvPr/>
        </p:nvSpPr>
        <p:spPr>
          <a:xfrm>
            <a:off x="2776727" y="1352197"/>
            <a:ext cx="1667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Azure Databricks</a:t>
            </a:r>
          </a:p>
        </p:txBody>
      </p:sp>
      <p:sp>
        <p:nvSpPr>
          <p:cNvPr id="185" name="Freeform 4">
            <a:extLst>
              <a:ext uri="{FF2B5EF4-FFF2-40B4-BE49-F238E27FC236}">
                <a16:creationId xmlns:a16="http://schemas.microsoft.com/office/drawing/2014/main" id="{555740EF-E494-4066-B033-B42E7DBE76E8}"/>
              </a:ext>
            </a:extLst>
          </p:cNvPr>
          <p:cNvSpPr>
            <a:spLocks noChangeArrowheads="1"/>
          </p:cNvSpPr>
          <p:nvPr/>
        </p:nvSpPr>
        <p:spPr bwMode="auto">
          <a:xfrm>
            <a:off x="396205" y="1198585"/>
            <a:ext cx="11408940" cy="4949666"/>
          </a:xfrm>
          <a:prstGeom prst="rect">
            <a:avLst/>
          </a:prstGeom>
          <a:noFill/>
          <a:ln w="12700" cap="flat">
            <a:solidFill>
              <a:schemeClr val="tx2"/>
            </a:solidFill>
            <a:prstDash val="sysDash"/>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3" name="TextBox 12">
            <a:extLst>
              <a:ext uri="{FF2B5EF4-FFF2-40B4-BE49-F238E27FC236}">
                <a16:creationId xmlns:a16="http://schemas.microsoft.com/office/drawing/2014/main" id="{1AB9D3D5-FE04-431D-B831-604D8382741D}"/>
              </a:ext>
            </a:extLst>
          </p:cNvPr>
          <p:cNvSpPr txBox="1"/>
          <p:nvPr/>
        </p:nvSpPr>
        <p:spPr>
          <a:xfrm>
            <a:off x="563944" y="6286039"/>
            <a:ext cx="21369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rPr>
              <a:t>Enhance Productivity</a:t>
            </a:r>
          </a:p>
        </p:txBody>
      </p:sp>
      <p:sp>
        <p:nvSpPr>
          <p:cNvPr id="181" name="Rectangle 180">
            <a:extLst>
              <a:ext uri="{FF2B5EF4-FFF2-40B4-BE49-F238E27FC236}">
                <a16:creationId xmlns:a16="http://schemas.microsoft.com/office/drawing/2014/main" id="{A26CDD1E-54A7-47B3-8CE8-9571A3F1FE4F}"/>
              </a:ext>
            </a:extLst>
          </p:cNvPr>
          <p:cNvSpPr/>
          <p:nvPr/>
        </p:nvSpPr>
        <p:spPr>
          <a:xfrm>
            <a:off x="2879892" y="3138102"/>
            <a:ext cx="364448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182" name="Rectangle 181">
            <a:extLst>
              <a:ext uri="{FF2B5EF4-FFF2-40B4-BE49-F238E27FC236}">
                <a16:creationId xmlns:a16="http://schemas.microsoft.com/office/drawing/2014/main" id="{97B581DE-181E-4145-9FAF-9BB9503DD781}"/>
              </a:ext>
            </a:extLst>
          </p:cNvPr>
          <p:cNvSpPr/>
          <p:nvPr/>
        </p:nvSpPr>
        <p:spPr>
          <a:xfrm>
            <a:off x="4691276" y="5492128"/>
            <a:ext cx="1245010"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APACHE SPARK</a:t>
            </a:r>
          </a:p>
        </p:txBody>
      </p:sp>
      <p:sp>
        <p:nvSpPr>
          <p:cNvPr id="178" name="Rectangle 177">
            <a:extLst>
              <a:ext uri="{FF2B5EF4-FFF2-40B4-BE49-F238E27FC236}">
                <a16:creationId xmlns:a16="http://schemas.microsoft.com/office/drawing/2014/main" id="{783E5D5E-5D12-4CAC-AB79-D3B04C94F35C}"/>
              </a:ext>
            </a:extLst>
          </p:cNvPr>
          <p:cNvSpPr/>
          <p:nvPr/>
        </p:nvSpPr>
        <p:spPr>
          <a:xfrm>
            <a:off x="2961569" y="4156531"/>
            <a:ext cx="1609608"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505050"/>
                </a:solidFill>
                <a:latin typeface="Segoe UI Semibold" charset="0"/>
                <a:ea typeface="Segoe UI Semibold" charset="0"/>
                <a:cs typeface="Segoe UI Semibold" charset="0"/>
              </a:rPr>
              <a:t>MULTI-STAGE PIPELINES</a:t>
            </a:r>
            <a:endPar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endParaRPr>
          </a:p>
        </p:txBody>
      </p:sp>
      <p:sp>
        <p:nvSpPr>
          <p:cNvPr id="189" name="Rectangle 188">
            <a:extLst>
              <a:ext uri="{FF2B5EF4-FFF2-40B4-BE49-F238E27FC236}">
                <a16:creationId xmlns:a16="http://schemas.microsoft.com/office/drawing/2014/main" id="{483AD615-61FF-4EE1-804B-D9DEC8C23CF7}"/>
              </a:ext>
            </a:extLst>
          </p:cNvPr>
          <p:cNvSpPr/>
          <p:nvPr/>
        </p:nvSpPr>
        <p:spPr>
          <a:xfrm>
            <a:off x="3179446" y="2629547"/>
            <a:ext cx="1173978"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ENGINEER</a:t>
            </a:r>
          </a:p>
        </p:txBody>
      </p:sp>
      <p:grpSp>
        <p:nvGrpSpPr>
          <p:cNvPr id="190" name="Group 189">
            <a:extLst>
              <a:ext uri="{FF2B5EF4-FFF2-40B4-BE49-F238E27FC236}">
                <a16:creationId xmlns:a16="http://schemas.microsoft.com/office/drawing/2014/main" id="{F862E818-0B14-4D57-891F-E80EAB9EB6ED}"/>
              </a:ext>
            </a:extLst>
          </p:cNvPr>
          <p:cNvGrpSpPr/>
          <p:nvPr/>
        </p:nvGrpSpPr>
        <p:grpSpPr>
          <a:xfrm>
            <a:off x="3575726" y="2228197"/>
            <a:ext cx="509188" cy="399948"/>
            <a:chOff x="8339328" y="268334"/>
            <a:chExt cx="780544" cy="613088"/>
          </a:xfrm>
        </p:grpSpPr>
        <p:sp>
          <p:nvSpPr>
            <p:cNvPr id="191" name="Freeform 17">
              <a:extLst>
                <a:ext uri="{FF2B5EF4-FFF2-40B4-BE49-F238E27FC236}">
                  <a16:creationId xmlns:a16="http://schemas.microsoft.com/office/drawing/2014/main" id="{0A8BE349-F75B-4DA5-91B4-2A6FEDCC3717}"/>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92" name="Freeform 5">
              <a:extLst>
                <a:ext uri="{FF2B5EF4-FFF2-40B4-BE49-F238E27FC236}">
                  <a16:creationId xmlns:a16="http://schemas.microsoft.com/office/drawing/2014/main" id="{42708161-D58A-4D4C-A577-8696733DBA21}"/>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93" name="Group 192">
            <a:extLst>
              <a:ext uri="{FF2B5EF4-FFF2-40B4-BE49-F238E27FC236}">
                <a16:creationId xmlns:a16="http://schemas.microsoft.com/office/drawing/2014/main" id="{BFECA14A-8C14-4349-A313-1AE53C55353B}"/>
              </a:ext>
            </a:extLst>
          </p:cNvPr>
          <p:cNvGrpSpPr/>
          <p:nvPr/>
        </p:nvGrpSpPr>
        <p:grpSpPr>
          <a:xfrm>
            <a:off x="5707879" y="2284173"/>
            <a:ext cx="502920" cy="361358"/>
            <a:chOff x="10268712" y="1254226"/>
            <a:chExt cx="804672" cy="578172"/>
          </a:xfrm>
        </p:grpSpPr>
        <p:grpSp>
          <p:nvGrpSpPr>
            <p:cNvPr id="194" name="Group 11">
              <a:extLst>
                <a:ext uri="{FF2B5EF4-FFF2-40B4-BE49-F238E27FC236}">
                  <a16:creationId xmlns:a16="http://schemas.microsoft.com/office/drawing/2014/main" id="{9974C1ED-FF66-4DB2-8D24-60E91230381D}"/>
                </a:ext>
              </a:extLst>
            </p:cNvPr>
            <p:cNvGrpSpPr>
              <a:grpSpLocks noChangeAspect="1"/>
            </p:cNvGrpSpPr>
            <p:nvPr/>
          </p:nvGrpSpPr>
          <p:grpSpPr bwMode="auto">
            <a:xfrm>
              <a:off x="10607090" y="1257647"/>
              <a:ext cx="466294" cy="507929"/>
              <a:chOff x="3861" y="4291602"/>
              <a:chExt cx="112" cy="244433"/>
            </a:xfrm>
          </p:grpSpPr>
          <p:sp>
            <p:nvSpPr>
              <p:cNvPr id="196" name="Freeform 12">
                <a:extLst>
                  <a:ext uri="{FF2B5EF4-FFF2-40B4-BE49-F238E27FC236}">
                    <a16:creationId xmlns:a16="http://schemas.microsoft.com/office/drawing/2014/main" id="{14E7BF12-5327-408A-A695-4E11198D50D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7" name="Line 13">
                <a:extLst>
                  <a:ext uri="{FF2B5EF4-FFF2-40B4-BE49-F238E27FC236}">
                    <a16:creationId xmlns:a16="http://schemas.microsoft.com/office/drawing/2014/main" id="{BA83800C-8600-4A26-AC84-AB5E3F7559EE}"/>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8" name="Line 14">
                <a:extLst>
                  <a:ext uri="{FF2B5EF4-FFF2-40B4-BE49-F238E27FC236}">
                    <a16:creationId xmlns:a16="http://schemas.microsoft.com/office/drawing/2014/main" id="{3B1A8ED1-DC16-4B90-B5E0-B5427DE14503}"/>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9" name="Line 15">
                <a:extLst>
                  <a:ext uri="{FF2B5EF4-FFF2-40B4-BE49-F238E27FC236}">
                    <a16:creationId xmlns:a16="http://schemas.microsoft.com/office/drawing/2014/main" id="{9C7CA43B-C9E6-40BA-B5B3-41644AEF2681}"/>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0" name="Line 16">
                <a:extLst>
                  <a:ext uri="{FF2B5EF4-FFF2-40B4-BE49-F238E27FC236}">
                    <a16:creationId xmlns:a16="http://schemas.microsoft.com/office/drawing/2014/main" id="{9E45A68A-C242-4E6C-A2A0-335993C2628D}"/>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1" name="Line 17">
                <a:extLst>
                  <a:ext uri="{FF2B5EF4-FFF2-40B4-BE49-F238E27FC236}">
                    <a16:creationId xmlns:a16="http://schemas.microsoft.com/office/drawing/2014/main" id="{12261218-B93E-42BF-A6C4-7569B7707BDD}"/>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195" name="Freeform 5">
              <a:extLst>
                <a:ext uri="{FF2B5EF4-FFF2-40B4-BE49-F238E27FC236}">
                  <a16:creationId xmlns:a16="http://schemas.microsoft.com/office/drawing/2014/main" id="{56F84BC6-29A5-47B4-B63A-E67E8F47062A}"/>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202" name="Group 201">
            <a:extLst>
              <a:ext uri="{FF2B5EF4-FFF2-40B4-BE49-F238E27FC236}">
                <a16:creationId xmlns:a16="http://schemas.microsoft.com/office/drawing/2014/main" id="{88070708-B166-4833-A63F-B5E80BBF26D9}"/>
              </a:ext>
            </a:extLst>
          </p:cNvPr>
          <p:cNvGrpSpPr/>
          <p:nvPr/>
        </p:nvGrpSpPr>
        <p:grpSpPr>
          <a:xfrm>
            <a:off x="7978217" y="2234285"/>
            <a:ext cx="554668" cy="377171"/>
            <a:chOff x="9151662" y="1184065"/>
            <a:chExt cx="554668" cy="377171"/>
          </a:xfrm>
        </p:grpSpPr>
        <p:grpSp>
          <p:nvGrpSpPr>
            <p:cNvPr id="219" name="Group 4">
              <a:extLst>
                <a:ext uri="{FF2B5EF4-FFF2-40B4-BE49-F238E27FC236}">
                  <a16:creationId xmlns:a16="http://schemas.microsoft.com/office/drawing/2014/main" id="{C6D220A9-E158-4B4F-B262-1CFF925F7AF1}"/>
                </a:ext>
              </a:extLst>
            </p:cNvPr>
            <p:cNvGrpSpPr>
              <a:grpSpLocks noChangeAspect="1"/>
            </p:cNvGrpSpPr>
            <p:nvPr/>
          </p:nvGrpSpPr>
          <p:grpSpPr bwMode="auto">
            <a:xfrm>
              <a:off x="9396633" y="1190427"/>
              <a:ext cx="309697" cy="302323"/>
              <a:chOff x="1759" y="236"/>
              <a:chExt cx="252" cy="246"/>
            </a:xfrm>
            <a:noFill/>
          </p:grpSpPr>
          <p:sp>
            <p:nvSpPr>
              <p:cNvPr id="221" name="Freeform 5">
                <a:extLst>
                  <a:ext uri="{FF2B5EF4-FFF2-40B4-BE49-F238E27FC236}">
                    <a16:creationId xmlns:a16="http://schemas.microsoft.com/office/drawing/2014/main" id="{087426E8-22CB-4740-8EA2-7E79F76FED92}"/>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222" name="Rectangle 6">
                <a:extLst>
                  <a:ext uri="{FF2B5EF4-FFF2-40B4-BE49-F238E27FC236}">
                    <a16:creationId xmlns:a16="http://schemas.microsoft.com/office/drawing/2014/main" id="{C41AE70E-CCC5-4012-87EE-D78D46E468B8}"/>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223" name="Rectangle 7">
                <a:extLst>
                  <a:ext uri="{FF2B5EF4-FFF2-40B4-BE49-F238E27FC236}">
                    <a16:creationId xmlns:a16="http://schemas.microsoft.com/office/drawing/2014/main" id="{3BB82065-89DA-4276-83E9-345666DEC11A}"/>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224" name="Rectangle 8">
                <a:extLst>
                  <a:ext uri="{FF2B5EF4-FFF2-40B4-BE49-F238E27FC236}">
                    <a16:creationId xmlns:a16="http://schemas.microsoft.com/office/drawing/2014/main" id="{C81E81EE-105D-4A76-A964-A547F2F69C90}"/>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220" name="Freeform 5">
              <a:extLst>
                <a:ext uri="{FF2B5EF4-FFF2-40B4-BE49-F238E27FC236}">
                  <a16:creationId xmlns:a16="http://schemas.microsoft.com/office/drawing/2014/main" id="{DD5803B4-9800-4E61-A1AE-C7BC7EDE78F5}"/>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14" name="Straight Arrow Connector 13">
            <a:extLst>
              <a:ext uri="{FF2B5EF4-FFF2-40B4-BE49-F238E27FC236}">
                <a16:creationId xmlns:a16="http://schemas.microsoft.com/office/drawing/2014/main" id="{888E672A-5D82-40BB-B9DF-4DAC97A83188}"/>
              </a:ext>
            </a:extLst>
          </p:cNvPr>
          <p:cNvCxnSpPr/>
          <p:nvPr/>
        </p:nvCxnSpPr>
        <p:spPr>
          <a:xfrm>
            <a:off x="4414474" y="2722218"/>
            <a:ext cx="8918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BABC0979-C8F7-492A-B7B9-7B350C64251B}"/>
              </a:ext>
            </a:extLst>
          </p:cNvPr>
          <p:cNvCxnSpPr/>
          <p:nvPr/>
        </p:nvCxnSpPr>
        <p:spPr>
          <a:xfrm>
            <a:off x="6598874" y="2731867"/>
            <a:ext cx="8918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FE17A071-A113-4A99-AB11-8ADD8F1B3802}"/>
              </a:ext>
            </a:extLst>
          </p:cNvPr>
          <p:cNvSpPr/>
          <p:nvPr/>
        </p:nvSpPr>
        <p:spPr>
          <a:xfrm>
            <a:off x="5085319" y="4156531"/>
            <a:ext cx="1609608"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JOB SCHEDULER</a:t>
            </a:r>
          </a:p>
        </p:txBody>
      </p:sp>
      <p:sp>
        <p:nvSpPr>
          <p:cNvPr id="232" name="Rectangle 231">
            <a:extLst>
              <a:ext uri="{FF2B5EF4-FFF2-40B4-BE49-F238E27FC236}">
                <a16:creationId xmlns:a16="http://schemas.microsoft.com/office/drawing/2014/main" id="{81BBA7CE-5D2B-496C-B4FF-7FF4711BD31C}"/>
              </a:ext>
            </a:extLst>
          </p:cNvPr>
          <p:cNvSpPr/>
          <p:nvPr/>
        </p:nvSpPr>
        <p:spPr>
          <a:xfrm>
            <a:off x="7248132" y="4156531"/>
            <a:ext cx="1609608"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NOTIFICATION &amp; LOGS</a:t>
            </a:r>
          </a:p>
        </p:txBody>
      </p:sp>
      <p:sp>
        <p:nvSpPr>
          <p:cNvPr id="233" name="Rectangle 232">
            <a:extLst>
              <a:ext uri="{FF2B5EF4-FFF2-40B4-BE49-F238E27FC236}">
                <a16:creationId xmlns:a16="http://schemas.microsoft.com/office/drawing/2014/main" id="{E3C1D40C-21EC-43D2-AC3A-E663BB21D149}"/>
              </a:ext>
            </a:extLst>
          </p:cNvPr>
          <p:cNvSpPr/>
          <p:nvPr/>
        </p:nvSpPr>
        <p:spPr>
          <a:xfrm>
            <a:off x="5385128" y="2642514"/>
            <a:ext cx="1173978"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SCIENTIST</a:t>
            </a:r>
          </a:p>
        </p:txBody>
      </p:sp>
      <p:sp>
        <p:nvSpPr>
          <p:cNvPr id="234" name="Rectangle 233">
            <a:extLst>
              <a:ext uri="{FF2B5EF4-FFF2-40B4-BE49-F238E27FC236}">
                <a16:creationId xmlns:a16="http://schemas.microsoft.com/office/drawing/2014/main" id="{C09F5361-6499-4020-B354-731B57771C6B}"/>
              </a:ext>
            </a:extLst>
          </p:cNvPr>
          <p:cNvSpPr/>
          <p:nvPr/>
        </p:nvSpPr>
        <p:spPr>
          <a:xfrm>
            <a:off x="7653681" y="2629546"/>
            <a:ext cx="1413818"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BUSINESS ANALYST</a:t>
            </a:r>
          </a:p>
        </p:txBody>
      </p:sp>
      <p:sp>
        <p:nvSpPr>
          <p:cNvPr id="16" name="Oval 15">
            <a:extLst>
              <a:ext uri="{FF2B5EF4-FFF2-40B4-BE49-F238E27FC236}">
                <a16:creationId xmlns:a16="http://schemas.microsoft.com/office/drawing/2014/main" id="{26B716EB-A1B9-4E4F-BE0E-11CC2D2CAAA8}"/>
              </a:ext>
            </a:extLst>
          </p:cNvPr>
          <p:cNvSpPr/>
          <p:nvPr/>
        </p:nvSpPr>
        <p:spPr>
          <a:xfrm>
            <a:off x="3085844"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DC2C3294-024E-46E3-8278-479FA625786C}"/>
              </a:ext>
            </a:extLst>
          </p:cNvPr>
          <p:cNvSpPr/>
          <p:nvPr/>
        </p:nvSpPr>
        <p:spPr>
          <a:xfrm>
            <a:off x="3593167"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C10FE34B-412D-4255-97F5-594A012EF537}"/>
              </a:ext>
            </a:extLst>
          </p:cNvPr>
          <p:cNvSpPr/>
          <p:nvPr/>
        </p:nvSpPr>
        <p:spPr>
          <a:xfrm>
            <a:off x="4100490"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857B09A-3F9A-4431-BAD6-F42EE7CA39B9}"/>
              </a:ext>
            </a:extLst>
          </p:cNvPr>
          <p:cNvCxnSpPr>
            <a:cxnSpLocks/>
          </p:cNvCxnSpPr>
          <p:nvPr/>
        </p:nvCxnSpPr>
        <p:spPr>
          <a:xfrm>
            <a:off x="3361205" y="3837369"/>
            <a:ext cx="23103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C96F85CD-F47F-4D7C-AE8A-699F856E0492}"/>
              </a:ext>
            </a:extLst>
          </p:cNvPr>
          <p:cNvCxnSpPr>
            <a:cxnSpLocks/>
          </p:cNvCxnSpPr>
          <p:nvPr/>
        </p:nvCxnSpPr>
        <p:spPr>
          <a:xfrm>
            <a:off x="3868527" y="3837369"/>
            <a:ext cx="23103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10CEAE7D-7680-48CF-964E-5FB8BB311FF1}"/>
              </a:ext>
            </a:extLst>
          </p:cNvPr>
          <p:cNvSpPr txBox="1"/>
          <p:nvPr/>
        </p:nvSpPr>
        <p:spPr>
          <a:xfrm>
            <a:off x="4571177" y="6294008"/>
            <a:ext cx="3100721"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505050"/>
                </a:solidFill>
                <a:latin typeface="Segoe UI Semibold" panose="020B0702040204020203" pitchFamily="34" charset="0"/>
                <a:cs typeface="Segoe UI Semibold" panose="020B0702040204020203" pitchFamily="34" charset="0"/>
              </a:rPr>
              <a:t>Build on secure &amp; trusted cloud</a:t>
            </a:r>
            <a:endParaRPr kumimoji="0" lang="en-US" sz="1600" b="1" i="0" u="none" strike="noStrike" kern="120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endParaRPr>
          </a:p>
        </p:txBody>
      </p:sp>
      <p:sp>
        <p:nvSpPr>
          <p:cNvPr id="163" name="TextBox 162">
            <a:extLst>
              <a:ext uri="{FF2B5EF4-FFF2-40B4-BE49-F238E27FC236}">
                <a16:creationId xmlns:a16="http://schemas.microsoft.com/office/drawing/2014/main" id="{0DC95295-3153-41CE-A498-01DB75AD0167}"/>
              </a:ext>
            </a:extLst>
          </p:cNvPr>
          <p:cNvSpPr txBox="1"/>
          <p:nvPr/>
        </p:nvSpPr>
        <p:spPr>
          <a:xfrm>
            <a:off x="9757649" y="6296636"/>
            <a:ext cx="1994457"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505050"/>
                </a:solidFill>
                <a:latin typeface="Segoe UI Semibold" panose="020B0702040204020203" pitchFamily="34" charset="0"/>
                <a:cs typeface="Segoe UI Semibold" panose="020B0702040204020203" pitchFamily="34" charset="0"/>
              </a:rPr>
              <a:t>Scale without limits</a:t>
            </a:r>
            <a:endParaRPr kumimoji="0" lang="en-US" sz="1600" b="1" i="0" u="none" strike="noStrike" kern="1200" cap="none" spc="0" normalizeH="0" baseline="0" noProof="0" dirty="0">
              <a:ln>
                <a:noFill/>
              </a:ln>
              <a:solidFill>
                <a:srgbClr val="505050"/>
              </a:solidFill>
              <a:effectLst/>
              <a:uLnTx/>
              <a:uFillTx/>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E3E83755-E6EE-4BD9-8BCF-D815709AAA34}"/>
              </a:ext>
            </a:extLst>
          </p:cNvPr>
          <p:cNvSpPr/>
          <p:nvPr/>
        </p:nvSpPr>
        <p:spPr>
          <a:xfrm>
            <a:off x="230201" y="5958108"/>
            <a:ext cx="11784254" cy="215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Brace 3">
            <a:extLst>
              <a:ext uri="{FF2B5EF4-FFF2-40B4-BE49-F238E27FC236}">
                <a16:creationId xmlns:a16="http://schemas.microsoft.com/office/drawing/2014/main" id="{4AD90AEC-EFA0-4579-BB2F-D5E445BD03C3}"/>
              </a:ext>
            </a:extLst>
          </p:cNvPr>
          <p:cNvSpPr/>
          <p:nvPr/>
        </p:nvSpPr>
        <p:spPr>
          <a:xfrm rot="5400000">
            <a:off x="5964855" y="398866"/>
            <a:ext cx="271640" cy="11408939"/>
          </a:xfrm>
          <a:prstGeom prst="rightBrace">
            <a:avLst>
              <a:gd name="adj1" fmla="val 48460"/>
              <a:gd name="adj2" fmla="val 49841"/>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itle 14">
            <a:extLst>
              <a:ext uri="{FF2B5EF4-FFF2-40B4-BE49-F238E27FC236}">
                <a16:creationId xmlns:a16="http://schemas.microsoft.com/office/drawing/2014/main" id="{6371AFEF-9E5C-45FD-BA0F-C6C8163E5225}"/>
              </a:ext>
            </a:extLst>
          </p:cNvPr>
          <p:cNvSpPr>
            <a:spLocks noGrp="1"/>
          </p:cNvSpPr>
          <p:nvPr>
            <p:ph type="title"/>
          </p:nvPr>
        </p:nvSpPr>
        <p:spPr/>
        <p:txBody>
          <a:bodyPr/>
          <a:lstStyle/>
          <a:p>
            <a:r>
              <a:rPr lang="en-US" dirty="0"/>
              <a:t>Azure Databricks</a:t>
            </a:r>
          </a:p>
        </p:txBody>
      </p:sp>
      <p:grpSp>
        <p:nvGrpSpPr>
          <p:cNvPr id="183" name="Group 182">
            <a:extLst>
              <a:ext uri="{FF2B5EF4-FFF2-40B4-BE49-F238E27FC236}">
                <a16:creationId xmlns:a16="http://schemas.microsoft.com/office/drawing/2014/main" id="{3036CF13-4259-4E09-ADAB-B09E53701652}"/>
              </a:ext>
            </a:extLst>
          </p:cNvPr>
          <p:cNvGrpSpPr/>
          <p:nvPr/>
        </p:nvGrpSpPr>
        <p:grpSpPr>
          <a:xfrm>
            <a:off x="1013739" y="1899813"/>
            <a:ext cx="530490" cy="443744"/>
            <a:chOff x="2070200" y="2126344"/>
            <a:chExt cx="281519" cy="235486"/>
          </a:xfrm>
        </p:grpSpPr>
        <p:sp>
          <p:nvSpPr>
            <p:cNvPr id="184" name="Oval 183">
              <a:extLst>
                <a:ext uri="{FF2B5EF4-FFF2-40B4-BE49-F238E27FC236}">
                  <a16:creationId xmlns:a16="http://schemas.microsoft.com/office/drawing/2014/main" id="{70786E95-CBD6-433A-86D3-7F3022F2ECAD}"/>
                </a:ext>
              </a:extLst>
            </p:cNvPr>
            <p:cNvSpPr/>
            <p:nvPr/>
          </p:nvSpPr>
          <p:spPr>
            <a:xfrm rot="10800000" flipV="1">
              <a:off x="2167730" y="2275370"/>
              <a:ext cx="86458" cy="86460"/>
            </a:xfrm>
            <a:prstGeom prst="ellipse">
              <a:avLst/>
            </a:prstGeom>
            <a:noFill/>
            <a:ln w="1270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Light" panose="020F0302020204030204"/>
                <a:ea typeface=""/>
                <a:cs typeface=""/>
              </a:endParaRPr>
            </a:p>
          </p:txBody>
        </p:sp>
        <p:grpSp>
          <p:nvGrpSpPr>
            <p:cNvPr id="186" name="Group 185">
              <a:extLst>
                <a:ext uri="{FF2B5EF4-FFF2-40B4-BE49-F238E27FC236}">
                  <a16:creationId xmlns:a16="http://schemas.microsoft.com/office/drawing/2014/main" id="{CF5FE4AF-9231-4B00-90C0-A75ACDF09F9C}"/>
                </a:ext>
              </a:extLst>
            </p:cNvPr>
            <p:cNvGrpSpPr/>
            <p:nvPr/>
          </p:nvGrpSpPr>
          <p:grpSpPr>
            <a:xfrm>
              <a:off x="2070200" y="2126344"/>
              <a:ext cx="281519" cy="126591"/>
              <a:chOff x="2070200" y="2138317"/>
              <a:chExt cx="281519" cy="114618"/>
            </a:xfrm>
          </p:grpSpPr>
          <p:sp>
            <p:nvSpPr>
              <p:cNvPr id="187" name="Freeform: Shape 186">
                <a:extLst>
                  <a:ext uri="{FF2B5EF4-FFF2-40B4-BE49-F238E27FC236}">
                    <a16:creationId xmlns:a16="http://schemas.microsoft.com/office/drawing/2014/main" id="{4DEB34BF-97F4-438A-9797-E7AC8F615E9D}"/>
                  </a:ext>
                </a:extLst>
              </p:cNvPr>
              <p:cNvSpPr/>
              <p:nvPr/>
            </p:nvSpPr>
            <p:spPr bwMode="auto">
              <a:xfrm>
                <a:off x="2070200" y="2138317"/>
                <a:ext cx="281519" cy="58313"/>
              </a:xfrm>
              <a:custGeom>
                <a:avLst/>
                <a:gdLst>
                  <a:gd name="connsiteX0" fmla="*/ 140279 w 281519"/>
                  <a:gd name="connsiteY0" fmla="*/ 1 h 58313"/>
                  <a:gd name="connsiteX1" fmla="*/ 281519 w 281519"/>
                  <a:gd name="connsiteY1" fmla="*/ 58313 h 58313"/>
                  <a:gd name="connsiteX2" fmla="*/ 0 w 281519"/>
                  <a:gd name="connsiteY2" fmla="*/ 57473 h 58313"/>
                  <a:gd name="connsiteX3" fmla="*/ 140279 w 281519"/>
                  <a:gd name="connsiteY3" fmla="*/ 1 h 58313"/>
                  <a:gd name="connsiteX0" fmla="*/ 140279 w 281519"/>
                  <a:gd name="connsiteY0" fmla="*/ 1 h 60597"/>
                  <a:gd name="connsiteX1" fmla="*/ 281519 w 281519"/>
                  <a:gd name="connsiteY1" fmla="*/ 58313 h 60597"/>
                  <a:gd name="connsiteX2" fmla="*/ 165454 w 281519"/>
                  <a:gd name="connsiteY2" fmla="*/ 60597 h 60597"/>
                  <a:gd name="connsiteX3" fmla="*/ 0 w 281519"/>
                  <a:gd name="connsiteY3" fmla="*/ 57473 h 60597"/>
                  <a:gd name="connsiteX4" fmla="*/ 140279 w 281519"/>
                  <a:gd name="connsiteY4" fmla="*/ 1 h 60597"/>
                  <a:gd name="connsiteX0" fmla="*/ 165454 w 281519"/>
                  <a:gd name="connsiteY0" fmla="*/ 60597 h 152037"/>
                  <a:gd name="connsiteX1" fmla="*/ 0 w 281519"/>
                  <a:gd name="connsiteY1" fmla="*/ 57473 h 152037"/>
                  <a:gd name="connsiteX2" fmla="*/ 140279 w 281519"/>
                  <a:gd name="connsiteY2" fmla="*/ 1 h 152037"/>
                  <a:gd name="connsiteX3" fmla="*/ 281519 w 281519"/>
                  <a:gd name="connsiteY3" fmla="*/ 58313 h 152037"/>
                  <a:gd name="connsiteX4" fmla="*/ 256894 w 281519"/>
                  <a:gd name="connsiteY4" fmla="*/ 152037 h 152037"/>
                  <a:gd name="connsiteX0" fmla="*/ 165454 w 281519"/>
                  <a:gd name="connsiteY0" fmla="*/ 60597 h 60597"/>
                  <a:gd name="connsiteX1" fmla="*/ 0 w 281519"/>
                  <a:gd name="connsiteY1" fmla="*/ 57473 h 60597"/>
                  <a:gd name="connsiteX2" fmla="*/ 140279 w 281519"/>
                  <a:gd name="connsiteY2" fmla="*/ 1 h 60597"/>
                  <a:gd name="connsiteX3" fmla="*/ 281519 w 281519"/>
                  <a:gd name="connsiteY3" fmla="*/ 58313 h 60597"/>
                  <a:gd name="connsiteX0" fmla="*/ 0 w 281519"/>
                  <a:gd name="connsiteY0" fmla="*/ 57473 h 58313"/>
                  <a:gd name="connsiteX1" fmla="*/ 140279 w 281519"/>
                  <a:gd name="connsiteY1" fmla="*/ 1 h 58313"/>
                  <a:gd name="connsiteX2" fmla="*/ 281519 w 281519"/>
                  <a:gd name="connsiteY2" fmla="*/ 58313 h 58313"/>
                </a:gdLst>
                <a:ahLst/>
                <a:cxnLst>
                  <a:cxn ang="0">
                    <a:pos x="connsiteX0" y="connsiteY0"/>
                  </a:cxn>
                  <a:cxn ang="0">
                    <a:pos x="connsiteX1" y="connsiteY1"/>
                  </a:cxn>
                  <a:cxn ang="0">
                    <a:pos x="connsiteX2" y="connsiteY2"/>
                  </a:cxn>
                </a:cxnLst>
                <a:rect l="l" t="t" r="r" b="b"/>
                <a:pathLst>
                  <a:path w="281519" h="58313">
                    <a:moveTo>
                      <a:pt x="0" y="57473"/>
                    </a:moveTo>
                    <a:cubicBezTo>
                      <a:pt x="38274" y="19199"/>
                      <a:pt x="89197" y="-49"/>
                      <a:pt x="140279" y="1"/>
                    </a:cubicBezTo>
                    <a:cubicBezTo>
                      <a:pt x="191361" y="51"/>
                      <a:pt x="242604" y="19399"/>
                      <a:pt x="281519" y="58313"/>
                    </a:cubicBezTo>
                  </a:path>
                </a:pathLst>
              </a:custGeom>
              <a:noFill/>
              <a:ln w="12700" cap="flat">
                <a:solidFill>
                  <a:srgbClr val="0078D6"/>
                </a:solidFill>
                <a:prstDash val="solid"/>
                <a:miter lim="800000"/>
                <a:headEnd/>
                <a:tailEnd/>
              </a:ln>
            </p:spPr>
            <p:txBody>
              <a:bodyPr vert="horz" wrap="square" lIns="72421" tIns="36211" rIns="72421" bIns="36211" numCol="1" anchor="t" anchorCtr="0" compatLnSpc="1">
                <a:prstTxWarp prst="textNoShape">
                  <a:avLst/>
                </a:prstTxWarp>
              </a:bodyPr>
              <a:lstStyle/>
              <a:p>
                <a:pPr defTabSz="896214"/>
                <a:endParaRPr lang="en-US" sz="943" kern="0" dirty="0" err="1">
                  <a:solidFill>
                    <a:srgbClr val="505050"/>
                  </a:solidFill>
                  <a:latin typeface="Segoe UI Semilight"/>
                </a:endParaRPr>
              </a:p>
            </p:txBody>
          </p:sp>
          <p:sp>
            <p:nvSpPr>
              <p:cNvPr id="188" name="Freeform: Shape 187">
                <a:extLst>
                  <a:ext uri="{FF2B5EF4-FFF2-40B4-BE49-F238E27FC236}">
                    <a16:creationId xmlns:a16="http://schemas.microsoft.com/office/drawing/2014/main" id="{261A3159-04B8-4DBC-9AEF-CD79FB259B59}"/>
                  </a:ext>
                </a:extLst>
              </p:cNvPr>
              <p:cNvSpPr/>
              <p:nvPr/>
            </p:nvSpPr>
            <p:spPr bwMode="auto">
              <a:xfrm>
                <a:off x="2099613" y="2177958"/>
                <a:ext cx="224375" cy="47244"/>
              </a:xfrm>
              <a:custGeom>
                <a:avLst/>
                <a:gdLst>
                  <a:gd name="connsiteX0" fmla="*/ 111685 w 224375"/>
                  <a:gd name="connsiteY0" fmla="*/ 6 h 47244"/>
                  <a:gd name="connsiteX1" fmla="*/ 224375 w 224375"/>
                  <a:gd name="connsiteY1" fmla="*/ 46404 h 47244"/>
                  <a:gd name="connsiteX2" fmla="*/ 0 w 224375"/>
                  <a:gd name="connsiteY2" fmla="*/ 47244 h 47244"/>
                  <a:gd name="connsiteX3" fmla="*/ 111685 w 224375"/>
                  <a:gd name="connsiteY3" fmla="*/ 6 h 47244"/>
                  <a:gd name="connsiteX0" fmla="*/ 111685 w 224375"/>
                  <a:gd name="connsiteY0" fmla="*/ 6 h 336642"/>
                  <a:gd name="connsiteX1" fmla="*/ 224375 w 224375"/>
                  <a:gd name="connsiteY1" fmla="*/ 46404 h 336642"/>
                  <a:gd name="connsiteX2" fmla="*/ 170058 w 224375"/>
                  <a:gd name="connsiteY2" fmla="*/ 336642 h 336642"/>
                  <a:gd name="connsiteX3" fmla="*/ 0 w 224375"/>
                  <a:gd name="connsiteY3" fmla="*/ 47244 h 336642"/>
                  <a:gd name="connsiteX4" fmla="*/ 111685 w 224375"/>
                  <a:gd name="connsiteY4" fmla="*/ 6 h 336642"/>
                  <a:gd name="connsiteX0" fmla="*/ 170058 w 261498"/>
                  <a:gd name="connsiteY0" fmla="*/ 336642 h 428082"/>
                  <a:gd name="connsiteX1" fmla="*/ 0 w 261498"/>
                  <a:gd name="connsiteY1" fmla="*/ 47244 h 428082"/>
                  <a:gd name="connsiteX2" fmla="*/ 111685 w 261498"/>
                  <a:gd name="connsiteY2" fmla="*/ 6 h 428082"/>
                  <a:gd name="connsiteX3" fmla="*/ 224375 w 261498"/>
                  <a:gd name="connsiteY3" fmla="*/ 46404 h 428082"/>
                  <a:gd name="connsiteX4" fmla="*/ 261498 w 261498"/>
                  <a:gd name="connsiteY4" fmla="*/ 428082 h 428082"/>
                  <a:gd name="connsiteX0" fmla="*/ 170058 w 224375"/>
                  <a:gd name="connsiteY0" fmla="*/ 336642 h 336642"/>
                  <a:gd name="connsiteX1" fmla="*/ 0 w 224375"/>
                  <a:gd name="connsiteY1" fmla="*/ 47244 h 336642"/>
                  <a:gd name="connsiteX2" fmla="*/ 111685 w 224375"/>
                  <a:gd name="connsiteY2" fmla="*/ 6 h 336642"/>
                  <a:gd name="connsiteX3" fmla="*/ 224375 w 224375"/>
                  <a:gd name="connsiteY3" fmla="*/ 46404 h 336642"/>
                  <a:gd name="connsiteX0" fmla="*/ 0 w 224375"/>
                  <a:gd name="connsiteY0" fmla="*/ 47244 h 47244"/>
                  <a:gd name="connsiteX1" fmla="*/ 111685 w 224375"/>
                  <a:gd name="connsiteY1" fmla="*/ 6 h 47244"/>
                  <a:gd name="connsiteX2" fmla="*/ 224375 w 224375"/>
                  <a:gd name="connsiteY2" fmla="*/ 46404 h 47244"/>
                </a:gdLst>
                <a:ahLst/>
                <a:cxnLst>
                  <a:cxn ang="0">
                    <a:pos x="connsiteX0" y="connsiteY0"/>
                  </a:cxn>
                  <a:cxn ang="0">
                    <a:pos x="connsiteX1" y="connsiteY1"/>
                  </a:cxn>
                  <a:cxn ang="0">
                    <a:pos x="connsiteX2" y="connsiteY2"/>
                  </a:cxn>
                </a:cxnLst>
                <a:rect l="l" t="t" r="r" b="b"/>
                <a:pathLst>
                  <a:path w="224375" h="47244">
                    <a:moveTo>
                      <a:pt x="0" y="47244"/>
                    </a:moveTo>
                    <a:cubicBezTo>
                      <a:pt x="30877" y="16367"/>
                      <a:pt x="71197" y="384"/>
                      <a:pt x="111685" y="6"/>
                    </a:cubicBezTo>
                    <a:cubicBezTo>
                      <a:pt x="152173" y="-372"/>
                      <a:pt x="192828" y="14856"/>
                      <a:pt x="224375" y="46404"/>
                    </a:cubicBezTo>
                  </a:path>
                </a:pathLst>
              </a:custGeom>
              <a:noFill/>
              <a:ln w="12700" cap="flat">
                <a:solidFill>
                  <a:srgbClr val="0078D6"/>
                </a:solidFill>
                <a:prstDash val="solid"/>
                <a:miter lim="800000"/>
                <a:headEnd/>
                <a:tailEnd/>
              </a:ln>
            </p:spPr>
            <p:txBody>
              <a:bodyPr rot="0" spcFirstLastPara="0" vertOverflow="overflow" horzOverflow="overflow" vert="horz" wrap="square" lIns="72421" tIns="36211" rIns="72421" bIns="36211" numCol="1" spcCol="0" rtlCol="0" fromWordArt="0" anchor="t" anchorCtr="0" forceAA="0" compatLnSpc="1">
                <a:prstTxWarp prst="textNoShape">
                  <a:avLst/>
                </a:prstTxWarp>
                <a:noAutofit/>
              </a:bodyPr>
              <a:lstStyle/>
              <a:p>
                <a:pPr defTabSz="896214"/>
                <a:endParaRPr lang="en-US" sz="943" kern="0" dirty="0" err="1">
                  <a:solidFill>
                    <a:srgbClr val="505050"/>
                  </a:solidFill>
                  <a:latin typeface="Segoe UI Semilight"/>
                </a:endParaRPr>
              </a:p>
            </p:txBody>
          </p:sp>
          <p:sp>
            <p:nvSpPr>
              <p:cNvPr id="218" name="Freeform: Shape 217">
                <a:extLst>
                  <a:ext uri="{FF2B5EF4-FFF2-40B4-BE49-F238E27FC236}">
                    <a16:creationId xmlns:a16="http://schemas.microsoft.com/office/drawing/2014/main" id="{C0D8B164-BD56-42ED-8EFA-E3A44996FBB2}"/>
                  </a:ext>
                </a:extLst>
              </p:cNvPr>
              <p:cNvSpPr/>
              <p:nvPr/>
            </p:nvSpPr>
            <p:spPr bwMode="auto">
              <a:xfrm>
                <a:off x="2126504" y="2217780"/>
                <a:ext cx="168912" cy="35155"/>
              </a:xfrm>
              <a:custGeom>
                <a:avLst/>
                <a:gdLst>
                  <a:gd name="connsiteX0" fmla="*/ 83976 w 168912"/>
                  <a:gd name="connsiteY0" fmla="*/ 1 h 35155"/>
                  <a:gd name="connsiteX1" fmla="*/ 168912 w 168912"/>
                  <a:gd name="connsiteY1" fmla="*/ 35155 h 35155"/>
                  <a:gd name="connsiteX2" fmla="*/ 0 w 168912"/>
                  <a:gd name="connsiteY2" fmla="*/ 34314 h 35155"/>
                  <a:gd name="connsiteX3" fmla="*/ 83976 w 168912"/>
                  <a:gd name="connsiteY3" fmla="*/ 1 h 35155"/>
                  <a:gd name="connsiteX0" fmla="*/ 83976 w 168912"/>
                  <a:gd name="connsiteY0" fmla="*/ 1 h 456024"/>
                  <a:gd name="connsiteX1" fmla="*/ 168912 w 168912"/>
                  <a:gd name="connsiteY1" fmla="*/ 35155 h 456024"/>
                  <a:gd name="connsiteX2" fmla="*/ 141807 w 168912"/>
                  <a:gd name="connsiteY2" fmla="*/ 456024 h 456024"/>
                  <a:gd name="connsiteX3" fmla="*/ 0 w 168912"/>
                  <a:gd name="connsiteY3" fmla="*/ 34314 h 456024"/>
                  <a:gd name="connsiteX4" fmla="*/ 83976 w 168912"/>
                  <a:gd name="connsiteY4" fmla="*/ 1 h 456024"/>
                  <a:gd name="connsiteX0" fmla="*/ 141807 w 233247"/>
                  <a:gd name="connsiteY0" fmla="*/ 456024 h 547464"/>
                  <a:gd name="connsiteX1" fmla="*/ 0 w 233247"/>
                  <a:gd name="connsiteY1" fmla="*/ 34314 h 547464"/>
                  <a:gd name="connsiteX2" fmla="*/ 83976 w 233247"/>
                  <a:gd name="connsiteY2" fmla="*/ 1 h 547464"/>
                  <a:gd name="connsiteX3" fmla="*/ 168912 w 233247"/>
                  <a:gd name="connsiteY3" fmla="*/ 35155 h 547464"/>
                  <a:gd name="connsiteX4" fmla="*/ 233247 w 233247"/>
                  <a:gd name="connsiteY4" fmla="*/ 547464 h 547464"/>
                  <a:gd name="connsiteX0" fmla="*/ 141807 w 168912"/>
                  <a:gd name="connsiteY0" fmla="*/ 456024 h 456024"/>
                  <a:gd name="connsiteX1" fmla="*/ 0 w 168912"/>
                  <a:gd name="connsiteY1" fmla="*/ 34314 h 456024"/>
                  <a:gd name="connsiteX2" fmla="*/ 83976 w 168912"/>
                  <a:gd name="connsiteY2" fmla="*/ 1 h 456024"/>
                  <a:gd name="connsiteX3" fmla="*/ 168912 w 168912"/>
                  <a:gd name="connsiteY3" fmla="*/ 35155 h 456024"/>
                  <a:gd name="connsiteX0" fmla="*/ 0 w 168912"/>
                  <a:gd name="connsiteY0" fmla="*/ 34314 h 35155"/>
                  <a:gd name="connsiteX1" fmla="*/ 83976 w 168912"/>
                  <a:gd name="connsiteY1" fmla="*/ 1 h 35155"/>
                  <a:gd name="connsiteX2" fmla="*/ 168912 w 168912"/>
                  <a:gd name="connsiteY2" fmla="*/ 35155 h 35155"/>
                </a:gdLst>
                <a:ahLst/>
                <a:cxnLst>
                  <a:cxn ang="0">
                    <a:pos x="connsiteX0" y="connsiteY0"/>
                  </a:cxn>
                  <a:cxn ang="0">
                    <a:pos x="connsiteX1" y="connsiteY1"/>
                  </a:cxn>
                  <a:cxn ang="0">
                    <a:pos x="connsiteX2" y="connsiteY2"/>
                  </a:cxn>
                </a:cxnLst>
                <a:rect l="l" t="t" r="r" b="b"/>
                <a:pathLst>
                  <a:path w="168912" h="35155">
                    <a:moveTo>
                      <a:pt x="0" y="34314"/>
                    </a:moveTo>
                    <a:cubicBezTo>
                      <a:pt x="22836" y="11479"/>
                      <a:pt x="53326" y="-49"/>
                      <a:pt x="83976" y="1"/>
                    </a:cubicBezTo>
                    <a:cubicBezTo>
                      <a:pt x="114626" y="51"/>
                      <a:pt x="145436" y="11679"/>
                      <a:pt x="168912" y="35155"/>
                    </a:cubicBezTo>
                  </a:path>
                </a:pathLst>
              </a:custGeom>
              <a:noFill/>
              <a:ln w="12700" cap="flat">
                <a:solidFill>
                  <a:srgbClr val="0078D6"/>
                </a:solidFill>
                <a:prstDash val="solid"/>
                <a:miter lim="800000"/>
                <a:headEnd/>
                <a:tailEnd/>
              </a:ln>
            </p:spPr>
            <p:txBody>
              <a:bodyPr rot="0" spcFirstLastPara="0" vertOverflow="overflow" horzOverflow="overflow" vert="horz" wrap="square" lIns="72421" tIns="36211" rIns="72421" bIns="36211" numCol="1" spcCol="0" rtlCol="0" fromWordArt="0" anchor="t" anchorCtr="0" forceAA="0" compatLnSpc="1">
                <a:prstTxWarp prst="textNoShape">
                  <a:avLst/>
                </a:prstTxWarp>
                <a:noAutofit/>
              </a:bodyPr>
              <a:lstStyle/>
              <a:p>
                <a:pPr defTabSz="896214"/>
                <a:endParaRPr lang="en-US" sz="943" kern="0" dirty="0" err="1">
                  <a:solidFill>
                    <a:srgbClr val="505050"/>
                  </a:solidFill>
                  <a:latin typeface="Segoe UI Semilight"/>
                </a:endParaRPr>
              </a:p>
            </p:txBody>
          </p:sp>
        </p:grpSp>
      </p:grpSp>
      <p:grpSp>
        <p:nvGrpSpPr>
          <p:cNvPr id="249" name="Group 248">
            <a:extLst>
              <a:ext uri="{FF2B5EF4-FFF2-40B4-BE49-F238E27FC236}">
                <a16:creationId xmlns:a16="http://schemas.microsoft.com/office/drawing/2014/main" id="{D0F47A4B-29FB-47DF-B227-FEB6473D27D5}"/>
              </a:ext>
            </a:extLst>
          </p:cNvPr>
          <p:cNvGrpSpPr/>
          <p:nvPr/>
        </p:nvGrpSpPr>
        <p:grpSpPr>
          <a:xfrm>
            <a:off x="10587264" y="1890675"/>
            <a:ext cx="492448" cy="458120"/>
            <a:chOff x="4214813" y="1292225"/>
            <a:chExt cx="2573337" cy="2393950"/>
          </a:xfrm>
          <a:solidFill>
            <a:srgbClr val="0078D6"/>
          </a:solidFill>
        </p:grpSpPr>
        <p:sp>
          <p:nvSpPr>
            <p:cNvPr id="250" name="Freeform 1">
              <a:extLst>
                <a:ext uri="{FF2B5EF4-FFF2-40B4-BE49-F238E27FC236}">
                  <a16:creationId xmlns:a16="http://schemas.microsoft.com/office/drawing/2014/main" id="{F36159C1-5D69-426A-87CC-70B3856B0211}"/>
                </a:ext>
              </a:extLst>
            </p:cNvPr>
            <p:cNvSpPr>
              <a:spLocks noChangeArrowheads="1"/>
            </p:cNvSpPr>
            <p:nvPr/>
          </p:nvSpPr>
          <p:spPr bwMode="auto">
            <a:xfrm>
              <a:off x="4214813" y="2047875"/>
              <a:ext cx="309562" cy="641350"/>
            </a:xfrm>
            <a:custGeom>
              <a:avLst/>
              <a:gdLst>
                <a:gd name="T0" fmla="*/ 647 w 861"/>
                <a:gd name="T1" fmla="*/ 1374 h 1783"/>
                <a:gd name="T2" fmla="*/ 645 w 861"/>
                <a:gd name="T3" fmla="*/ 1374 h 1783"/>
                <a:gd name="T4" fmla="*/ 649 w 861"/>
                <a:gd name="T5" fmla="*/ 1374 h 1783"/>
                <a:gd name="T6" fmla="*/ 647 w 861"/>
                <a:gd name="T7" fmla="*/ 1374 h 1783"/>
                <a:gd name="T8" fmla="*/ 593 w 861"/>
                <a:gd name="T9" fmla="*/ 1384 h 1783"/>
                <a:gd name="T10" fmla="*/ 307 w 861"/>
                <a:gd name="T11" fmla="*/ 1112 h 1783"/>
                <a:gd name="T12" fmla="*/ 307 w 861"/>
                <a:gd name="T13" fmla="*/ 393 h 1783"/>
                <a:gd name="T14" fmla="*/ 394 w 861"/>
                <a:gd name="T15" fmla="*/ 133 h 1783"/>
                <a:gd name="T16" fmla="*/ 134 w 861"/>
                <a:gd name="T17" fmla="*/ 47 h 1783"/>
                <a:gd name="T18" fmla="*/ 48 w 861"/>
                <a:gd name="T19" fmla="*/ 307 h 1783"/>
                <a:gd name="T20" fmla="*/ 134 w 861"/>
                <a:gd name="T21" fmla="*/ 393 h 1783"/>
                <a:gd name="T22" fmla="*/ 134 w 861"/>
                <a:gd name="T23" fmla="*/ 1185 h 1783"/>
                <a:gd name="T24" fmla="*/ 464 w 861"/>
                <a:gd name="T25" fmla="*/ 1503 h 1783"/>
                <a:gd name="T26" fmla="*/ 582 w 861"/>
                <a:gd name="T27" fmla="*/ 1748 h 1783"/>
                <a:gd name="T28" fmla="*/ 826 w 861"/>
                <a:gd name="T29" fmla="*/ 1631 h 1783"/>
                <a:gd name="T30" fmla="*/ 708 w 861"/>
                <a:gd name="T31" fmla="*/ 1386 h 1783"/>
                <a:gd name="T32" fmla="*/ 647 w 861"/>
                <a:gd name="T33" fmla="*/ 1374 h 1783"/>
                <a:gd name="T34" fmla="*/ 593 w 861"/>
                <a:gd name="T35" fmla="*/ 138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1" h="1783">
                  <a:moveTo>
                    <a:pt x="647" y="1374"/>
                  </a:moveTo>
                  <a:cubicBezTo>
                    <a:pt x="646" y="1374"/>
                    <a:pt x="646" y="1374"/>
                    <a:pt x="645" y="1374"/>
                  </a:cubicBezTo>
                  <a:lnTo>
                    <a:pt x="649" y="1374"/>
                  </a:lnTo>
                  <a:cubicBezTo>
                    <a:pt x="648" y="1374"/>
                    <a:pt x="648" y="1374"/>
                    <a:pt x="647" y="1374"/>
                  </a:cubicBezTo>
                  <a:close/>
                  <a:moveTo>
                    <a:pt x="593" y="1384"/>
                  </a:moveTo>
                  <a:lnTo>
                    <a:pt x="307" y="1112"/>
                  </a:lnTo>
                  <a:lnTo>
                    <a:pt x="307" y="393"/>
                  </a:lnTo>
                  <a:cubicBezTo>
                    <a:pt x="402" y="346"/>
                    <a:pt x="441" y="230"/>
                    <a:pt x="394" y="133"/>
                  </a:cubicBezTo>
                  <a:cubicBezTo>
                    <a:pt x="347" y="39"/>
                    <a:pt x="231" y="0"/>
                    <a:pt x="134" y="47"/>
                  </a:cubicBezTo>
                  <a:cubicBezTo>
                    <a:pt x="40" y="94"/>
                    <a:pt x="0" y="210"/>
                    <a:pt x="48" y="307"/>
                  </a:cubicBezTo>
                  <a:cubicBezTo>
                    <a:pt x="66" y="344"/>
                    <a:pt x="97" y="373"/>
                    <a:pt x="134" y="393"/>
                  </a:cubicBezTo>
                  <a:lnTo>
                    <a:pt x="134" y="1185"/>
                  </a:lnTo>
                  <a:lnTo>
                    <a:pt x="464" y="1503"/>
                  </a:lnTo>
                  <a:cubicBezTo>
                    <a:pt x="430" y="1603"/>
                    <a:pt x="482" y="1713"/>
                    <a:pt x="582" y="1748"/>
                  </a:cubicBezTo>
                  <a:cubicBezTo>
                    <a:pt x="681" y="1782"/>
                    <a:pt x="791" y="1730"/>
                    <a:pt x="826" y="1631"/>
                  </a:cubicBezTo>
                  <a:cubicBezTo>
                    <a:pt x="860" y="1531"/>
                    <a:pt x="808" y="1420"/>
                    <a:pt x="708" y="1386"/>
                  </a:cubicBezTo>
                  <a:cubicBezTo>
                    <a:pt x="687" y="1380"/>
                    <a:pt x="668" y="1375"/>
                    <a:pt x="647" y="1374"/>
                  </a:cubicBezTo>
                  <a:cubicBezTo>
                    <a:pt x="628" y="1375"/>
                    <a:pt x="611" y="1378"/>
                    <a:pt x="593" y="138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1" name="Freeform 2">
              <a:extLst>
                <a:ext uri="{FF2B5EF4-FFF2-40B4-BE49-F238E27FC236}">
                  <a16:creationId xmlns:a16="http://schemas.microsoft.com/office/drawing/2014/main" id="{D1A81BCD-9DAC-4475-B257-80340BF15352}"/>
                </a:ext>
              </a:extLst>
            </p:cNvPr>
            <p:cNvSpPr>
              <a:spLocks noChangeArrowheads="1"/>
            </p:cNvSpPr>
            <p:nvPr/>
          </p:nvSpPr>
          <p:spPr bwMode="auto">
            <a:xfrm>
              <a:off x="4376738" y="1898650"/>
              <a:ext cx="1389062" cy="1787525"/>
            </a:xfrm>
            <a:custGeom>
              <a:avLst/>
              <a:gdLst>
                <a:gd name="T0" fmla="*/ 3733 w 3857"/>
                <a:gd name="T1" fmla="*/ 4576 h 4964"/>
                <a:gd name="T2" fmla="*/ 3733 w 3857"/>
                <a:gd name="T3" fmla="*/ 2003 h 4964"/>
                <a:gd name="T4" fmla="*/ 3079 w 3857"/>
                <a:gd name="T5" fmla="*/ 1389 h 4964"/>
                <a:gd name="T6" fmla="*/ 1573 w 3857"/>
                <a:gd name="T7" fmla="*/ 1389 h 4964"/>
                <a:gd name="T8" fmla="*/ 373 w 3857"/>
                <a:gd name="T9" fmla="*/ 255 h 4964"/>
                <a:gd name="T10" fmla="*/ 384 w 3857"/>
                <a:gd name="T11" fmla="*/ 192 h 4964"/>
                <a:gd name="T12" fmla="*/ 192 w 3857"/>
                <a:gd name="T13" fmla="*/ 0 h 4964"/>
                <a:gd name="T14" fmla="*/ 0 w 3857"/>
                <a:gd name="T15" fmla="*/ 192 h 4964"/>
                <a:gd name="T16" fmla="*/ 192 w 3857"/>
                <a:gd name="T17" fmla="*/ 385 h 4964"/>
                <a:gd name="T18" fmla="*/ 192 w 3857"/>
                <a:gd name="T19" fmla="*/ 385 h 4964"/>
                <a:gd name="T20" fmla="*/ 250 w 3857"/>
                <a:gd name="T21" fmla="*/ 375 h 4964"/>
                <a:gd name="T22" fmla="*/ 1506 w 3857"/>
                <a:gd name="T23" fmla="*/ 1563 h 4964"/>
                <a:gd name="T24" fmla="*/ 3012 w 3857"/>
                <a:gd name="T25" fmla="*/ 1563 h 4964"/>
                <a:gd name="T26" fmla="*/ 3562 w 3857"/>
                <a:gd name="T27" fmla="*/ 2082 h 4964"/>
                <a:gd name="T28" fmla="*/ 3562 w 3857"/>
                <a:gd name="T29" fmla="*/ 4563 h 4964"/>
                <a:gd name="T30" fmla="*/ 3456 w 3857"/>
                <a:gd name="T31" fmla="*/ 4816 h 4964"/>
                <a:gd name="T32" fmla="*/ 3709 w 3857"/>
                <a:gd name="T33" fmla="*/ 4922 h 4964"/>
                <a:gd name="T34" fmla="*/ 3815 w 3857"/>
                <a:gd name="T35" fmla="*/ 4669 h 4964"/>
                <a:gd name="T36" fmla="*/ 3735 w 3857"/>
                <a:gd name="T37" fmla="*/ 4576 h 4964"/>
                <a:gd name="T38" fmla="*/ 3733 w 3857"/>
                <a:gd name="T39" fmla="*/ 4576 h 4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7" h="4964">
                  <a:moveTo>
                    <a:pt x="3733" y="4576"/>
                  </a:moveTo>
                  <a:lnTo>
                    <a:pt x="3733" y="2003"/>
                  </a:lnTo>
                  <a:lnTo>
                    <a:pt x="3079" y="1389"/>
                  </a:lnTo>
                  <a:lnTo>
                    <a:pt x="1573" y="1389"/>
                  </a:lnTo>
                  <a:lnTo>
                    <a:pt x="373" y="255"/>
                  </a:lnTo>
                  <a:cubicBezTo>
                    <a:pt x="379" y="235"/>
                    <a:pt x="384" y="214"/>
                    <a:pt x="384" y="192"/>
                  </a:cubicBezTo>
                  <a:cubicBezTo>
                    <a:pt x="384" y="86"/>
                    <a:pt x="298" y="0"/>
                    <a:pt x="192" y="0"/>
                  </a:cubicBezTo>
                  <a:cubicBezTo>
                    <a:pt x="85" y="0"/>
                    <a:pt x="0" y="85"/>
                    <a:pt x="0" y="192"/>
                  </a:cubicBezTo>
                  <a:cubicBezTo>
                    <a:pt x="0" y="298"/>
                    <a:pt x="86" y="385"/>
                    <a:pt x="192" y="385"/>
                  </a:cubicBezTo>
                  <a:lnTo>
                    <a:pt x="192" y="385"/>
                  </a:lnTo>
                  <a:cubicBezTo>
                    <a:pt x="212" y="385"/>
                    <a:pt x="231" y="382"/>
                    <a:pt x="250" y="375"/>
                  </a:cubicBezTo>
                  <a:lnTo>
                    <a:pt x="1506" y="1563"/>
                  </a:lnTo>
                  <a:lnTo>
                    <a:pt x="3012" y="1563"/>
                  </a:lnTo>
                  <a:lnTo>
                    <a:pt x="3562" y="2082"/>
                  </a:lnTo>
                  <a:lnTo>
                    <a:pt x="3562" y="4563"/>
                  </a:lnTo>
                  <a:cubicBezTo>
                    <a:pt x="3462" y="4604"/>
                    <a:pt x="3415" y="4716"/>
                    <a:pt x="3456" y="4816"/>
                  </a:cubicBezTo>
                  <a:cubicBezTo>
                    <a:pt x="3497" y="4916"/>
                    <a:pt x="3609" y="4963"/>
                    <a:pt x="3709" y="4922"/>
                  </a:cubicBezTo>
                  <a:cubicBezTo>
                    <a:pt x="3809" y="4881"/>
                    <a:pt x="3856" y="4769"/>
                    <a:pt x="3815" y="4669"/>
                  </a:cubicBezTo>
                  <a:cubicBezTo>
                    <a:pt x="3799" y="4630"/>
                    <a:pt x="3771" y="4597"/>
                    <a:pt x="3735" y="4576"/>
                  </a:cubicBezTo>
                  <a:lnTo>
                    <a:pt x="3733" y="4576"/>
                  </a:lnTo>
                </a:path>
              </a:pathLst>
            </a:custGeom>
            <a:solidFill>
              <a:srgbClr val="0078D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2" name="Freeform 3">
              <a:extLst>
                <a:ext uri="{FF2B5EF4-FFF2-40B4-BE49-F238E27FC236}">
                  <a16:creationId xmlns:a16="http://schemas.microsoft.com/office/drawing/2014/main" id="{6A5175B6-2A2B-4316-9D1A-AD17F3C70450}"/>
                </a:ext>
              </a:extLst>
            </p:cNvPr>
            <p:cNvSpPr>
              <a:spLocks noChangeArrowheads="1"/>
            </p:cNvSpPr>
            <p:nvPr/>
          </p:nvSpPr>
          <p:spPr bwMode="auto">
            <a:xfrm>
              <a:off x="4433888" y="2249488"/>
              <a:ext cx="976312" cy="457200"/>
            </a:xfrm>
            <a:custGeom>
              <a:avLst/>
              <a:gdLst>
                <a:gd name="T0" fmla="*/ 2494 w 2714"/>
                <a:gd name="T1" fmla="*/ 854 h 1268"/>
                <a:gd name="T2" fmla="*/ 2321 w 2714"/>
                <a:gd name="T3" fmla="*/ 960 h 1268"/>
                <a:gd name="T4" fmla="*/ 1100 w 2714"/>
                <a:gd name="T5" fmla="*/ 960 h 1268"/>
                <a:gd name="T6" fmla="*/ 401 w 2714"/>
                <a:gd name="T7" fmla="*/ 302 h 1268"/>
                <a:gd name="T8" fmla="*/ 301 w 2714"/>
                <a:gd name="T9" fmla="*/ 44 h 1268"/>
                <a:gd name="T10" fmla="*/ 44 w 2714"/>
                <a:gd name="T11" fmla="*/ 143 h 1268"/>
                <a:gd name="T12" fmla="*/ 143 w 2714"/>
                <a:gd name="T13" fmla="*/ 401 h 1268"/>
                <a:gd name="T14" fmla="*/ 265 w 2714"/>
                <a:gd name="T15" fmla="*/ 413 h 1268"/>
                <a:gd name="T16" fmla="*/ 1030 w 2714"/>
                <a:gd name="T17" fmla="*/ 1135 h 1268"/>
                <a:gd name="T18" fmla="*/ 2323 w 2714"/>
                <a:gd name="T19" fmla="*/ 1135 h 1268"/>
                <a:gd name="T20" fmla="*/ 2581 w 2714"/>
                <a:gd name="T21" fmla="*/ 1218 h 1268"/>
                <a:gd name="T22" fmla="*/ 2664 w 2714"/>
                <a:gd name="T23" fmla="*/ 960 h 1268"/>
                <a:gd name="T24" fmla="*/ 2494 w 2714"/>
                <a:gd name="T25" fmla="*/ 855 h 1268"/>
                <a:gd name="T26" fmla="*/ 2494 w 2714"/>
                <a:gd name="T27" fmla="*/ 854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4" h="1268">
                  <a:moveTo>
                    <a:pt x="2494" y="854"/>
                  </a:moveTo>
                  <a:cubicBezTo>
                    <a:pt x="2421" y="854"/>
                    <a:pt x="2354" y="895"/>
                    <a:pt x="2321" y="960"/>
                  </a:cubicBezTo>
                  <a:lnTo>
                    <a:pt x="1100" y="960"/>
                  </a:lnTo>
                  <a:lnTo>
                    <a:pt x="401" y="302"/>
                  </a:lnTo>
                  <a:cubicBezTo>
                    <a:pt x="445" y="204"/>
                    <a:pt x="401" y="88"/>
                    <a:pt x="301" y="44"/>
                  </a:cubicBezTo>
                  <a:cubicBezTo>
                    <a:pt x="202" y="0"/>
                    <a:pt x="87" y="43"/>
                    <a:pt x="44" y="143"/>
                  </a:cubicBezTo>
                  <a:cubicBezTo>
                    <a:pt x="0" y="242"/>
                    <a:pt x="44" y="357"/>
                    <a:pt x="143" y="401"/>
                  </a:cubicBezTo>
                  <a:cubicBezTo>
                    <a:pt x="180" y="418"/>
                    <a:pt x="225" y="423"/>
                    <a:pt x="265" y="413"/>
                  </a:cubicBezTo>
                  <a:lnTo>
                    <a:pt x="1030" y="1135"/>
                  </a:lnTo>
                  <a:lnTo>
                    <a:pt x="2323" y="1135"/>
                  </a:lnTo>
                  <a:cubicBezTo>
                    <a:pt x="2372" y="1229"/>
                    <a:pt x="2488" y="1267"/>
                    <a:pt x="2581" y="1218"/>
                  </a:cubicBezTo>
                  <a:cubicBezTo>
                    <a:pt x="2676" y="1169"/>
                    <a:pt x="2713" y="1053"/>
                    <a:pt x="2664" y="960"/>
                  </a:cubicBezTo>
                  <a:cubicBezTo>
                    <a:pt x="2632" y="896"/>
                    <a:pt x="2566" y="855"/>
                    <a:pt x="2494" y="855"/>
                  </a:cubicBezTo>
                  <a:lnTo>
                    <a:pt x="2494" y="854"/>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3" name="Freeform 4">
              <a:extLst>
                <a:ext uri="{FF2B5EF4-FFF2-40B4-BE49-F238E27FC236}">
                  <a16:creationId xmlns:a16="http://schemas.microsoft.com/office/drawing/2014/main" id="{523B2C70-2892-443C-B248-BF9E0D84FB75}"/>
                </a:ext>
              </a:extLst>
            </p:cNvPr>
            <p:cNvSpPr>
              <a:spLocks noChangeArrowheads="1"/>
            </p:cNvSpPr>
            <p:nvPr/>
          </p:nvSpPr>
          <p:spPr bwMode="auto">
            <a:xfrm>
              <a:off x="4621213" y="1631950"/>
              <a:ext cx="465137" cy="693738"/>
            </a:xfrm>
            <a:custGeom>
              <a:avLst/>
              <a:gdLst>
                <a:gd name="T0" fmla="*/ 190 w 1291"/>
                <a:gd name="T1" fmla="*/ 384 h 1925"/>
                <a:gd name="T2" fmla="*/ 248 w 1291"/>
                <a:gd name="T3" fmla="*/ 374 h 1925"/>
                <a:gd name="T4" fmla="*/ 469 w 1291"/>
                <a:gd name="T5" fmla="*/ 582 h 1925"/>
                <a:gd name="T6" fmla="*/ 469 w 1291"/>
                <a:gd name="T7" fmla="*/ 1246 h 1925"/>
                <a:gd name="T8" fmla="*/ 882 w 1291"/>
                <a:gd name="T9" fmla="*/ 1640 h 1925"/>
                <a:gd name="T10" fmla="*/ 892 w 1291"/>
                <a:gd name="T11" fmla="*/ 1630 h 1925"/>
                <a:gd name="T12" fmla="*/ 996 w 1291"/>
                <a:gd name="T13" fmla="*/ 1883 h 1925"/>
                <a:gd name="T14" fmla="*/ 1249 w 1291"/>
                <a:gd name="T15" fmla="*/ 1779 h 1925"/>
                <a:gd name="T16" fmla="*/ 1145 w 1291"/>
                <a:gd name="T17" fmla="*/ 1526 h 1925"/>
                <a:gd name="T18" fmla="*/ 993 w 1291"/>
                <a:gd name="T19" fmla="*/ 1527 h 1925"/>
                <a:gd name="T20" fmla="*/ 1003 w 1291"/>
                <a:gd name="T21" fmla="*/ 1517 h 1925"/>
                <a:gd name="T22" fmla="*/ 643 w 1291"/>
                <a:gd name="T23" fmla="*/ 1171 h 1925"/>
                <a:gd name="T24" fmla="*/ 643 w 1291"/>
                <a:gd name="T25" fmla="*/ 508 h 1925"/>
                <a:gd name="T26" fmla="*/ 374 w 1291"/>
                <a:gd name="T27" fmla="*/ 255 h 1925"/>
                <a:gd name="T28" fmla="*/ 385 w 1291"/>
                <a:gd name="T29" fmla="*/ 193 h 1925"/>
                <a:gd name="T30" fmla="*/ 193 w 1291"/>
                <a:gd name="T31" fmla="*/ 0 h 1925"/>
                <a:gd name="T32" fmla="*/ 0 w 1291"/>
                <a:gd name="T33" fmla="*/ 193 h 1925"/>
                <a:gd name="T34" fmla="*/ 190 w 1291"/>
                <a:gd name="T35" fmla="*/ 386 h 1925"/>
                <a:gd name="T36" fmla="*/ 190 w 1291"/>
                <a:gd name="T37" fmla="*/ 384 h 1925"/>
                <a:gd name="T38" fmla="*/ 193 w 1291"/>
                <a:gd name="T39" fmla="*/ 386 h 1925"/>
                <a:gd name="T40" fmla="*/ 190 w 1291"/>
                <a:gd name="T41" fmla="*/ 386 h 1925"/>
                <a:gd name="T42" fmla="*/ 190 w 1291"/>
                <a:gd name="T43" fmla="*/ 386 h 1925"/>
                <a:gd name="T44" fmla="*/ 193 w 1291"/>
                <a:gd name="T45" fmla="*/ 386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1" h="1925">
                  <a:moveTo>
                    <a:pt x="190" y="384"/>
                  </a:moveTo>
                  <a:cubicBezTo>
                    <a:pt x="209" y="384"/>
                    <a:pt x="229" y="381"/>
                    <a:pt x="248" y="374"/>
                  </a:cubicBezTo>
                  <a:lnTo>
                    <a:pt x="469" y="582"/>
                  </a:lnTo>
                  <a:lnTo>
                    <a:pt x="469" y="1246"/>
                  </a:lnTo>
                  <a:lnTo>
                    <a:pt x="882" y="1640"/>
                  </a:lnTo>
                  <a:lnTo>
                    <a:pt x="892" y="1630"/>
                  </a:lnTo>
                  <a:cubicBezTo>
                    <a:pt x="851" y="1730"/>
                    <a:pt x="897" y="1842"/>
                    <a:pt x="996" y="1883"/>
                  </a:cubicBezTo>
                  <a:cubicBezTo>
                    <a:pt x="1096" y="1924"/>
                    <a:pt x="1208" y="1878"/>
                    <a:pt x="1249" y="1779"/>
                  </a:cubicBezTo>
                  <a:cubicBezTo>
                    <a:pt x="1290" y="1679"/>
                    <a:pt x="1244" y="1566"/>
                    <a:pt x="1145" y="1526"/>
                  </a:cubicBezTo>
                  <a:cubicBezTo>
                    <a:pt x="1096" y="1506"/>
                    <a:pt x="1040" y="1506"/>
                    <a:pt x="993" y="1527"/>
                  </a:cubicBezTo>
                  <a:lnTo>
                    <a:pt x="1003" y="1517"/>
                  </a:lnTo>
                  <a:lnTo>
                    <a:pt x="643" y="1171"/>
                  </a:lnTo>
                  <a:lnTo>
                    <a:pt x="643" y="508"/>
                  </a:lnTo>
                  <a:lnTo>
                    <a:pt x="374" y="255"/>
                  </a:lnTo>
                  <a:cubicBezTo>
                    <a:pt x="381" y="236"/>
                    <a:pt x="385" y="214"/>
                    <a:pt x="385" y="193"/>
                  </a:cubicBezTo>
                  <a:cubicBezTo>
                    <a:pt x="385" y="87"/>
                    <a:pt x="299" y="0"/>
                    <a:pt x="193" y="0"/>
                  </a:cubicBezTo>
                  <a:cubicBezTo>
                    <a:pt x="87" y="0"/>
                    <a:pt x="0" y="87"/>
                    <a:pt x="0" y="193"/>
                  </a:cubicBezTo>
                  <a:cubicBezTo>
                    <a:pt x="0" y="298"/>
                    <a:pt x="85" y="384"/>
                    <a:pt x="190" y="386"/>
                  </a:cubicBezTo>
                  <a:lnTo>
                    <a:pt x="190" y="384"/>
                  </a:lnTo>
                  <a:close/>
                  <a:moveTo>
                    <a:pt x="193" y="386"/>
                  </a:moveTo>
                  <a:lnTo>
                    <a:pt x="190" y="386"/>
                  </a:lnTo>
                  <a:lnTo>
                    <a:pt x="190" y="386"/>
                  </a:lnTo>
                  <a:cubicBezTo>
                    <a:pt x="191" y="386"/>
                    <a:pt x="192" y="386"/>
                    <a:pt x="193" y="38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4" name="Freeform 5">
              <a:extLst>
                <a:ext uri="{FF2B5EF4-FFF2-40B4-BE49-F238E27FC236}">
                  <a16:creationId xmlns:a16="http://schemas.microsoft.com/office/drawing/2014/main" id="{805C937B-9A6B-49EB-912C-BB4BFD37DCC5}"/>
                </a:ext>
              </a:extLst>
            </p:cNvPr>
            <p:cNvSpPr>
              <a:spLocks noChangeArrowheads="1"/>
            </p:cNvSpPr>
            <p:nvPr/>
          </p:nvSpPr>
          <p:spPr bwMode="auto">
            <a:xfrm>
              <a:off x="5118100" y="1322388"/>
              <a:ext cx="325438" cy="330200"/>
            </a:xfrm>
            <a:custGeom>
              <a:avLst/>
              <a:gdLst>
                <a:gd name="T0" fmla="*/ 218 w 904"/>
                <a:gd name="T1" fmla="*/ 412 h 916"/>
                <a:gd name="T2" fmla="*/ 266 w 904"/>
                <a:gd name="T3" fmla="*/ 405 h 916"/>
                <a:gd name="T4" fmla="*/ 494 w 904"/>
                <a:gd name="T5" fmla="*/ 619 h 916"/>
                <a:gd name="T6" fmla="*/ 605 w 904"/>
                <a:gd name="T7" fmla="*/ 875 h 916"/>
                <a:gd name="T8" fmla="*/ 862 w 904"/>
                <a:gd name="T9" fmla="*/ 764 h 916"/>
                <a:gd name="T10" fmla="*/ 751 w 904"/>
                <a:gd name="T11" fmla="*/ 508 h 916"/>
                <a:gd name="T12" fmla="*/ 623 w 904"/>
                <a:gd name="T13" fmla="*/ 501 h 916"/>
                <a:gd name="T14" fmla="*/ 398 w 904"/>
                <a:gd name="T15" fmla="*/ 291 h 916"/>
                <a:gd name="T16" fmla="*/ 290 w 904"/>
                <a:gd name="T17" fmla="*/ 39 h 916"/>
                <a:gd name="T18" fmla="*/ 39 w 904"/>
                <a:gd name="T19" fmla="*/ 147 h 916"/>
                <a:gd name="T20" fmla="*/ 147 w 904"/>
                <a:gd name="T21" fmla="*/ 399 h 916"/>
                <a:gd name="T22" fmla="*/ 218 w 904"/>
                <a:gd name="T23" fmla="*/ 41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916">
                  <a:moveTo>
                    <a:pt x="218" y="412"/>
                  </a:moveTo>
                  <a:cubicBezTo>
                    <a:pt x="235" y="412"/>
                    <a:pt x="251" y="408"/>
                    <a:pt x="266" y="405"/>
                  </a:cubicBezTo>
                  <a:lnTo>
                    <a:pt x="494" y="619"/>
                  </a:lnTo>
                  <a:cubicBezTo>
                    <a:pt x="454" y="720"/>
                    <a:pt x="504" y="834"/>
                    <a:pt x="605" y="875"/>
                  </a:cubicBezTo>
                  <a:cubicBezTo>
                    <a:pt x="707" y="915"/>
                    <a:pt x="821" y="866"/>
                    <a:pt x="862" y="764"/>
                  </a:cubicBezTo>
                  <a:cubicBezTo>
                    <a:pt x="903" y="663"/>
                    <a:pt x="852" y="549"/>
                    <a:pt x="751" y="508"/>
                  </a:cubicBezTo>
                  <a:cubicBezTo>
                    <a:pt x="710" y="492"/>
                    <a:pt x="664" y="490"/>
                    <a:pt x="623" y="501"/>
                  </a:cubicBezTo>
                  <a:lnTo>
                    <a:pt x="398" y="291"/>
                  </a:lnTo>
                  <a:cubicBezTo>
                    <a:pt x="437" y="191"/>
                    <a:pt x="390" y="80"/>
                    <a:pt x="290" y="39"/>
                  </a:cubicBezTo>
                  <a:cubicBezTo>
                    <a:pt x="191" y="0"/>
                    <a:pt x="80" y="48"/>
                    <a:pt x="39" y="147"/>
                  </a:cubicBezTo>
                  <a:cubicBezTo>
                    <a:pt x="0" y="247"/>
                    <a:pt x="47" y="358"/>
                    <a:pt x="147" y="399"/>
                  </a:cubicBezTo>
                  <a:cubicBezTo>
                    <a:pt x="169" y="407"/>
                    <a:pt x="194" y="412"/>
                    <a:pt x="218" y="41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5" name="Freeform 6">
              <a:extLst>
                <a:ext uri="{FF2B5EF4-FFF2-40B4-BE49-F238E27FC236}">
                  <a16:creationId xmlns:a16="http://schemas.microsoft.com/office/drawing/2014/main" id="{E1CE8C7F-1869-4850-9429-970CF9D7A1ED}"/>
                </a:ext>
              </a:extLst>
            </p:cNvPr>
            <p:cNvSpPr>
              <a:spLocks noChangeArrowheads="1"/>
            </p:cNvSpPr>
            <p:nvPr/>
          </p:nvSpPr>
          <p:spPr bwMode="auto">
            <a:xfrm>
              <a:off x="5194300" y="1292225"/>
              <a:ext cx="577850" cy="565150"/>
            </a:xfrm>
            <a:custGeom>
              <a:avLst/>
              <a:gdLst>
                <a:gd name="T0" fmla="*/ 870 w 1603"/>
                <a:gd name="T1" fmla="*/ 404 h 1570"/>
                <a:gd name="T2" fmla="*/ 939 w 1603"/>
                <a:gd name="T3" fmla="*/ 391 h 1570"/>
                <a:gd name="T4" fmla="*/ 1344 w 1603"/>
                <a:gd name="T5" fmla="*/ 771 h 1570"/>
                <a:gd name="T6" fmla="*/ 797 w 1603"/>
                <a:gd name="T7" fmla="*/ 1262 h 1570"/>
                <a:gd name="T8" fmla="*/ 393 w 1603"/>
                <a:gd name="T9" fmla="*/ 1262 h 1570"/>
                <a:gd name="T10" fmla="*/ 134 w 1603"/>
                <a:gd name="T11" fmla="*/ 1176 h 1570"/>
                <a:gd name="T12" fmla="*/ 47 w 1603"/>
                <a:gd name="T13" fmla="*/ 1436 h 1570"/>
                <a:gd name="T14" fmla="*/ 307 w 1603"/>
                <a:gd name="T15" fmla="*/ 1522 h 1570"/>
                <a:gd name="T16" fmla="*/ 393 w 1603"/>
                <a:gd name="T17" fmla="*/ 1436 h 1570"/>
                <a:gd name="T18" fmla="*/ 865 w 1603"/>
                <a:gd name="T19" fmla="*/ 1436 h 1570"/>
                <a:gd name="T20" fmla="*/ 1602 w 1603"/>
                <a:gd name="T21" fmla="*/ 774 h 1570"/>
                <a:gd name="T22" fmla="*/ 1055 w 1603"/>
                <a:gd name="T23" fmla="*/ 263 h 1570"/>
                <a:gd name="T24" fmla="*/ 919 w 1603"/>
                <a:gd name="T25" fmla="*/ 28 h 1570"/>
                <a:gd name="T26" fmla="*/ 684 w 1603"/>
                <a:gd name="T27" fmla="*/ 164 h 1570"/>
                <a:gd name="T28" fmla="*/ 819 w 1603"/>
                <a:gd name="T29" fmla="*/ 399 h 1570"/>
                <a:gd name="T30" fmla="*/ 870 w 1603"/>
                <a:gd name="T31" fmla="*/ 404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3" h="1570">
                  <a:moveTo>
                    <a:pt x="870" y="404"/>
                  </a:moveTo>
                  <a:cubicBezTo>
                    <a:pt x="895" y="404"/>
                    <a:pt x="917" y="399"/>
                    <a:pt x="939" y="391"/>
                  </a:cubicBezTo>
                  <a:lnTo>
                    <a:pt x="1344" y="771"/>
                  </a:lnTo>
                  <a:lnTo>
                    <a:pt x="797" y="1262"/>
                  </a:lnTo>
                  <a:lnTo>
                    <a:pt x="393" y="1262"/>
                  </a:lnTo>
                  <a:cubicBezTo>
                    <a:pt x="346" y="1168"/>
                    <a:pt x="230" y="1129"/>
                    <a:pt x="134" y="1176"/>
                  </a:cubicBezTo>
                  <a:cubicBezTo>
                    <a:pt x="39" y="1223"/>
                    <a:pt x="0" y="1339"/>
                    <a:pt x="47" y="1436"/>
                  </a:cubicBezTo>
                  <a:cubicBezTo>
                    <a:pt x="94" y="1530"/>
                    <a:pt x="210" y="1569"/>
                    <a:pt x="307" y="1522"/>
                  </a:cubicBezTo>
                  <a:cubicBezTo>
                    <a:pt x="344" y="1504"/>
                    <a:pt x="374" y="1473"/>
                    <a:pt x="393" y="1436"/>
                  </a:cubicBezTo>
                  <a:lnTo>
                    <a:pt x="865" y="1436"/>
                  </a:lnTo>
                  <a:lnTo>
                    <a:pt x="1602" y="774"/>
                  </a:lnTo>
                  <a:lnTo>
                    <a:pt x="1055" y="263"/>
                  </a:lnTo>
                  <a:cubicBezTo>
                    <a:pt x="1082" y="160"/>
                    <a:pt x="1022" y="56"/>
                    <a:pt x="919" y="28"/>
                  </a:cubicBezTo>
                  <a:cubicBezTo>
                    <a:pt x="816" y="0"/>
                    <a:pt x="712" y="61"/>
                    <a:pt x="684" y="164"/>
                  </a:cubicBezTo>
                  <a:cubicBezTo>
                    <a:pt x="656" y="266"/>
                    <a:pt x="717" y="371"/>
                    <a:pt x="819" y="399"/>
                  </a:cubicBezTo>
                  <a:cubicBezTo>
                    <a:pt x="837" y="402"/>
                    <a:pt x="854" y="404"/>
                    <a:pt x="870"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6" name="Freeform 7">
              <a:extLst>
                <a:ext uri="{FF2B5EF4-FFF2-40B4-BE49-F238E27FC236}">
                  <a16:creationId xmlns:a16="http://schemas.microsoft.com/office/drawing/2014/main" id="{30483119-9077-4F16-A6E3-4DA1AAFB3DD7}"/>
                </a:ext>
              </a:extLst>
            </p:cNvPr>
            <p:cNvSpPr>
              <a:spLocks noChangeArrowheads="1"/>
            </p:cNvSpPr>
            <p:nvPr/>
          </p:nvSpPr>
          <p:spPr bwMode="auto">
            <a:xfrm>
              <a:off x="5251450" y="1489075"/>
              <a:ext cx="728663" cy="593725"/>
            </a:xfrm>
            <a:custGeom>
              <a:avLst/>
              <a:gdLst>
                <a:gd name="T0" fmla="*/ 1708 w 2025"/>
                <a:gd name="T1" fmla="*/ 392 h 1651"/>
                <a:gd name="T2" fmla="*/ 1708 w 2025"/>
                <a:gd name="T3" fmla="*/ 652 h 1651"/>
                <a:gd name="T4" fmla="*/ 974 w 2025"/>
                <a:gd name="T5" fmla="*/ 1329 h 1651"/>
                <a:gd name="T6" fmla="*/ 959 w 2025"/>
                <a:gd name="T7" fmla="*/ 1343 h 1651"/>
                <a:gd name="T8" fmla="*/ 394 w 2025"/>
                <a:gd name="T9" fmla="*/ 1343 h 1651"/>
                <a:gd name="T10" fmla="*/ 134 w 2025"/>
                <a:gd name="T11" fmla="*/ 1256 h 1651"/>
                <a:gd name="T12" fmla="*/ 48 w 2025"/>
                <a:gd name="T13" fmla="*/ 1516 h 1651"/>
                <a:gd name="T14" fmla="*/ 307 w 2025"/>
                <a:gd name="T15" fmla="*/ 1602 h 1651"/>
                <a:gd name="T16" fmla="*/ 394 w 2025"/>
                <a:gd name="T17" fmla="*/ 1516 h 1651"/>
                <a:gd name="T18" fmla="*/ 1029 w 2025"/>
                <a:gd name="T19" fmla="*/ 1516 h 1651"/>
                <a:gd name="T20" fmla="*/ 1882 w 2025"/>
                <a:gd name="T21" fmla="*/ 724 h 1651"/>
                <a:gd name="T22" fmla="*/ 1882 w 2025"/>
                <a:gd name="T23" fmla="*/ 399 h 1651"/>
                <a:gd name="T24" fmla="*/ 1981 w 2025"/>
                <a:gd name="T25" fmla="*/ 142 h 1651"/>
                <a:gd name="T26" fmla="*/ 1725 w 2025"/>
                <a:gd name="T27" fmla="*/ 43 h 1651"/>
                <a:gd name="T28" fmla="*/ 1625 w 2025"/>
                <a:gd name="T29" fmla="*/ 299 h 1651"/>
                <a:gd name="T30" fmla="*/ 1708 w 2025"/>
                <a:gd name="T31" fmla="*/ 392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5" h="1651">
                  <a:moveTo>
                    <a:pt x="1708" y="392"/>
                  </a:moveTo>
                  <a:lnTo>
                    <a:pt x="1708" y="652"/>
                  </a:lnTo>
                  <a:lnTo>
                    <a:pt x="974" y="1329"/>
                  </a:lnTo>
                  <a:lnTo>
                    <a:pt x="959" y="1343"/>
                  </a:lnTo>
                  <a:lnTo>
                    <a:pt x="394" y="1343"/>
                  </a:lnTo>
                  <a:cubicBezTo>
                    <a:pt x="346" y="1248"/>
                    <a:pt x="231" y="1209"/>
                    <a:pt x="134" y="1256"/>
                  </a:cubicBezTo>
                  <a:cubicBezTo>
                    <a:pt x="39" y="1303"/>
                    <a:pt x="0" y="1419"/>
                    <a:pt x="48" y="1516"/>
                  </a:cubicBezTo>
                  <a:cubicBezTo>
                    <a:pt x="95" y="1610"/>
                    <a:pt x="211" y="1650"/>
                    <a:pt x="307" y="1602"/>
                  </a:cubicBezTo>
                  <a:cubicBezTo>
                    <a:pt x="345" y="1584"/>
                    <a:pt x="374" y="1553"/>
                    <a:pt x="394" y="1516"/>
                  </a:cubicBezTo>
                  <a:lnTo>
                    <a:pt x="1029" y="1516"/>
                  </a:lnTo>
                  <a:lnTo>
                    <a:pt x="1882" y="724"/>
                  </a:lnTo>
                  <a:lnTo>
                    <a:pt x="1882" y="399"/>
                  </a:lnTo>
                  <a:cubicBezTo>
                    <a:pt x="1979" y="356"/>
                    <a:pt x="2024" y="242"/>
                    <a:pt x="1981" y="142"/>
                  </a:cubicBezTo>
                  <a:cubicBezTo>
                    <a:pt x="1939" y="44"/>
                    <a:pt x="1824" y="0"/>
                    <a:pt x="1725" y="43"/>
                  </a:cubicBezTo>
                  <a:cubicBezTo>
                    <a:pt x="1627" y="85"/>
                    <a:pt x="1583" y="199"/>
                    <a:pt x="1625" y="299"/>
                  </a:cubicBezTo>
                  <a:cubicBezTo>
                    <a:pt x="1643" y="340"/>
                    <a:pt x="1672" y="371"/>
                    <a:pt x="1708" y="392"/>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7" name="Freeform 8">
              <a:extLst>
                <a:ext uri="{FF2B5EF4-FFF2-40B4-BE49-F238E27FC236}">
                  <a16:creationId xmlns:a16="http://schemas.microsoft.com/office/drawing/2014/main" id="{4AC7595C-BDDF-41D6-B0CE-F1D3CD866E1F}"/>
                </a:ext>
              </a:extLst>
            </p:cNvPr>
            <p:cNvSpPr>
              <a:spLocks noChangeArrowheads="1"/>
            </p:cNvSpPr>
            <p:nvPr/>
          </p:nvSpPr>
          <p:spPr bwMode="auto">
            <a:xfrm>
              <a:off x="5748338" y="1885950"/>
              <a:ext cx="200025" cy="439738"/>
            </a:xfrm>
            <a:custGeom>
              <a:avLst/>
              <a:gdLst>
                <a:gd name="T0" fmla="*/ 268 w 556"/>
                <a:gd name="T1" fmla="*/ 406 h 1220"/>
                <a:gd name="T2" fmla="*/ 519 w 556"/>
                <a:gd name="T3" fmla="*/ 287 h 1220"/>
                <a:gd name="T4" fmla="*/ 400 w 556"/>
                <a:gd name="T5" fmla="*/ 35 h 1220"/>
                <a:gd name="T6" fmla="*/ 149 w 556"/>
                <a:gd name="T7" fmla="*/ 155 h 1220"/>
                <a:gd name="T8" fmla="*/ 147 w 556"/>
                <a:gd name="T9" fmla="*/ 282 h 1220"/>
                <a:gd name="T10" fmla="*/ 0 w 556"/>
                <a:gd name="T11" fmla="*/ 421 h 1220"/>
                <a:gd name="T12" fmla="*/ 0 w 556"/>
                <a:gd name="T13" fmla="*/ 854 h 1220"/>
                <a:gd name="T14" fmla="*/ 141 w 556"/>
                <a:gd name="T15" fmla="*/ 981 h 1220"/>
                <a:gd name="T16" fmla="*/ 299 w 556"/>
                <a:gd name="T17" fmla="*/ 1201 h 1220"/>
                <a:gd name="T18" fmla="*/ 519 w 556"/>
                <a:gd name="T19" fmla="*/ 1043 h 1220"/>
                <a:gd name="T20" fmla="*/ 361 w 556"/>
                <a:gd name="T21" fmla="*/ 822 h 1220"/>
                <a:gd name="T22" fmla="*/ 330 w 556"/>
                <a:gd name="T23" fmla="*/ 819 h 1220"/>
                <a:gd name="T24" fmla="*/ 243 w 556"/>
                <a:gd name="T25" fmla="*/ 840 h 1220"/>
                <a:gd name="T26" fmla="*/ 173 w 556"/>
                <a:gd name="T27" fmla="*/ 774 h 1220"/>
                <a:gd name="T28" fmla="*/ 173 w 556"/>
                <a:gd name="T29" fmla="*/ 494 h 1220"/>
                <a:gd name="T30" fmla="*/ 268 w 556"/>
                <a:gd name="T31" fmla="*/ 40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220">
                  <a:moveTo>
                    <a:pt x="268" y="406"/>
                  </a:moveTo>
                  <a:cubicBezTo>
                    <a:pt x="371" y="442"/>
                    <a:pt x="482" y="388"/>
                    <a:pt x="519" y="287"/>
                  </a:cubicBezTo>
                  <a:cubicBezTo>
                    <a:pt x="555" y="184"/>
                    <a:pt x="502" y="73"/>
                    <a:pt x="400" y="35"/>
                  </a:cubicBezTo>
                  <a:cubicBezTo>
                    <a:pt x="297" y="0"/>
                    <a:pt x="186" y="53"/>
                    <a:pt x="149" y="155"/>
                  </a:cubicBezTo>
                  <a:cubicBezTo>
                    <a:pt x="134" y="195"/>
                    <a:pt x="134" y="240"/>
                    <a:pt x="147" y="282"/>
                  </a:cubicBezTo>
                  <a:lnTo>
                    <a:pt x="0" y="421"/>
                  </a:lnTo>
                  <a:lnTo>
                    <a:pt x="0" y="854"/>
                  </a:lnTo>
                  <a:lnTo>
                    <a:pt x="141" y="981"/>
                  </a:lnTo>
                  <a:cubicBezTo>
                    <a:pt x="123" y="1085"/>
                    <a:pt x="195" y="1185"/>
                    <a:pt x="299" y="1201"/>
                  </a:cubicBezTo>
                  <a:cubicBezTo>
                    <a:pt x="404" y="1219"/>
                    <a:pt x="503" y="1147"/>
                    <a:pt x="519" y="1043"/>
                  </a:cubicBezTo>
                  <a:cubicBezTo>
                    <a:pt x="537" y="938"/>
                    <a:pt x="466" y="839"/>
                    <a:pt x="361" y="822"/>
                  </a:cubicBezTo>
                  <a:cubicBezTo>
                    <a:pt x="351" y="821"/>
                    <a:pt x="340" y="819"/>
                    <a:pt x="330" y="819"/>
                  </a:cubicBezTo>
                  <a:cubicBezTo>
                    <a:pt x="301" y="819"/>
                    <a:pt x="270" y="826"/>
                    <a:pt x="243" y="840"/>
                  </a:cubicBezTo>
                  <a:lnTo>
                    <a:pt x="173" y="774"/>
                  </a:lnTo>
                  <a:lnTo>
                    <a:pt x="173" y="494"/>
                  </a:lnTo>
                  <a:lnTo>
                    <a:pt x="268" y="40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8" name="Freeform 9">
              <a:extLst>
                <a:ext uri="{FF2B5EF4-FFF2-40B4-BE49-F238E27FC236}">
                  <a16:creationId xmlns:a16="http://schemas.microsoft.com/office/drawing/2014/main" id="{0DD96968-F239-41F1-BF6B-83C932C65AFA}"/>
                </a:ext>
              </a:extLst>
            </p:cNvPr>
            <p:cNvSpPr>
              <a:spLocks noChangeArrowheads="1"/>
            </p:cNvSpPr>
            <p:nvPr/>
          </p:nvSpPr>
          <p:spPr bwMode="auto">
            <a:xfrm>
              <a:off x="6275388" y="2271713"/>
              <a:ext cx="239712" cy="444500"/>
            </a:xfrm>
            <a:custGeom>
              <a:avLst/>
              <a:gdLst>
                <a:gd name="T0" fmla="*/ 454 w 664"/>
                <a:gd name="T1" fmla="*/ 0 h 1234"/>
                <a:gd name="T2" fmla="*/ 261 w 664"/>
                <a:gd name="T3" fmla="*/ 191 h 1234"/>
                <a:gd name="T4" fmla="*/ 276 w 664"/>
                <a:gd name="T5" fmla="*/ 265 h 1234"/>
                <a:gd name="T6" fmla="*/ 134 w 664"/>
                <a:gd name="T7" fmla="*/ 399 h 1234"/>
                <a:gd name="T8" fmla="*/ 134 w 664"/>
                <a:gd name="T9" fmla="*/ 839 h 1234"/>
                <a:gd name="T10" fmla="*/ 47 w 664"/>
                <a:gd name="T11" fmla="*/ 1099 h 1234"/>
                <a:gd name="T12" fmla="*/ 307 w 664"/>
                <a:gd name="T13" fmla="*/ 1186 h 1234"/>
                <a:gd name="T14" fmla="*/ 393 w 664"/>
                <a:gd name="T15" fmla="*/ 926 h 1234"/>
                <a:gd name="T16" fmla="*/ 307 w 664"/>
                <a:gd name="T17" fmla="*/ 839 h 1234"/>
                <a:gd name="T18" fmla="*/ 307 w 664"/>
                <a:gd name="T19" fmla="*/ 474 h 1234"/>
                <a:gd name="T20" fmla="*/ 406 w 664"/>
                <a:gd name="T21" fmla="*/ 381 h 1234"/>
                <a:gd name="T22" fmla="*/ 638 w 664"/>
                <a:gd name="T23" fmla="*/ 237 h 1234"/>
                <a:gd name="T24" fmla="*/ 495 w 664"/>
                <a:gd name="T25" fmla="*/ 5 h 1234"/>
                <a:gd name="T26" fmla="*/ 454 w 664"/>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4" h="1234">
                  <a:moveTo>
                    <a:pt x="454" y="0"/>
                  </a:moveTo>
                  <a:cubicBezTo>
                    <a:pt x="348" y="0"/>
                    <a:pt x="261" y="85"/>
                    <a:pt x="261" y="191"/>
                  </a:cubicBezTo>
                  <a:cubicBezTo>
                    <a:pt x="261" y="216"/>
                    <a:pt x="266" y="240"/>
                    <a:pt x="276" y="265"/>
                  </a:cubicBezTo>
                  <a:lnTo>
                    <a:pt x="134" y="399"/>
                  </a:lnTo>
                  <a:lnTo>
                    <a:pt x="134" y="839"/>
                  </a:lnTo>
                  <a:cubicBezTo>
                    <a:pt x="39" y="887"/>
                    <a:pt x="0" y="1003"/>
                    <a:pt x="47" y="1099"/>
                  </a:cubicBezTo>
                  <a:cubicBezTo>
                    <a:pt x="94" y="1194"/>
                    <a:pt x="210" y="1233"/>
                    <a:pt x="307" y="1186"/>
                  </a:cubicBezTo>
                  <a:cubicBezTo>
                    <a:pt x="401" y="1138"/>
                    <a:pt x="441" y="1022"/>
                    <a:pt x="393" y="926"/>
                  </a:cubicBezTo>
                  <a:cubicBezTo>
                    <a:pt x="375" y="888"/>
                    <a:pt x="344" y="859"/>
                    <a:pt x="307" y="839"/>
                  </a:cubicBezTo>
                  <a:lnTo>
                    <a:pt x="307" y="474"/>
                  </a:lnTo>
                  <a:lnTo>
                    <a:pt x="406" y="381"/>
                  </a:lnTo>
                  <a:cubicBezTo>
                    <a:pt x="509" y="405"/>
                    <a:pt x="614" y="341"/>
                    <a:pt x="638" y="237"/>
                  </a:cubicBezTo>
                  <a:cubicBezTo>
                    <a:pt x="663" y="132"/>
                    <a:pt x="599" y="29"/>
                    <a:pt x="495" y="5"/>
                  </a:cubicBezTo>
                  <a:cubicBezTo>
                    <a:pt x="480" y="2"/>
                    <a:pt x="467" y="0"/>
                    <a:pt x="45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59" name="Freeform 10">
              <a:extLst>
                <a:ext uri="{FF2B5EF4-FFF2-40B4-BE49-F238E27FC236}">
                  <a16:creationId xmlns:a16="http://schemas.microsoft.com/office/drawing/2014/main" id="{8544F730-EECB-447F-A369-1822D4220A4B}"/>
                </a:ext>
              </a:extLst>
            </p:cNvPr>
            <p:cNvSpPr>
              <a:spLocks noChangeArrowheads="1"/>
            </p:cNvSpPr>
            <p:nvPr/>
          </p:nvSpPr>
          <p:spPr bwMode="auto">
            <a:xfrm>
              <a:off x="4929188" y="1463675"/>
              <a:ext cx="998537" cy="1862138"/>
            </a:xfrm>
            <a:custGeom>
              <a:avLst/>
              <a:gdLst>
                <a:gd name="T0" fmla="*/ 2640 w 2773"/>
                <a:gd name="T1" fmla="*/ 2836 h 5172"/>
                <a:gd name="T2" fmla="*/ 1770 w 2773"/>
                <a:gd name="T3" fmla="*/ 2026 h 5172"/>
                <a:gd name="T4" fmla="*/ 997 w 2773"/>
                <a:gd name="T5" fmla="*/ 2026 h 5172"/>
                <a:gd name="T6" fmla="*/ 305 w 2773"/>
                <a:gd name="T7" fmla="*/ 1380 h 5172"/>
                <a:gd name="T8" fmla="*/ 305 w 2773"/>
                <a:gd name="T9" fmla="*/ 390 h 5172"/>
                <a:gd name="T10" fmla="*/ 390 w 2773"/>
                <a:gd name="T11" fmla="*/ 132 h 5172"/>
                <a:gd name="T12" fmla="*/ 132 w 2773"/>
                <a:gd name="T13" fmla="*/ 47 h 5172"/>
                <a:gd name="T14" fmla="*/ 47 w 2773"/>
                <a:gd name="T15" fmla="*/ 305 h 5172"/>
                <a:gd name="T16" fmla="*/ 132 w 2773"/>
                <a:gd name="T17" fmla="*/ 390 h 5172"/>
                <a:gd name="T18" fmla="*/ 132 w 2773"/>
                <a:gd name="T19" fmla="*/ 1453 h 5172"/>
                <a:gd name="T20" fmla="*/ 925 w 2773"/>
                <a:gd name="T21" fmla="*/ 2198 h 5172"/>
                <a:gd name="T22" fmla="*/ 1699 w 2773"/>
                <a:gd name="T23" fmla="*/ 2198 h 5172"/>
                <a:gd name="T24" fmla="*/ 2465 w 2773"/>
                <a:gd name="T25" fmla="*/ 2910 h 5172"/>
                <a:gd name="T26" fmla="*/ 2465 w 2773"/>
                <a:gd name="T27" fmla="*/ 4778 h 5172"/>
                <a:gd name="T28" fmla="*/ 2379 w 2773"/>
                <a:gd name="T29" fmla="*/ 5037 h 5172"/>
                <a:gd name="T30" fmla="*/ 2638 w 2773"/>
                <a:gd name="T31" fmla="*/ 5124 h 5172"/>
                <a:gd name="T32" fmla="*/ 2725 w 2773"/>
                <a:gd name="T33" fmla="*/ 4864 h 5172"/>
                <a:gd name="T34" fmla="*/ 2638 w 2773"/>
                <a:gd name="T35" fmla="*/ 4778 h 5172"/>
                <a:gd name="T36" fmla="*/ 2640 w 2773"/>
                <a:gd name="T37" fmla="*/ 4778 h 5172"/>
                <a:gd name="T38" fmla="*/ 2640 w 2773"/>
                <a:gd name="T39" fmla="*/ 2836 h 5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3" h="5172">
                  <a:moveTo>
                    <a:pt x="2640" y="2836"/>
                  </a:moveTo>
                  <a:lnTo>
                    <a:pt x="1770" y="2026"/>
                  </a:lnTo>
                  <a:lnTo>
                    <a:pt x="997" y="2026"/>
                  </a:lnTo>
                  <a:lnTo>
                    <a:pt x="305" y="1380"/>
                  </a:lnTo>
                  <a:lnTo>
                    <a:pt x="305" y="390"/>
                  </a:lnTo>
                  <a:cubicBezTo>
                    <a:pt x="400" y="343"/>
                    <a:pt x="437" y="227"/>
                    <a:pt x="390" y="132"/>
                  </a:cubicBezTo>
                  <a:cubicBezTo>
                    <a:pt x="342" y="37"/>
                    <a:pt x="227" y="0"/>
                    <a:pt x="132" y="47"/>
                  </a:cubicBezTo>
                  <a:cubicBezTo>
                    <a:pt x="38" y="94"/>
                    <a:pt x="0" y="210"/>
                    <a:pt x="47" y="305"/>
                  </a:cubicBezTo>
                  <a:cubicBezTo>
                    <a:pt x="65" y="341"/>
                    <a:pt x="96" y="372"/>
                    <a:pt x="132" y="390"/>
                  </a:cubicBezTo>
                  <a:lnTo>
                    <a:pt x="132" y="1453"/>
                  </a:lnTo>
                  <a:lnTo>
                    <a:pt x="925" y="2198"/>
                  </a:lnTo>
                  <a:lnTo>
                    <a:pt x="1699" y="2198"/>
                  </a:lnTo>
                  <a:lnTo>
                    <a:pt x="2465" y="2910"/>
                  </a:lnTo>
                  <a:lnTo>
                    <a:pt x="2465" y="4778"/>
                  </a:lnTo>
                  <a:cubicBezTo>
                    <a:pt x="2371" y="4825"/>
                    <a:pt x="2331" y="4941"/>
                    <a:pt x="2379" y="5037"/>
                  </a:cubicBezTo>
                  <a:cubicBezTo>
                    <a:pt x="2426" y="5132"/>
                    <a:pt x="2542" y="5171"/>
                    <a:pt x="2638" y="5124"/>
                  </a:cubicBezTo>
                  <a:cubicBezTo>
                    <a:pt x="2733" y="5077"/>
                    <a:pt x="2772" y="4961"/>
                    <a:pt x="2725" y="4864"/>
                  </a:cubicBezTo>
                  <a:cubicBezTo>
                    <a:pt x="2707" y="4827"/>
                    <a:pt x="2676" y="4797"/>
                    <a:pt x="2638" y="4778"/>
                  </a:cubicBezTo>
                  <a:lnTo>
                    <a:pt x="2640" y="4778"/>
                  </a:lnTo>
                  <a:lnTo>
                    <a:pt x="2640" y="2836"/>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60" name="Freeform 11">
              <a:extLst>
                <a:ext uri="{FF2B5EF4-FFF2-40B4-BE49-F238E27FC236}">
                  <a16:creationId xmlns:a16="http://schemas.microsoft.com/office/drawing/2014/main" id="{29FFAEE5-960B-4054-B443-14610691DCFB}"/>
                </a:ext>
              </a:extLst>
            </p:cNvPr>
            <p:cNvSpPr>
              <a:spLocks noChangeArrowheads="1"/>
            </p:cNvSpPr>
            <p:nvPr/>
          </p:nvSpPr>
          <p:spPr bwMode="auto">
            <a:xfrm>
              <a:off x="5930900" y="1577975"/>
              <a:ext cx="280988" cy="1128713"/>
            </a:xfrm>
            <a:custGeom>
              <a:avLst/>
              <a:gdLst>
                <a:gd name="T0" fmla="*/ 134 w 780"/>
                <a:gd name="T1" fmla="*/ 1308 h 3136"/>
                <a:gd name="T2" fmla="*/ 134 w 780"/>
                <a:gd name="T3" fmla="*/ 2742 h 3136"/>
                <a:gd name="T4" fmla="*/ 47 w 780"/>
                <a:gd name="T5" fmla="*/ 3002 h 3136"/>
                <a:gd name="T6" fmla="*/ 307 w 780"/>
                <a:gd name="T7" fmla="*/ 3088 h 3136"/>
                <a:gd name="T8" fmla="*/ 393 w 780"/>
                <a:gd name="T9" fmla="*/ 2828 h 3136"/>
                <a:gd name="T10" fmla="*/ 307 w 780"/>
                <a:gd name="T11" fmla="*/ 2742 h 3136"/>
                <a:gd name="T12" fmla="*/ 307 w 780"/>
                <a:gd name="T13" fmla="*/ 1385 h 3136"/>
                <a:gd name="T14" fmla="*/ 648 w 780"/>
                <a:gd name="T15" fmla="*/ 1062 h 3136"/>
                <a:gd name="T16" fmla="*/ 648 w 780"/>
                <a:gd name="T17" fmla="*/ 399 h 3136"/>
                <a:gd name="T18" fmla="*/ 627 w 780"/>
                <a:gd name="T19" fmla="*/ 399 h 3136"/>
                <a:gd name="T20" fmla="*/ 743 w 780"/>
                <a:gd name="T21" fmla="*/ 152 h 3136"/>
                <a:gd name="T22" fmla="*/ 496 w 780"/>
                <a:gd name="T23" fmla="*/ 36 h 3136"/>
                <a:gd name="T24" fmla="*/ 380 w 780"/>
                <a:gd name="T25" fmla="*/ 283 h 3136"/>
                <a:gd name="T26" fmla="*/ 496 w 780"/>
                <a:gd name="T27" fmla="*/ 399 h 3136"/>
                <a:gd name="T28" fmla="*/ 475 w 780"/>
                <a:gd name="T29" fmla="*/ 399 h 3136"/>
                <a:gd name="T30" fmla="*/ 475 w 780"/>
                <a:gd name="T31" fmla="*/ 988 h 3136"/>
                <a:gd name="T32" fmla="*/ 134 w 780"/>
                <a:gd name="T33" fmla="*/ 130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0" h="3136">
                  <a:moveTo>
                    <a:pt x="134" y="1308"/>
                  </a:moveTo>
                  <a:lnTo>
                    <a:pt x="134" y="2742"/>
                  </a:lnTo>
                  <a:cubicBezTo>
                    <a:pt x="39" y="2789"/>
                    <a:pt x="0" y="2905"/>
                    <a:pt x="47" y="3002"/>
                  </a:cubicBezTo>
                  <a:cubicBezTo>
                    <a:pt x="94" y="3096"/>
                    <a:pt x="210" y="3135"/>
                    <a:pt x="307" y="3088"/>
                  </a:cubicBezTo>
                  <a:cubicBezTo>
                    <a:pt x="401" y="3041"/>
                    <a:pt x="441" y="2925"/>
                    <a:pt x="393" y="2828"/>
                  </a:cubicBezTo>
                  <a:cubicBezTo>
                    <a:pt x="375" y="2791"/>
                    <a:pt x="344" y="2762"/>
                    <a:pt x="307" y="2742"/>
                  </a:cubicBezTo>
                  <a:lnTo>
                    <a:pt x="307" y="1385"/>
                  </a:lnTo>
                  <a:lnTo>
                    <a:pt x="648" y="1062"/>
                  </a:lnTo>
                  <a:lnTo>
                    <a:pt x="648" y="399"/>
                  </a:lnTo>
                  <a:lnTo>
                    <a:pt x="627" y="399"/>
                  </a:lnTo>
                  <a:cubicBezTo>
                    <a:pt x="726" y="363"/>
                    <a:pt x="779" y="252"/>
                    <a:pt x="743" y="152"/>
                  </a:cubicBezTo>
                  <a:cubicBezTo>
                    <a:pt x="707" y="52"/>
                    <a:pt x="596" y="0"/>
                    <a:pt x="496" y="36"/>
                  </a:cubicBezTo>
                  <a:cubicBezTo>
                    <a:pt x="397" y="72"/>
                    <a:pt x="344" y="183"/>
                    <a:pt x="380" y="283"/>
                  </a:cubicBezTo>
                  <a:cubicBezTo>
                    <a:pt x="400" y="337"/>
                    <a:pt x="442" y="379"/>
                    <a:pt x="496" y="399"/>
                  </a:cubicBezTo>
                  <a:lnTo>
                    <a:pt x="475" y="399"/>
                  </a:lnTo>
                  <a:lnTo>
                    <a:pt x="475" y="988"/>
                  </a:lnTo>
                  <a:lnTo>
                    <a:pt x="134" y="130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61" name="Freeform 12">
              <a:extLst>
                <a:ext uri="{FF2B5EF4-FFF2-40B4-BE49-F238E27FC236}">
                  <a16:creationId xmlns:a16="http://schemas.microsoft.com/office/drawing/2014/main" id="{5B8C5623-3477-4BC2-9EFD-49AF3AC0A9F8}"/>
                </a:ext>
              </a:extLst>
            </p:cNvPr>
            <p:cNvSpPr>
              <a:spLocks noChangeArrowheads="1"/>
            </p:cNvSpPr>
            <p:nvPr/>
          </p:nvSpPr>
          <p:spPr bwMode="auto">
            <a:xfrm>
              <a:off x="6515100" y="1920875"/>
              <a:ext cx="273050" cy="733425"/>
            </a:xfrm>
            <a:custGeom>
              <a:avLst/>
              <a:gdLst>
                <a:gd name="T0" fmla="*/ 754 w 757"/>
                <a:gd name="T1" fmla="*/ 193 h 2037"/>
                <a:gd name="T2" fmla="*/ 560 w 757"/>
                <a:gd name="T3" fmla="*/ 0 h 2037"/>
                <a:gd name="T4" fmla="*/ 367 w 757"/>
                <a:gd name="T5" fmla="*/ 194 h 2037"/>
                <a:gd name="T6" fmla="*/ 473 w 757"/>
                <a:gd name="T7" fmla="*/ 366 h 2037"/>
                <a:gd name="T8" fmla="*/ 473 w 757"/>
                <a:gd name="T9" fmla="*/ 1030 h 2037"/>
                <a:gd name="T10" fmla="*/ 132 w 757"/>
                <a:gd name="T11" fmla="*/ 1350 h 2037"/>
                <a:gd name="T12" fmla="*/ 132 w 757"/>
                <a:gd name="T13" fmla="*/ 1643 h 2037"/>
                <a:gd name="T14" fmla="*/ 137 w 757"/>
                <a:gd name="T15" fmla="*/ 1643 h 2037"/>
                <a:gd name="T16" fmla="*/ 44 w 757"/>
                <a:gd name="T17" fmla="*/ 1899 h 2037"/>
                <a:gd name="T18" fmla="*/ 300 w 757"/>
                <a:gd name="T19" fmla="*/ 1992 h 2037"/>
                <a:gd name="T20" fmla="*/ 393 w 757"/>
                <a:gd name="T21" fmla="*/ 1736 h 2037"/>
                <a:gd name="T22" fmla="*/ 300 w 757"/>
                <a:gd name="T23" fmla="*/ 1643 h 2037"/>
                <a:gd name="T24" fmla="*/ 305 w 757"/>
                <a:gd name="T25" fmla="*/ 1643 h 2037"/>
                <a:gd name="T26" fmla="*/ 305 w 757"/>
                <a:gd name="T27" fmla="*/ 1427 h 2037"/>
                <a:gd name="T28" fmla="*/ 646 w 757"/>
                <a:gd name="T29" fmla="*/ 1107 h 2037"/>
                <a:gd name="T30" fmla="*/ 646 w 757"/>
                <a:gd name="T31" fmla="*/ 366 h 2037"/>
                <a:gd name="T32" fmla="*/ 754 w 757"/>
                <a:gd name="T33" fmla="*/ 193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2037">
                  <a:moveTo>
                    <a:pt x="754" y="193"/>
                  </a:moveTo>
                  <a:cubicBezTo>
                    <a:pt x="754" y="86"/>
                    <a:pt x="668" y="0"/>
                    <a:pt x="560" y="0"/>
                  </a:cubicBezTo>
                  <a:cubicBezTo>
                    <a:pt x="454" y="0"/>
                    <a:pt x="367" y="86"/>
                    <a:pt x="367" y="194"/>
                  </a:cubicBezTo>
                  <a:cubicBezTo>
                    <a:pt x="367" y="268"/>
                    <a:pt x="408" y="333"/>
                    <a:pt x="473" y="366"/>
                  </a:cubicBezTo>
                  <a:lnTo>
                    <a:pt x="473" y="1030"/>
                  </a:lnTo>
                  <a:lnTo>
                    <a:pt x="132" y="1350"/>
                  </a:lnTo>
                  <a:lnTo>
                    <a:pt x="132" y="1643"/>
                  </a:lnTo>
                  <a:lnTo>
                    <a:pt x="137" y="1643"/>
                  </a:lnTo>
                  <a:cubicBezTo>
                    <a:pt x="40" y="1688"/>
                    <a:pt x="0" y="1803"/>
                    <a:pt x="44" y="1899"/>
                  </a:cubicBezTo>
                  <a:cubicBezTo>
                    <a:pt x="89" y="1995"/>
                    <a:pt x="204" y="2036"/>
                    <a:pt x="300" y="1992"/>
                  </a:cubicBezTo>
                  <a:cubicBezTo>
                    <a:pt x="396" y="1948"/>
                    <a:pt x="437" y="1832"/>
                    <a:pt x="393" y="1736"/>
                  </a:cubicBezTo>
                  <a:cubicBezTo>
                    <a:pt x="374" y="1695"/>
                    <a:pt x="341" y="1662"/>
                    <a:pt x="300" y="1643"/>
                  </a:cubicBezTo>
                  <a:lnTo>
                    <a:pt x="305" y="1643"/>
                  </a:lnTo>
                  <a:lnTo>
                    <a:pt x="305" y="1427"/>
                  </a:lnTo>
                  <a:lnTo>
                    <a:pt x="646" y="1107"/>
                  </a:lnTo>
                  <a:lnTo>
                    <a:pt x="646" y="366"/>
                  </a:lnTo>
                  <a:cubicBezTo>
                    <a:pt x="713" y="333"/>
                    <a:pt x="756" y="266"/>
                    <a:pt x="754" y="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62" name="Freeform 13">
              <a:extLst>
                <a:ext uri="{FF2B5EF4-FFF2-40B4-BE49-F238E27FC236}">
                  <a16:creationId xmlns:a16="http://schemas.microsoft.com/office/drawing/2014/main" id="{F71802B3-7A9F-45B8-8D5A-7C6E3FD9E75B}"/>
                </a:ext>
              </a:extLst>
            </p:cNvPr>
            <p:cNvSpPr>
              <a:spLocks noChangeArrowheads="1"/>
            </p:cNvSpPr>
            <p:nvPr/>
          </p:nvSpPr>
          <p:spPr bwMode="auto">
            <a:xfrm>
              <a:off x="5921375" y="2038350"/>
              <a:ext cx="573088" cy="1593850"/>
            </a:xfrm>
            <a:custGeom>
              <a:avLst/>
              <a:gdLst>
                <a:gd name="T0" fmla="*/ 1399 w 1593"/>
                <a:gd name="T1" fmla="*/ 385 h 4427"/>
                <a:gd name="T2" fmla="*/ 1592 w 1593"/>
                <a:gd name="T3" fmla="*/ 193 h 4427"/>
                <a:gd name="T4" fmla="*/ 1399 w 1593"/>
                <a:gd name="T5" fmla="*/ 0 h 4427"/>
                <a:gd name="T6" fmla="*/ 1206 w 1593"/>
                <a:gd name="T7" fmla="*/ 193 h 4427"/>
                <a:gd name="T8" fmla="*/ 1216 w 1593"/>
                <a:gd name="T9" fmla="*/ 250 h 4427"/>
                <a:gd name="T10" fmla="*/ 668 w 1593"/>
                <a:gd name="T11" fmla="*/ 769 h 4427"/>
                <a:gd name="T12" fmla="*/ 661 w 1593"/>
                <a:gd name="T13" fmla="*/ 1772 h 4427"/>
                <a:gd name="T14" fmla="*/ 142 w 1593"/>
                <a:gd name="T15" fmla="*/ 2281 h 4427"/>
                <a:gd name="T16" fmla="*/ 142 w 1593"/>
                <a:gd name="T17" fmla="*/ 4028 h 4427"/>
                <a:gd name="T18" fmla="*/ 44 w 1593"/>
                <a:gd name="T19" fmla="*/ 4284 h 4427"/>
                <a:gd name="T20" fmla="*/ 300 w 1593"/>
                <a:gd name="T21" fmla="*/ 4382 h 4427"/>
                <a:gd name="T22" fmla="*/ 398 w 1593"/>
                <a:gd name="T23" fmla="*/ 4125 h 4427"/>
                <a:gd name="T24" fmla="*/ 315 w 1593"/>
                <a:gd name="T25" fmla="*/ 4034 h 4427"/>
                <a:gd name="T26" fmla="*/ 315 w 1593"/>
                <a:gd name="T27" fmla="*/ 2353 h 4427"/>
                <a:gd name="T28" fmla="*/ 834 w 1593"/>
                <a:gd name="T29" fmla="*/ 1845 h 4427"/>
                <a:gd name="T30" fmla="*/ 841 w 1593"/>
                <a:gd name="T31" fmla="*/ 841 h 4427"/>
                <a:gd name="T32" fmla="*/ 1337 w 1593"/>
                <a:gd name="T33" fmla="*/ 374 h 4427"/>
                <a:gd name="T34" fmla="*/ 1399 w 1593"/>
                <a:gd name="T35" fmla="*/ 385 h 4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3" h="4427">
                  <a:moveTo>
                    <a:pt x="1399" y="385"/>
                  </a:moveTo>
                  <a:cubicBezTo>
                    <a:pt x="1505" y="385"/>
                    <a:pt x="1592" y="299"/>
                    <a:pt x="1592" y="193"/>
                  </a:cubicBezTo>
                  <a:cubicBezTo>
                    <a:pt x="1592" y="87"/>
                    <a:pt x="1505" y="0"/>
                    <a:pt x="1399" y="0"/>
                  </a:cubicBezTo>
                  <a:cubicBezTo>
                    <a:pt x="1293" y="0"/>
                    <a:pt x="1206" y="87"/>
                    <a:pt x="1206" y="193"/>
                  </a:cubicBezTo>
                  <a:cubicBezTo>
                    <a:pt x="1206" y="212"/>
                    <a:pt x="1210" y="232"/>
                    <a:pt x="1216" y="250"/>
                  </a:cubicBezTo>
                  <a:lnTo>
                    <a:pt x="668" y="769"/>
                  </a:lnTo>
                  <a:lnTo>
                    <a:pt x="661" y="1772"/>
                  </a:lnTo>
                  <a:lnTo>
                    <a:pt x="142" y="2281"/>
                  </a:lnTo>
                  <a:lnTo>
                    <a:pt x="142" y="4028"/>
                  </a:lnTo>
                  <a:cubicBezTo>
                    <a:pt x="44" y="4072"/>
                    <a:pt x="0" y="4186"/>
                    <a:pt x="44" y="4284"/>
                  </a:cubicBezTo>
                  <a:cubicBezTo>
                    <a:pt x="88" y="4382"/>
                    <a:pt x="202" y="4426"/>
                    <a:pt x="300" y="4382"/>
                  </a:cubicBezTo>
                  <a:cubicBezTo>
                    <a:pt x="398" y="4338"/>
                    <a:pt x="442" y="4223"/>
                    <a:pt x="398" y="4125"/>
                  </a:cubicBezTo>
                  <a:cubicBezTo>
                    <a:pt x="382" y="4086"/>
                    <a:pt x="352" y="4055"/>
                    <a:pt x="315" y="4034"/>
                  </a:cubicBezTo>
                  <a:lnTo>
                    <a:pt x="315" y="2353"/>
                  </a:lnTo>
                  <a:lnTo>
                    <a:pt x="834" y="1845"/>
                  </a:lnTo>
                  <a:lnTo>
                    <a:pt x="841" y="841"/>
                  </a:lnTo>
                  <a:lnTo>
                    <a:pt x="1337" y="374"/>
                  </a:lnTo>
                  <a:cubicBezTo>
                    <a:pt x="1355" y="381"/>
                    <a:pt x="1376" y="385"/>
                    <a:pt x="1399" y="385"/>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p:nvSpPr>
            <p:cNvPr id="263" name="Freeform 14">
              <a:extLst>
                <a:ext uri="{FF2B5EF4-FFF2-40B4-BE49-F238E27FC236}">
                  <a16:creationId xmlns:a16="http://schemas.microsoft.com/office/drawing/2014/main" id="{091810FA-CF12-4A0D-845E-D7727EEBAF18}"/>
                </a:ext>
              </a:extLst>
            </p:cNvPr>
            <p:cNvSpPr>
              <a:spLocks noChangeArrowheads="1"/>
            </p:cNvSpPr>
            <p:nvPr/>
          </p:nvSpPr>
          <p:spPr bwMode="auto">
            <a:xfrm>
              <a:off x="6142038" y="1693863"/>
              <a:ext cx="261937" cy="454025"/>
            </a:xfrm>
            <a:custGeom>
              <a:avLst/>
              <a:gdLst>
                <a:gd name="T0" fmla="*/ 727 w 728"/>
                <a:gd name="T1" fmla="*/ 192 h 1263"/>
                <a:gd name="T2" fmla="*/ 534 w 728"/>
                <a:gd name="T3" fmla="*/ 0 h 1263"/>
                <a:gd name="T4" fmla="*/ 342 w 728"/>
                <a:gd name="T5" fmla="*/ 192 h 1263"/>
                <a:gd name="T6" fmla="*/ 448 w 728"/>
                <a:gd name="T7" fmla="*/ 364 h 1263"/>
                <a:gd name="T8" fmla="*/ 448 w 728"/>
                <a:gd name="T9" fmla="*/ 754 h 1263"/>
                <a:gd name="T10" fmla="*/ 289 w 728"/>
                <a:gd name="T11" fmla="*/ 903 h 1263"/>
                <a:gd name="T12" fmla="*/ 193 w 728"/>
                <a:gd name="T13" fmla="*/ 876 h 1263"/>
                <a:gd name="T14" fmla="*/ 0 w 728"/>
                <a:gd name="T15" fmla="*/ 1069 h 1263"/>
                <a:gd name="T16" fmla="*/ 193 w 728"/>
                <a:gd name="T17" fmla="*/ 1262 h 1263"/>
                <a:gd name="T18" fmla="*/ 386 w 728"/>
                <a:gd name="T19" fmla="*/ 1069 h 1263"/>
                <a:gd name="T20" fmla="*/ 384 w 728"/>
                <a:gd name="T21" fmla="*/ 1051 h 1263"/>
                <a:gd name="T22" fmla="*/ 621 w 728"/>
                <a:gd name="T23" fmla="*/ 829 h 1263"/>
                <a:gd name="T24" fmla="*/ 621 w 728"/>
                <a:gd name="T25" fmla="*/ 364 h 1263"/>
                <a:gd name="T26" fmla="*/ 727 w 728"/>
                <a:gd name="T27" fmla="*/ 19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1263">
                  <a:moveTo>
                    <a:pt x="727" y="192"/>
                  </a:moveTo>
                  <a:cubicBezTo>
                    <a:pt x="727" y="86"/>
                    <a:pt x="640" y="0"/>
                    <a:pt x="534" y="0"/>
                  </a:cubicBezTo>
                  <a:cubicBezTo>
                    <a:pt x="428" y="0"/>
                    <a:pt x="342" y="86"/>
                    <a:pt x="342" y="192"/>
                  </a:cubicBezTo>
                  <a:cubicBezTo>
                    <a:pt x="342" y="267"/>
                    <a:pt x="386" y="333"/>
                    <a:pt x="448" y="364"/>
                  </a:cubicBezTo>
                  <a:lnTo>
                    <a:pt x="448" y="754"/>
                  </a:lnTo>
                  <a:lnTo>
                    <a:pt x="289" y="903"/>
                  </a:lnTo>
                  <a:cubicBezTo>
                    <a:pt x="262" y="886"/>
                    <a:pt x="229" y="876"/>
                    <a:pt x="193" y="876"/>
                  </a:cubicBezTo>
                  <a:cubicBezTo>
                    <a:pt x="87" y="876"/>
                    <a:pt x="0" y="963"/>
                    <a:pt x="0" y="1069"/>
                  </a:cubicBezTo>
                  <a:cubicBezTo>
                    <a:pt x="0" y="1175"/>
                    <a:pt x="87" y="1262"/>
                    <a:pt x="193" y="1262"/>
                  </a:cubicBezTo>
                  <a:cubicBezTo>
                    <a:pt x="299" y="1262"/>
                    <a:pt x="386" y="1175"/>
                    <a:pt x="386" y="1069"/>
                  </a:cubicBezTo>
                  <a:cubicBezTo>
                    <a:pt x="386" y="1063"/>
                    <a:pt x="384" y="1058"/>
                    <a:pt x="384" y="1051"/>
                  </a:cubicBezTo>
                  <a:lnTo>
                    <a:pt x="621" y="829"/>
                  </a:lnTo>
                  <a:lnTo>
                    <a:pt x="621" y="364"/>
                  </a:lnTo>
                  <a:cubicBezTo>
                    <a:pt x="683" y="333"/>
                    <a:pt x="727" y="267"/>
                    <a:pt x="727" y="1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264" name="Group 263">
            <a:extLst>
              <a:ext uri="{FF2B5EF4-FFF2-40B4-BE49-F238E27FC236}">
                <a16:creationId xmlns:a16="http://schemas.microsoft.com/office/drawing/2014/main" id="{B5DAC5A1-0DCF-4F27-91D7-D4954A218416}"/>
              </a:ext>
            </a:extLst>
          </p:cNvPr>
          <p:cNvGrpSpPr/>
          <p:nvPr/>
        </p:nvGrpSpPr>
        <p:grpSpPr>
          <a:xfrm>
            <a:off x="5731391" y="3637098"/>
            <a:ext cx="400544" cy="400542"/>
            <a:chOff x="2335756" y="3558618"/>
            <a:chExt cx="318744" cy="318742"/>
          </a:xfrm>
        </p:grpSpPr>
        <p:sp>
          <p:nvSpPr>
            <p:cNvPr id="265" name="Freeform 22">
              <a:extLst>
                <a:ext uri="{FF2B5EF4-FFF2-40B4-BE49-F238E27FC236}">
                  <a16:creationId xmlns:a16="http://schemas.microsoft.com/office/drawing/2014/main" id="{0281BC68-0777-4BE8-B7E1-BC8F16D66FF5}"/>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266" name="Oval 265">
              <a:extLst>
                <a:ext uri="{FF2B5EF4-FFF2-40B4-BE49-F238E27FC236}">
                  <a16:creationId xmlns:a16="http://schemas.microsoft.com/office/drawing/2014/main" id="{403F9B13-1696-431B-959D-6929C7978092}"/>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err="1">
                <a:gradFill>
                  <a:gsLst>
                    <a:gs pos="0">
                      <a:schemeClr val="tx1"/>
                    </a:gs>
                    <a:gs pos="100000">
                      <a:schemeClr val="tx1"/>
                    </a:gs>
                  </a:gsLst>
                  <a:lin ang="5400000" scaled="1"/>
                </a:gradFill>
              </a:endParaRPr>
            </a:p>
          </p:txBody>
        </p:sp>
      </p:grpSp>
      <p:grpSp>
        <p:nvGrpSpPr>
          <p:cNvPr id="267" name="Group 266">
            <a:extLst>
              <a:ext uri="{FF2B5EF4-FFF2-40B4-BE49-F238E27FC236}">
                <a16:creationId xmlns:a16="http://schemas.microsoft.com/office/drawing/2014/main" id="{6CC6C93F-4964-4CAF-B601-19A01833B70B}"/>
              </a:ext>
            </a:extLst>
          </p:cNvPr>
          <p:cNvGrpSpPr/>
          <p:nvPr/>
        </p:nvGrpSpPr>
        <p:grpSpPr>
          <a:xfrm>
            <a:off x="7892893" y="3639538"/>
            <a:ext cx="435200" cy="395663"/>
            <a:chOff x="4530976" y="2990126"/>
            <a:chExt cx="231285" cy="210274"/>
          </a:xfrm>
        </p:grpSpPr>
        <p:sp>
          <p:nvSpPr>
            <p:cNvPr id="268" name="Freeform 5">
              <a:extLst>
                <a:ext uri="{FF2B5EF4-FFF2-40B4-BE49-F238E27FC236}">
                  <a16:creationId xmlns:a16="http://schemas.microsoft.com/office/drawing/2014/main" id="{E2C8FB76-84CE-450B-BED4-3833ACCAC9B5}"/>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91440" tIns="45720" rIns="91440" bIns="45720" numCol="1" anchor="t" anchorCtr="0" compatLnSpc="1">
              <a:prstTxWarp prst="textNoShape">
                <a:avLst/>
              </a:prstTxWarp>
            </a:bodyPr>
            <a:lstStyle/>
            <a:p>
              <a:endParaRPr lang="en-US"/>
            </a:p>
          </p:txBody>
        </p:sp>
        <p:grpSp>
          <p:nvGrpSpPr>
            <p:cNvPr id="269" name="Group 268">
              <a:extLst>
                <a:ext uri="{FF2B5EF4-FFF2-40B4-BE49-F238E27FC236}">
                  <a16:creationId xmlns:a16="http://schemas.microsoft.com/office/drawing/2014/main" id="{ED37A98D-1659-4E81-B11B-6C3737AE3E0D}"/>
                </a:ext>
              </a:extLst>
            </p:cNvPr>
            <p:cNvGrpSpPr/>
            <p:nvPr/>
          </p:nvGrpSpPr>
          <p:grpSpPr>
            <a:xfrm>
              <a:off x="4646619" y="3052306"/>
              <a:ext cx="0" cy="122254"/>
              <a:chOff x="4791447" y="2616042"/>
              <a:chExt cx="0" cy="1427764"/>
            </a:xfrm>
          </p:grpSpPr>
          <p:cxnSp>
            <p:nvCxnSpPr>
              <p:cNvPr id="270" name="Straight Connector 269">
                <a:extLst>
                  <a:ext uri="{FF2B5EF4-FFF2-40B4-BE49-F238E27FC236}">
                    <a16:creationId xmlns:a16="http://schemas.microsoft.com/office/drawing/2014/main" id="{DBE4F3E0-016C-46AE-8920-5D9F056D1CC4}"/>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5BC486B-6846-4EDB-99F5-486658A03DFA}"/>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72" name="Group 271">
            <a:extLst>
              <a:ext uri="{FF2B5EF4-FFF2-40B4-BE49-F238E27FC236}">
                <a16:creationId xmlns:a16="http://schemas.microsoft.com/office/drawing/2014/main" id="{BD0BAFE0-4037-45A0-8361-2810A57C0A17}"/>
              </a:ext>
            </a:extLst>
          </p:cNvPr>
          <p:cNvGrpSpPr/>
          <p:nvPr/>
        </p:nvGrpSpPr>
        <p:grpSpPr>
          <a:xfrm>
            <a:off x="8146596" y="4932273"/>
            <a:ext cx="612740" cy="486364"/>
            <a:chOff x="4223626" y="2353385"/>
            <a:chExt cx="1173971" cy="931848"/>
          </a:xfrm>
        </p:grpSpPr>
        <p:grpSp>
          <p:nvGrpSpPr>
            <p:cNvPr id="273" name="Group 272">
              <a:extLst>
                <a:ext uri="{FF2B5EF4-FFF2-40B4-BE49-F238E27FC236}">
                  <a16:creationId xmlns:a16="http://schemas.microsoft.com/office/drawing/2014/main" id="{03DAE14E-9E1F-421C-A13D-1862D6D6B759}"/>
                </a:ext>
              </a:extLst>
            </p:cNvPr>
            <p:cNvGrpSpPr/>
            <p:nvPr/>
          </p:nvGrpSpPr>
          <p:grpSpPr>
            <a:xfrm>
              <a:off x="4273550" y="2402418"/>
              <a:ext cx="1079500" cy="840315"/>
              <a:chOff x="4273550" y="2402418"/>
              <a:chExt cx="1079500" cy="840315"/>
            </a:xfrm>
          </p:grpSpPr>
          <p:cxnSp>
            <p:nvCxnSpPr>
              <p:cNvPr id="282" name="Straight Connector 281">
                <a:extLst>
                  <a:ext uri="{FF2B5EF4-FFF2-40B4-BE49-F238E27FC236}">
                    <a16:creationId xmlns:a16="http://schemas.microsoft.com/office/drawing/2014/main" id="{FF55EC47-BC5D-447E-80F8-ABABEE6C8B38}"/>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3" name="Straight Connector 282">
                <a:extLst>
                  <a:ext uri="{FF2B5EF4-FFF2-40B4-BE49-F238E27FC236}">
                    <a16:creationId xmlns:a16="http://schemas.microsoft.com/office/drawing/2014/main" id="{8F516592-3349-4B90-B9BE-23E548CC8BB1}"/>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4" name="Straight Connector 283">
                <a:extLst>
                  <a:ext uri="{FF2B5EF4-FFF2-40B4-BE49-F238E27FC236}">
                    <a16:creationId xmlns:a16="http://schemas.microsoft.com/office/drawing/2014/main" id="{E5FB8D1D-CF3D-4009-8AD2-A3EBB0FF1B58}"/>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5" name="Straight Connector 284">
                <a:extLst>
                  <a:ext uri="{FF2B5EF4-FFF2-40B4-BE49-F238E27FC236}">
                    <a16:creationId xmlns:a16="http://schemas.microsoft.com/office/drawing/2014/main" id="{ADC5C1D7-A05D-4EEA-B719-F432808BA566}"/>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6" name="Straight Connector 285">
                <a:extLst>
                  <a:ext uri="{FF2B5EF4-FFF2-40B4-BE49-F238E27FC236}">
                    <a16:creationId xmlns:a16="http://schemas.microsoft.com/office/drawing/2014/main" id="{27E1D2E8-F6A2-468F-9770-9066AC8AD3EF}"/>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7" name="Straight Connector 286">
                <a:extLst>
                  <a:ext uri="{FF2B5EF4-FFF2-40B4-BE49-F238E27FC236}">
                    <a16:creationId xmlns:a16="http://schemas.microsoft.com/office/drawing/2014/main" id="{FEA242D6-205D-4F4D-8B50-42FA6D33D1CD}"/>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8" name="Straight Connector 287">
                <a:extLst>
                  <a:ext uri="{FF2B5EF4-FFF2-40B4-BE49-F238E27FC236}">
                    <a16:creationId xmlns:a16="http://schemas.microsoft.com/office/drawing/2014/main" id="{FFA6D659-4A00-4DE1-AE47-8EC37682C2BC}"/>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9" name="Straight Connector 288">
                <a:extLst>
                  <a:ext uri="{FF2B5EF4-FFF2-40B4-BE49-F238E27FC236}">
                    <a16:creationId xmlns:a16="http://schemas.microsoft.com/office/drawing/2014/main" id="{FFCE8B8D-5364-4D29-AC19-D858955B934F}"/>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0" name="Straight Connector 289">
                <a:extLst>
                  <a:ext uri="{FF2B5EF4-FFF2-40B4-BE49-F238E27FC236}">
                    <a16:creationId xmlns:a16="http://schemas.microsoft.com/office/drawing/2014/main" id="{A5EAEE32-ABDF-496E-9BAC-B16DE103E4C4}"/>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1" name="Straight Connector 290">
                <a:extLst>
                  <a:ext uri="{FF2B5EF4-FFF2-40B4-BE49-F238E27FC236}">
                    <a16:creationId xmlns:a16="http://schemas.microsoft.com/office/drawing/2014/main" id="{1B60DD97-5CF8-4BE7-915C-3F93B61163C1}"/>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2" name="Straight Connector 291">
                <a:extLst>
                  <a:ext uri="{FF2B5EF4-FFF2-40B4-BE49-F238E27FC236}">
                    <a16:creationId xmlns:a16="http://schemas.microsoft.com/office/drawing/2014/main" id="{A2862EFB-2F24-4F3F-8EFF-3ED99CFBC32B}"/>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3" name="Straight Connector 292">
                <a:extLst>
                  <a:ext uri="{FF2B5EF4-FFF2-40B4-BE49-F238E27FC236}">
                    <a16:creationId xmlns:a16="http://schemas.microsoft.com/office/drawing/2014/main" id="{8179D5C8-DF55-44AA-950C-965E642FF2B2}"/>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4" name="Straight Connector 293">
                <a:extLst>
                  <a:ext uri="{FF2B5EF4-FFF2-40B4-BE49-F238E27FC236}">
                    <a16:creationId xmlns:a16="http://schemas.microsoft.com/office/drawing/2014/main" id="{2DD1A083-0CA2-4485-B9BE-7E74BFFED5B2}"/>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5" name="Straight Connector 294">
                <a:extLst>
                  <a:ext uri="{FF2B5EF4-FFF2-40B4-BE49-F238E27FC236}">
                    <a16:creationId xmlns:a16="http://schemas.microsoft.com/office/drawing/2014/main" id="{BA35D161-BE97-4B0D-9674-977DB88732DF}"/>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274" name="Oval 19">
              <a:extLst>
                <a:ext uri="{FF2B5EF4-FFF2-40B4-BE49-F238E27FC236}">
                  <a16:creationId xmlns:a16="http://schemas.microsoft.com/office/drawing/2014/main" id="{97968D62-3A7D-4CAA-9126-6A5025384FD0}"/>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useBgFill="1">
          <p:nvSpPr>
            <p:cNvPr id="275" name="Oval 19">
              <a:extLst>
                <a:ext uri="{FF2B5EF4-FFF2-40B4-BE49-F238E27FC236}">
                  <a16:creationId xmlns:a16="http://schemas.microsoft.com/office/drawing/2014/main" id="{472FB06B-0E35-49C3-9E2B-72D0BA0625B2}"/>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useBgFill="1">
          <p:nvSpPr>
            <p:cNvPr id="276" name="Oval 19">
              <a:extLst>
                <a:ext uri="{FF2B5EF4-FFF2-40B4-BE49-F238E27FC236}">
                  <a16:creationId xmlns:a16="http://schemas.microsoft.com/office/drawing/2014/main" id="{944E915E-F22C-460E-B16D-F3F1151A837B}"/>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useBgFill="1">
          <p:nvSpPr>
            <p:cNvPr id="277" name="Oval 19">
              <a:extLst>
                <a:ext uri="{FF2B5EF4-FFF2-40B4-BE49-F238E27FC236}">
                  <a16:creationId xmlns:a16="http://schemas.microsoft.com/office/drawing/2014/main" id="{AAD3ED21-C04D-457F-B2AE-20F1DAECAA5F}"/>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useBgFill="1">
          <p:nvSpPr>
            <p:cNvPr id="278" name="Oval 19">
              <a:extLst>
                <a:ext uri="{FF2B5EF4-FFF2-40B4-BE49-F238E27FC236}">
                  <a16:creationId xmlns:a16="http://schemas.microsoft.com/office/drawing/2014/main" id="{CE9C9FB8-2AE0-44A9-835A-B6EF2A291F45}"/>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useBgFill="1">
          <p:nvSpPr>
            <p:cNvPr id="279" name="Oval 19">
              <a:extLst>
                <a:ext uri="{FF2B5EF4-FFF2-40B4-BE49-F238E27FC236}">
                  <a16:creationId xmlns:a16="http://schemas.microsoft.com/office/drawing/2014/main" id="{AC22F11C-2317-4271-B684-B0D125AA54D0}"/>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useBgFill="1">
          <p:nvSpPr>
            <p:cNvPr id="280" name="Oval 19">
              <a:extLst>
                <a:ext uri="{FF2B5EF4-FFF2-40B4-BE49-F238E27FC236}">
                  <a16:creationId xmlns:a16="http://schemas.microsoft.com/office/drawing/2014/main" id="{263128C5-053A-4B05-B870-A2039A85616F}"/>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useBgFill="1">
          <p:nvSpPr>
            <p:cNvPr id="281" name="Oval 19">
              <a:extLst>
                <a:ext uri="{FF2B5EF4-FFF2-40B4-BE49-F238E27FC236}">
                  <a16:creationId xmlns:a16="http://schemas.microsoft.com/office/drawing/2014/main" id="{12D1BE23-8990-4C36-BC5C-FDE8977E483C}"/>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Tree>
    <p:extLst>
      <p:ext uri="{BB962C8B-B14F-4D97-AF65-F5344CB8AC3E}">
        <p14:creationId xmlns:p14="http://schemas.microsoft.com/office/powerpoint/2010/main" val="49617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152A-5FFA-4E4E-B678-26BB5DC9C986}"/>
              </a:ext>
            </a:extLst>
          </p:cNvPr>
          <p:cNvSpPr>
            <a:spLocks noGrp="1"/>
          </p:cNvSpPr>
          <p:nvPr>
            <p:ph type="title"/>
          </p:nvPr>
        </p:nvSpPr>
        <p:spPr>
          <a:xfrm>
            <a:off x="383760" y="285031"/>
            <a:ext cx="11655840" cy="899665"/>
          </a:xfrm>
        </p:spPr>
        <p:txBody>
          <a:bodyPr/>
          <a:lstStyle/>
          <a:p>
            <a:r>
              <a:rPr lang="en-US" dirty="0"/>
              <a:t>Available Regions</a:t>
            </a:r>
          </a:p>
        </p:txBody>
      </p:sp>
      <p:sp>
        <p:nvSpPr>
          <p:cNvPr id="3" name="Rectangle 2">
            <a:extLst>
              <a:ext uri="{FF2B5EF4-FFF2-40B4-BE49-F238E27FC236}">
                <a16:creationId xmlns:a16="http://schemas.microsoft.com/office/drawing/2014/main" id="{0B0D3B2F-7DD6-4551-8F54-72AC7A4043C6}"/>
              </a:ext>
            </a:extLst>
          </p:cNvPr>
          <p:cNvSpPr/>
          <p:nvPr/>
        </p:nvSpPr>
        <p:spPr>
          <a:xfrm>
            <a:off x="3105991" y="1544780"/>
            <a:ext cx="2407024" cy="5416868"/>
          </a:xfrm>
          <a:prstGeom prst="rect">
            <a:avLst/>
          </a:prstGeom>
        </p:spPr>
        <p:txBody>
          <a:bodyPr wrap="square" numCol="1">
            <a:spAutoFit/>
          </a:bodyPr>
          <a:lstStyle/>
          <a:p>
            <a:pPr>
              <a:buFont typeface="Arial" panose="020B0604020202020204" pitchFamily="34" charset="0"/>
              <a:buChar char="•"/>
            </a:pPr>
            <a:r>
              <a:rPr lang="en-US" sz="1600" dirty="0">
                <a:solidFill>
                  <a:srgbClr val="404040"/>
                </a:solidFill>
                <a:latin typeface="Source Sans Pro" panose="020B0604020202020204" pitchFamily="34" charset="0"/>
              </a:rPr>
              <a:t>Australia Central</a:t>
            </a:r>
          </a:p>
          <a:p>
            <a:pPr>
              <a:buFont typeface="Arial" panose="020B0604020202020204" pitchFamily="34" charset="0"/>
              <a:buChar char="•"/>
            </a:pPr>
            <a:r>
              <a:rPr lang="en-US" sz="1600" dirty="0">
                <a:solidFill>
                  <a:srgbClr val="404040"/>
                </a:solidFill>
                <a:latin typeface="Source Sans Pro" panose="020B0604020202020204" pitchFamily="34" charset="0"/>
              </a:rPr>
              <a:t>Australia Central 2</a:t>
            </a:r>
          </a:p>
          <a:p>
            <a:pPr>
              <a:buFont typeface="Arial" panose="020B0604020202020204" pitchFamily="34" charset="0"/>
              <a:buChar char="•"/>
            </a:pPr>
            <a:r>
              <a:rPr lang="en-US" sz="1600" dirty="0">
                <a:solidFill>
                  <a:srgbClr val="404040"/>
                </a:solidFill>
                <a:latin typeface="Source Sans Pro" panose="020B0604020202020204" pitchFamily="34" charset="0"/>
              </a:rPr>
              <a:t>Australia East</a:t>
            </a:r>
          </a:p>
          <a:p>
            <a:pPr>
              <a:buFont typeface="Arial" panose="020B0604020202020204" pitchFamily="34" charset="0"/>
              <a:buChar char="•"/>
            </a:pPr>
            <a:r>
              <a:rPr lang="en-US" sz="1600" dirty="0">
                <a:solidFill>
                  <a:srgbClr val="404040"/>
                </a:solidFill>
                <a:latin typeface="Source Sans Pro" panose="020B0604020202020204" pitchFamily="34" charset="0"/>
              </a:rPr>
              <a:t>Australia Southeast</a:t>
            </a:r>
          </a:p>
          <a:p>
            <a:pPr>
              <a:buFont typeface="Arial" panose="020B0604020202020204" pitchFamily="34" charset="0"/>
              <a:buChar char="•"/>
            </a:pPr>
            <a:r>
              <a:rPr lang="en-US" sz="1600" dirty="0">
                <a:solidFill>
                  <a:srgbClr val="404040"/>
                </a:solidFill>
                <a:latin typeface="Source Sans Pro" panose="020B0604020202020204" pitchFamily="34" charset="0"/>
              </a:rPr>
              <a:t>Canada Central</a:t>
            </a:r>
          </a:p>
          <a:p>
            <a:pPr>
              <a:buFont typeface="Arial" panose="020B0604020202020204" pitchFamily="34" charset="0"/>
              <a:buChar char="•"/>
            </a:pPr>
            <a:r>
              <a:rPr lang="en-US" sz="1600" dirty="0">
                <a:solidFill>
                  <a:srgbClr val="404040"/>
                </a:solidFill>
                <a:latin typeface="Source Sans Pro" panose="020B0604020202020204" pitchFamily="34" charset="0"/>
              </a:rPr>
              <a:t>Canada East</a:t>
            </a:r>
          </a:p>
          <a:p>
            <a:pPr>
              <a:buFont typeface="Arial" panose="020B0604020202020204" pitchFamily="34" charset="0"/>
              <a:buChar char="•"/>
            </a:pPr>
            <a:r>
              <a:rPr lang="en-US" sz="1600" dirty="0">
                <a:solidFill>
                  <a:srgbClr val="404040"/>
                </a:solidFill>
                <a:latin typeface="Source Sans Pro" panose="020B0604020202020204" pitchFamily="34" charset="0"/>
              </a:rPr>
              <a:t>Central India</a:t>
            </a:r>
          </a:p>
          <a:p>
            <a:pPr>
              <a:buFont typeface="Arial" panose="020B0604020202020204" pitchFamily="34" charset="0"/>
              <a:buChar char="•"/>
            </a:pPr>
            <a:r>
              <a:rPr lang="en-US" sz="1600" dirty="0">
                <a:solidFill>
                  <a:srgbClr val="404040"/>
                </a:solidFill>
                <a:latin typeface="Source Sans Pro" panose="020B0604020202020204" pitchFamily="34" charset="0"/>
              </a:rPr>
              <a:t>East Asia</a:t>
            </a:r>
          </a:p>
          <a:p>
            <a:pPr>
              <a:buFont typeface="Arial" panose="020B0604020202020204" pitchFamily="34" charset="0"/>
              <a:buChar char="•"/>
            </a:pPr>
            <a:r>
              <a:rPr lang="en-US" sz="1600" dirty="0">
                <a:solidFill>
                  <a:srgbClr val="404040"/>
                </a:solidFill>
                <a:latin typeface="Source Sans Pro" panose="020B0604020202020204" pitchFamily="34" charset="0"/>
              </a:rPr>
              <a:t>Japan East</a:t>
            </a:r>
          </a:p>
          <a:p>
            <a:pPr>
              <a:buFont typeface="Arial" panose="020B0604020202020204" pitchFamily="34" charset="0"/>
              <a:buChar char="•"/>
            </a:pPr>
            <a:r>
              <a:rPr lang="en-US" sz="1600" dirty="0">
                <a:solidFill>
                  <a:srgbClr val="404040"/>
                </a:solidFill>
                <a:latin typeface="Source Sans Pro" panose="020B0604020202020204" pitchFamily="34" charset="0"/>
              </a:rPr>
              <a:t>Japan West</a:t>
            </a:r>
          </a:p>
          <a:p>
            <a:pPr>
              <a:buFont typeface="Arial" panose="020B0604020202020204" pitchFamily="34" charset="0"/>
              <a:buChar char="•"/>
            </a:pPr>
            <a:r>
              <a:rPr lang="en-US" sz="1600" dirty="0">
                <a:solidFill>
                  <a:srgbClr val="404040"/>
                </a:solidFill>
                <a:latin typeface="Source Sans Pro" panose="020B0604020202020204" pitchFamily="34" charset="0"/>
              </a:rPr>
              <a:t>South India</a:t>
            </a:r>
          </a:p>
          <a:p>
            <a:pPr>
              <a:buFont typeface="Arial" panose="020B0604020202020204" pitchFamily="34" charset="0"/>
              <a:buChar char="•"/>
            </a:pPr>
            <a:r>
              <a:rPr lang="en-US" sz="1600" dirty="0">
                <a:solidFill>
                  <a:srgbClr val="404040"/>
                </a:solidFill>
                <a:latin typeface="Source Sans Pro" panose="020B0604020202020204" pitchFamily="34" charset="0"/>
              </a:rPr>
              <a:t>Southeast Asia</a:t>
            </a:r>
          </a:p>
          <a:p>
            <a:pPr>
              <a:buFont typeface="Arial" panose="020B0604020202020204" pitchFamily="34" charset="0"/>
              <a:buChar char="•"/>
            </a:pPr>
            <a:r>
              <a:rPr lang="en-US" sz="1600" dirty="0">
                <a:solidFill>
                  <a:srgbClr val="404040"/>
                </a:solidFill>
                <a:latin typeface="Source Sans Pro" panose="020B0604020202020204" pitchFamily="34" charset="0"/>
              </a:rPr>
              <a:t>UK South</a:t>
            </a:r>
          </a:p>
          <a:p>
            <a:pPr>
              <a:buFont typeface="Arial" panose="020B0604020202020204" pitchFamily="34" charset="0"/>
              <a:buChar char="•"/>
            </a:pPr>
            <a:r>
              <a:rPr lang="en-US" sz="1600" dirty="0">
                <a:solidFill>
                  <a:srgbClr val="404040"/>
                </a:solidFill>
                <a:latin typeface="Source Sans Pro" panose="020B0604020202020204" pitchFamily="34" charset="0"/>
              </a:rPr>
              <a:t>UK West</a:t>
            </a:r>
          </a:p>
          <a:p>
            <a:pPr>
              <a:buFont typeface="Arial" panose="020B0604020202020204" pitchFamily="34" charset="0"/>
              <a:buChar char="•"/>
            </a:pPr>
            <a:r>
              <a:rPr lang="en-US" sz="1600" dirty="0">
                <a:solidFill>
                  <a:srgbClr val="404040"/>
                </a:solidFill>
                <a:latin typeface="Source Sans Pro" panose="020B0604020202020204" pitchFamily="34" charset="0"/>
              </a:rPr>
              <a:t>West Europe</a:t>
            </a:r>
          </a:p>
          <a:p>
            <a:pPr>
              <a:buFont typeface="Arial" panose="020B0604020202020204" pitchFamily="34" charset="0"/>
              <a:buChar char="•"/>
            </a:pPr>
            <a:r>
              <a:rPr lang="en-US" sz="1600" dirty="0">
                <a:solidFill>
                  <a:srgbClr val="404040"/>
                </a:solidFill>
                <a:latin typeface="Source Sans Pro" panose="020B0604020202020204" pitchFamily="34" charset="0"/>
              </a:rPr>
              <a:t>West India</a:t>
            </a:r>
          </a:p>
          <a:p>
            <a:pPr>
              <a:buFont typeface="Arial" panose="020B0604020202020204" pitchFamily="34" charset="0"/>
              <a:buChar char="•"/>
            </a:pPr>
            <a:endParaRPr lang="en-US" sz="1600" dirty="0">
              <a:solidFill>
                <a:srgbClr val="404040"/>
              </a:solidFill>
              <a:latin typeface="Source Sans Pro" panose="020B0604020202020204" pitchFamily="34" charset="0"/>
            </a:endParaRPr>
          </a:p>
          <a:p>
            <a:pPr>
              <a:buFont typeface="Arial" panose="020B0604020202020204" pitchFamily="34" charset="0"/>
              <a:buChar char="•"/>
            </a:pPr>
            <a:endParaRPr lang="en-US" sz="1600" dirty="0">
              <a:solidFill>
                <a:srgbClr val="404040"/>
              </a:solidFill>
              <a:latin typeface="Source Sans Pro" panose="020B0604020202020204" pitchFamily="34" charset="0"/>
            </a:endParaRPr>
          </a:p>
          <a:p>
            <a:pPr>
              <a:buFont typeface="Arial" panose="020B0604020202020204" pitchFamily="34" charset="0"/>
              <a:buChar char="•"/>
            </a:pPr>
            <a:endParaRPr lang="en-US" sz="1600" dirty="0">
              <a:solidFill>
                <a:srgbClr val="404040"/>
              </a:solidFill>
              <a:latin typeface="Source Sans Pro" panose="020B0604020202020204" pitchFamily="34" charset="0"/>
            </a:endParaRPr>
          </a:p>
          <a:p>
            <a:br>
              <a:rPr lang="en-US" sz="1600" dirty="0"/>
            </a:br>
            <a:endParaRPr lang="en-US" sz="1600" dirty="0"/>
          </a:p>
        </p:txBody>
      </p:sp>
      <p:sp>
        <p:nvSpPr>
          <p:cNvPr id="4" name="Rectangle 3">
            <a:extLst>
              <a:ext uri="{FF2B5EF4-FFF2-40B4-BE49-F238E27FC236}">
                <a16:creationId xmlns:a16="http://schemas.microsoft.com/office/drawing/2014/main" id="{71E413CE-88BB-4E6D-A9A8-CD722BF156DE}"/>
              </a:ext>
            </a:extLst>
          </p:cNvPr>
          <p:cNvSpPr/>
          <p:nvPr/>
        </p:nvSpPr>
        <p:spPr>
          <a:xfrm>
            <a:off x="914121" y="1544780"/>
            <a:ext cx="2191870" cy="2123658"/>
          </a:xfrm>
          <a:prstGeom prst="rect">
            <a:avLst/>
          </a:prstGeom>
        </p:spPr>
        <p:txBody>
          <a:bodyPr wrap="square">
            <a:spAutoFit/>
          </a:bodyPr>
          <a:lstStyle/>
          <a:p>
            <a:pPr>
              <a:buFont typeface="Arial" panose="020B0604020202020204" pitchFamily="34" charset="0"/>
              <a:buChar char="•"/>
            </a:pPr>
            <a:r>
              <a:rPr lang="en-US" sz="1600" dirty="0">
                <a:solidFill>
                  <a:srgbClr val="404040"/>
                </a:solidFill>
                <a:latin typeface="Source Sans Pro" panose="020B0604020202020204" pitchFamily="34" charset="0"/>
              </a:rPr>
              <a:t>Central US</a:t>
            </a:r>
          </a:p>
          <a:p>
            <a:pPr>
              <a:buFont typeface="Arial" panose="020B0604020202020204" pitchFamily="34" charset="0"/>
              <a:buChar char="•"/>
            </a:pPr>
            <a:r>
              <a:rPr lang="en-US" sz="1600" dirty="0">
                <a:solidFill>
                  <a:srgbClr val="404040"/>
                </a:solidFill>
                <a:latin typeface="Source Sans Pro" panose="020B0604020202020204" pitchFamily="34" charset="0"/>
              </a:rPr>
              <a:t>East US</a:t>
            </a:r>
          </a:p>
          <a:p>
            <a:pPr>
              <a:buFont typeface="Arial" panose="020B0604020202020204" pitchFamily="34" charset="0"/>
              <a:buChar char="•"/>
            </a:pPr>
            <a:r>
              <a:rPr lang="en-US" sz="1600" dirty="0">
                <a:solidFill>
                  <a:srgbClr val="404040"/>
                </a:solidFill>
                <a:latin typeface="Source Sans Pro" panose="020B0604020202020204" pitchFamily="34" charset="0"/>
              </a:rPr>
              <a:t>East US 2</a:t>
            </a:r>
          </a:p>
          <a:p>
            <a:pPr>
              <a:buFont typeface="Arial" panose="020B0604020202020204" pitchFamily="34" charset="0"/>
              <a:buChar char="•"/>
            </a:pPr>
            <a:r>
              <a:rPr lang="en-US" sz="1600" dirty="0">
                <a:solidFill>
                  <a:srgbClr val="404040"/>
                </a:solidFill>
                <a:latin typeface="Source Sans Pro" panose="020B0604020202020204" pitchFamily="34" charset="0"/>
              </a:rPr>
              <a:t>North Central US</a:t>
            </a:r>
          </a:p>
          <a:p>
            <a:pPr>
              <a:buFont typeface="Arial" panose="020B0604020202020204" pitchFamily="34" charset="0"/>
              <a:buChar char="•"/>
            </a:pPr>
            <a:r>
              <a:rPr lang="en-US" sz="1600" dirty="0">
                <a:solidFill>
                  <a:srgbClr val="404040"/>
                </a:solidFill>
                <a:latin typeface="Source Sans Pro" panose="020B0604020202020204" pitchFamily="34" charset="0"/>
              </a:rPr>
              <a:t>North Europe</a:t>
            </a:r>
          </a:p>
          <a:p>
            <a:pPr>
              <a:buFont typeface="Arial" panose="020B0604020202020204" pitchFamily="34" charset="0"/>
              <a:buChar char="•"/>
            </a:pPr>
            <a:r>
              <a:rPr lang="en-US" sz="1600" dirty="0">
                <a:solidFill>
                  <a:srgbClr val="404040"/>
                </a:solidFill>
                <a:latin typeface="Source Sans Pro" panose="020B0604020202020204" pitchFamily="34" charset="0"/>
              </a:rPr>
              <a:t>South Central US</a:t>
            </a:r>
          </a:p>
          <a:p>
            <a:pPr>
              <a:buFont typeface="Arial" panose="020B0604020202020204" pitchFamily="34" charset="0"/>
              <a:buChar char="•"/>
            </a:pPr>
            <a:r>
              <a:rPr lang="en-US" sz="1600" dirty="0">
                <a:solidFill>
                  <a:srgbClr val="404040"/>
                </a:solidFill>
                <a:latin typeface="Source Sans Pro" panose="020B0604020202020204" pitchFamily="34" charset="0"/>
              </a:rPr>
              <a:t>West US</a:t>
            </a:r>
          </a:p>
          <a:p>
            <a:pPr>
              <a:buFont typeface="Arial" panose="020B0604020202020204" pitchFamily="34" charset="0"/>
              <a:buChar char="•"/>
            </a:pPr>
            <a:r>
              <a:rPr lang="en-US" sz="1600" dirty="0">
                <a:solidFill>
                  <a:srgbClr val="404040"/>
                </a:solidFill>
                <a:latin typeface="Source Sans Pro" panose="020B0604020202020204" pitchFamily="34" charset="0"/>
              </a:rPr>
              <a:t>West US 2</a:t>
            </a:r>
            <a:endParaRPr lang="en-US" sz="1600" dirty="0"/>
          </a:p>
        </p:txBody>
      </p:sp>
      <p:pic>
        <p:nvPicPr>
          <p:cNvPr id="2050" name="Picture 2" descr="image.png (689Ã378)">
            <a:extLst>
              <a:ext uri="{FF2B5EF4-FFF2-40B4-BE49-F238E27FC236}">
                <a16:creationId xmlns:a16="http://schemas.microsoft.com/office/drawing/2014/main" id="{2E96BAC2-10F7-432E-AE2E-FF376654B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015" y="1574731"/>
            <a:ext cx="5509091" cy="302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4617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E4A62A4-1B44-4D11-BE69-E5B0D7BF14BA}"/>
              </a:ext>
            </a:extLst>
          </p:cNvPr>
          <p:cNvSpPr>
            <a:spLocks noGrp="1"/>
          </p:cNvSpPr>
          <p:nvPr>
            <p:ph type="body" sz="quarter" idx="10"/>
          </p:nvPr>
        </p:nvSpPr>
        <p:spPr>
          <a:xfrm>
            <a:off x="269240" y="1324160"/>
            <a:ext cx="5826760" cy="5293757"/>
          </a:xfrm>
        </p:spPr>
        <p:txBody>
          <a:bodyPr/>
          <a:lstStyle/>
          <a:p>
            <a:r>
              <a:rPr lang="en-US" dirty="0"/>
              <a:t>GET STARTED IN SECONDS</a:t>
            </a:r>
          </a:p>
          <a:p>
            <a:pPr lvl="1"/>
            <a:r>
              <a:rPr lang="en-US" dirty="0"/>
              <a:t>Single click to launch your new Spark environment</a:t>
            </a:r>
          </a:p>
          <a:p>
            <a:r>
              <a:rPr lang="en-US" dirty="0"/>
              <a:t>INTERACTIVE EXPLORATION</a:t>
            </a:r>
          </a:p>
          <a:p>
            <a:pPr lvl="1"/>
            <a:r>
              <a:rPr lang="en-US" dirty="0"/>
              <a:t>Explore data using interactive notebooks with support for multiple programming languages including R, Python, Scala, and SQL</a:t>
            </a:r>
          </a:p>
          <a:p>
            <a:r>
              <a:rPr lang="en-US" dirty="0"/>
              <a:t>COLLABORATION</a:t>
            </a:r>
          </a:p>
          <a:p>
            <a:pPr lvl="1"/>
            <a:r>
              <a:rPr lang="en-US" dirty="0"/>
              <a:t>Work on the same notebook in real-time while tracking changes with detailed revision history, GitHub, or Bitbucket</a:t>
            </a:r>
          </a:p>
          <a:p>
            <a:r>
              <a:rPr lang="en-US" dirty="0"/>
              <a:t>VISUALIZATIONS</a:t>
            </a:r>
          </a:p>
          <a:p>
            <a:pPr lvl="1"/>
            <a:r>
              <a:rPr lang="en-US" dirty="0"/>
              <a:t>Visualize insights through a wide assortment of point-and-click visualizations. Or use powerful scriptable options like </a:t>
            </a:r>
            <a:r>
              <a:rPr lang="en-US" dirty="0" err="1"/>
              <a:t>matplotlib</a:t>
            </a:r>
            <a:r>
              <a:rPr lang="en-US" dirty="0"/>
              <a:t>, </a:t>
            </a:r>
            <a:r>
              <a:rPr lang="en-US" dirty="0" err="1"/>
              <a:t>ggplot</a:t>
            </a:r>
            <a:r>
              <a:rPr lang="en-US" dirty="0"/>
              <a:t>, and D3</a:t>
            </a:r>
          </a:p>
          <a:p>
            <a:r>
              <a:rPr lang="en-US" dirty="0"/>
              <a:t>DASHBOARDS</a:t>
            </a:r>
          </a:p>
          <a:p>
            <a:pPr lvl="1"/>
            <a:r>
              <a:rPr lang="en-US" dirty="0"/>
              <a:t>Rich integration with </a:t>
            </a:r>
            <a:r>
              <a:rPr lang="en-US" dirty="0" err="1"/>
              <a:t>PowerBI</a:t>
            </a:r>
            <a:r>
              <a:rPr lang="en-US" dirty="0"/>
              <a:t> to discover and share your insights in powerful new ways</a:t>
            </a:r>
          </a:p>
        </p:txBody>
      </p:sp>
      <p:sp>
        <p:nvSpPr>
          <p:cNvPr id="4" name="Title 3">
            <a:extLst>
              <a:ext uri="{FF2B5EF4-FFF2-40B4-BE49-F238E27FC236}">
                <a16:creationId xmlns:a16="http://schemas.microsoft.com/office/drawing/2014/main" id="{4B97AFAF-F0E5-4FCC-8356-52EB25569991}"/>
              </a:ext>
            </a:extLst>
          </p:cNvPr>
          <p:cNvSpPr>
            <a:spLocks noGrp="1"/>
          </p:cNvSpPr>
          <p:nvPr>
            <p:ph type="title"/>
          </p:nvPr>
        </p:nvSpPr>
        <p:spPr/>
        <p:txBody>
          <a:bodyPr/>
          <a:lstStyle/>
          <a:p>
            <a:r>
              <a:rPr lang="en-US"/>
              <a:t>Collaborative Workspace</a:t>
            </a:r>
            <a:endParaRPr lang="en-US" dirty="0"/>
          </a:p>
        </p:txBody>
      </p:sp>
      <p:grpSp>
        <p:nvGrpSpPr>
          <p:cNvPr id="2" name="Group 1">
            <a:extLst>
              <a:ext uri="{FF2B5EF4-FFF2-40B4-BE49-F238E27FC236}">
                <a16:creationId xmlns:a16="http://schemas.microsoft.com/office/drawing/2014/main" id="{EDCDD517-B017-45E4-A5C8-6FCF81DA0681}"/>
              </a:ext>
            </a:extLst>
          </p:cNvPr>
          <p:cNvGrpSpPr/>
          <p:nvPr/>
        </p:nvGrpSpPr>
        <p:grpSpPr>
          <a:xfrm>
            <a:off x="6284901" y="1833155"/>
            <a:ext cx="5596725" cy="3975462"/>
            <a:chOff x="2740512" y="1257570"/>
            <a:chExt cx="6559026" cy="4659003"/>
          </a:xfrm>
        </p:grpSpPr>
        <p:sp>
          <p:nvSpPr>
            <p:cNvPr id="176" name="Freeform 4">
              <a:extLst>
                <a:ext uri="{FF2B5EF4-FFF2-40B4-BE49-F238E27FC236}">
                  <a16:creationId xmlns:a16="http://schemas.microsoft.com/office/drawing/2014/main" id="{DAFA99DD-81E0-4DBE-8B6D-EE9E2FDBA3FC}"/>
                </a:ext>
              </a:extLst>
            </p:cNvPr>
            <p:cNvSpPr>
              <a:spLocks noChangeArrowheads="1"/>
            </p:cNvSpPr>
            <p:nvPr/>
          </p:nvSpPr>
          <p:spPr bwMode="auto">
            <a:xfrm>
              <a:off x="2740512" y="1257570"/>
              <a:ext cx="6559026" cy="4659003"/>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77" name="Freeform 4">
              <a:extLst>
                <a:ext uri="{FF2B5EF4-FFF2-40B4-BE49-F238E27FC236}">
                  <a16:creationId xmlns:a16="http://schemas.microsoft.com/office/drawing/2014/main" id="{226F0FFD-681B-428E-9576-7415D78143E8}"/>
                </a:ext>
              </a:extLst>
            </p:cNvPr>
            <p:cNvSpPr>
              <a:spLocks noChangeArrowheads="1"/>
            </p:cNvSpPr>
            <p:nvPr/>
          </p:nvSpPr>
          <p:spPr bwMode="auto">
            <a:xfrm>
              <a:off x="2837398" y="4583044"/>
              <a:ext cx="6350000" cy="1214672"/>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178" name="Group 177">
              <a:extLst>
                <a:ext uri="{FF2B5EF4-FFF2-40B4-BE49-F238E27FC236}">
                  <a16:creationId xmlns:a16="http://schemas.microsoft.com/office/drawing/2014/main" id="{4082ABB0-790A-4BD6-B0CD-D45E5A3D1DEA}"/>
                </a:ext>
              </a:extLst>
            </p:cNvPr>
            <p:cNvGrpSpPr/>
            <p:nvPr/>
          </p:nvGrpSpPr>
          <p:grpSpPr>
            <a:xfrm>
              <a:off x="3571135" y="4969331"/>
              <a:ext cx="411025" cy="476588"/>
              <a:chOff x="1271588" y="5613400"/>
              <a:chExt cx="517525" cy="600076"/>
            </a:xfrm>
            <a:solidFill>
              <a:schemeClr val="tx2"/>
            </a:solidFill>
          </p:grpSpPr>
          <p:sp>
            <p:nvSpPr>
              <p:cNvPr id="179" name="Freeform 83">
                <a:extLst>
                  <a:ext uri="{FF2B5EF4-FFF2-40B4-BE49-F238E27FC236}">
                    <a16:creationId xmlns:a16="http://schemas.microsoft.com/office/drawing/2014/main" id="{27149DE0-B3D9-4646-9FA0-D4C6D15087AB}"/>
                  </a:ext>
                </a:extLst>
              </p:cNvPr>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80" name="Freeform 84">
                <a:extLst>
                  <a:ext uri="{FF2B5EF4-FFF2-40B4-BE49-F238E27FC236}">
                    <a16:creationId xmlns:a16="http://schemas.microsoft.com/office/drawing/2014/main" id="{38FF1518-A33D-40A9-B1EA-F494B1D7B09A}"/>
                  </a:ext>
                </a:extLst>
              </p:cNvPr>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81" name="Freeform 85">
                <a:extLst>
                  <a:ext uri="{FF2B5EF4-FFF2-40B4-BE49-F238E27FC236}">
                    <a16:creationId xmlns:a16="http://schemas.microsoft.com/office/drawing/2014/main" id="{BDF9DD34-DD7B-43C5-87F4-006244E593C8}"/>
                  </a:ext>
                </a:extLst>
              </p:cNvPr>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182" name="Freeform 86">
              <a:extLst>
                <a:ext uri="{FF2B5EF4-FFF2-40B4-BE49-F238E27FC236}">
                  <a16:creationId xmlns:a16="http://schemas.microsoft.com/office/drawing/2014/main" id="{C20545E7-9DAA-43AA-9C37-1957BB064B14}"/>
                </a:ext>
              </a:extLst>
            </p:cNvPr>
            <p:cNvSpPr>
              <a:spLocks noChangeArrowheads="1"/>
            </p:cNvSpPr>
            <p:nvPr/>
          </p:nvSpPr>
          <p:spPr bwMode="auto">
            <a:xfrm>
              <a:off x="6651352" y="4978037"/>
              <a:ext cx="610233" cy="394634"/>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83" name="Rectangle 182">
              <a:extLst>
                <a:ext uri="{FF2B5EF4-FFF2-40B4-BE49-F238E27FC236}">
                  <a16:creationId xmlns:a16="http://schemas.microsoft.com/office/drawing/2014/main" id="{AA5BDB0D-648D-4636-9B20-9A71F0E6A72F}"/>
                </a:ext>
              </a:extLst>
            </p:cNvPr>
            <p:cNvSpPr/>
            <p:nvPr/>
          </p:nvSpPr>
          <p:spPr>
            <a:xfrm>
              <a:off x="2879892" y="4591162"/>
              <a:ext cx="6103542"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Optimized Databricks Runtime Engine</a:t>
              </a:r>
            </a:p>
          </p:txBody>
        </p:sp>
        <p:sp>
          <p:nvSpPr>
            <p:cNvPr id="184" name="Rectangle 183">
              <a:extLst>
                <a:ext uri="{FF2B5EF4-FFF2-40B4-BE49-F238E27FC236}">
                  <a16:creationId xmlns:a16="http://schemas.microsoft.com/office/drawing/2014/main" id="{E5D08CEE-3B6E-4D63-B3A4-338C6A640C60}"/>
                </a:ext>
              </a:extLst>
            </p:cNvPr>
            <p:cNvSpPr/>
            <p:nvPr/>
          </p:nvSpPr>
          <p:spPr>
            <a:xfrm>
              <a:off x="3169464" y="549317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DATABRICKS I/O</a:t>
              </a:r>
            </a:p>
          </p:txBody>
        </p:sp>
        <p:sp>
          <p:nvSpPr>
            <p:cNvPr id="185" name="Rectangle 184">
              <a:extLst>
                <a:ext uri="{FF2B5EF4-FFF2-40B4-BE49-F238E27FC236}">
                  <a16:creationId xmlns:a16="http://schemas.microsoft.com/office/drawing/2014/main" id="{8D5263F4-1FEF-460C-8006-A632696CC076}"/>
                </a:ext>
              </a:extLst>
            </p:cNvPr>
            <p:cNvSpPr/>
            <p:nvPr/>
          </p:nvSpPr>
          <p:spPr>
            <a:xfrm>
              <a:off x="6333964" y="549212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SERVERLESS</a:t>
              </a:r>
            </a:p>
          </p:txBody>
        </p:sp>
        <p:sp>
          <p:nvSpPr>
            <p:cNvPr id="186" name="Freeform 2">
              <a:extLst>
                <a:ext uri="{FF2B5EF4-FFF2-40B4-BE49-F238E27FC236}">
                  <a16:creationId xmlns:a16="http://schemas.microsoft.com/office/drawing/2014/main" id="{DA783F00-0EC4-4C04-83F4-73823A87EA6B}"/>
                </a:ext>
              </a:extLst>
            </p:cNvPr>
            <p:cNvSpPr>
              <a:spLocks noChangeArrowheads="1"/>
            </p:cNvSpPr>
            <p:nvPr/>
          </p:nvSpPr>
          <p:spPr bwMode="auto">
            <a:xfrm>
              <a:off x="2837398" y="3102412"/>
              <a:ext cx="6350000" cy="1378842"/>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87" name="Rectangle 186">
              <a:extLst>
                <a:ext uri="{FF2B5EF4-FFF2-40B4-BE49-F238E27FC236}">
                  <a16:creationId xmlns:a16="http://schemas.microsoft.com/office/drawing/2014/main" id="{5A2DA431-657E-4F8D-90D4-B6451232E400}"/>
                </a:ext>
              </a:extLst>
            </p:cNvPr>
            <p:cNvSpPr/>
            <p:nvPr/>
          </p:nvSpPr>
          <p:spPr>
            <a:xfrm>
              <a:off x="2879892" y="1731352"/>
              <a:ext cx="3644480"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Collaborative Workspace</a:t>
              </a:r>
            </a:p>
          </p:txBody>
        </p:sp>
        <p:sp>
          <p:nvSpPr>
            <p:cNvPr id="188" name="Rectangle 187">
              <a:extLst>
                <a:ext uri="{FF2B5EF4-FFF2-40B4-BE49-F238E27FC236}">
                  <a16:creationId xmlns:a16="http://schemas.microsoft.com/office/drawing/2014/main" id="{E25D260C-3693-4A82-9795-8385DE018850}"/>
                </a:ext>
              </a:extLst>
            </p:cNvPr>
            <p:cNvSpPr/>
            <p:nvPr/>
          </p:nvSpPr>
          <p:spPr>
            <a:xfrm>
              <a:off x="7853878" y="5484221"/>
              <a:ext cx="1216197"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Rest APIs</a:t>
              </a:r>
            </a:p>
          </p:txBody>
        </p:sp>
        <p:sp>
          <p:nvSpPr>
            <p:cNvPr id="189" name="Freeform 2">
              <a:extLst>
                <a:ext uri="{FF2B5EF4-FFF2-40B4-BE49-F238E27FC236}">
                  <a16:creationId xmlns:a16="http://schemas.microsoft.com/office/drawing/2014/main" id="{1BCC7C12-1DD1-4529-92FC-BDBF39A7887C}"/>
                </a:ext>
              </a:extLst>
            </p:cNvPr>
            <p:cNvSpPr>
              <a:spLocks noChangeArrowheads="1"/>
            </p:cNvSpPr>
            <p:nvPr/>
          </p:nvSpPr>
          <p:spPr bwMode="auto">
            <a:xfrm>
              <a:off x="2837398" y="1730364"/>
              <a:ext cx="6350000" cy="1260599"/>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pic>
          <p:nvPicPr>
            <p:cNvPr id="190" name="Picture 189">
              <a:extLst>
                <a:ext uri="{FF2B5EF4-FFF2-40B4-BE49-F238E27FC236}">
                  <a16:creationId xmlns:a16="http://schemas.microsoft.com/office/drawing/2014/main" id="{33EDC0A4-FDF1-4FE6-95B2-1837F1FA6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985" y="4946317"/>
              <a:ext cx="800100" cy="418494"/>
            </a:xfrm>
            <a:prstGeom prst="rect">
              <a:avLst/>
            </a:prstGeom>
          </p:spPr>
        </p:pic>
        <p:sp>
          <p:nvSpPr>
            <p:cNvPr id="191" name="TextBox 190">
              <a:extLst>
                <a:ext uri="{FF2B5EF4-FFF2-40B4-BE49-F238E27FC236}">
                  <a16:creationId xmlns:a16="http://schemas.microsoft.com/office/drawing/2014/main" id="{378E67BD-1D3A-41E9-A2C9-B4F3872F8EC7}"/>
                </a:ext>
              </a:extLst>
            </p:cNvPr>
            <p:cNvSpPr txBox="1"/>
            <p:nvPr/>
          </p:nvSpPr>
          <p:spPr>
            <a:xfrm>
              <a:off x="2776727" y="1301060"/>
              <a:ext cx="1740958" cy="3606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Azure Databricks</a:t>
              </a:r>
            </a:p>
          </p:txBody>
        </p:sp>
        <p:sp>
          <p:nvSpPr>
            <p:cNvPr id="192" name="Rectangle 191">
              <a:extLst>
                <a:ext uri="{FF2B5EF4-FFF2-40B4-BE49-F238E27FC236}">
                  <a16:creationId xmlns:a16="http://schemas.microsoft.com/office/drawing/2014/main" id="{AF1169AF-F571-4658-8361-42C30797D306}"/>
                </a:ext>
              </a:extLst>
            </p:cNvPr>
            <p:cNvSpPr/>
            <p:nvPr/>
          </p:nvSpPr>
          <p:spPr>
            <a:xfrm>
              <a:off x="2879892" y="3138102"/>
              <a:ext cx="3644480"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193" name="Rectangle 192">
              <a:extLst>
                <a:ext uri="{FF2B5EF4-FFF2-40B4-BE49-F238E27FC236}">
                  <a16:creationId xmlns:a16="http://schemas.microsoft.com/office/drawing/2014/main" id="{09A58CB6-DBB2-4A7D-AC14-3A97F87189BB}"/>
                </a:ext>
              </a:extLst>
            </p:cNvPr>
            <p:cNvSpPr/>
            <p:nvPr/>
          </p:nvSpPr>
          <p:spPr>
            <a:xfrm>
              <a:off x="4691276" y="549212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APACHE SPARK</a:t>
              </a:r>
            </a:p>
          </p:txBody>
        </p:sp>
        <p:sp>
          <p:nvSpPr>
            <p:cNvPr id="194" name="Rectangle 193">
              <a:extLst>
                <a:ext uri="{FF2B5EF4-FFF2-40B4-BE49-F238E27FC236}">
                  <a16:creationId xmlns:a16="http://schemas.microsoft.com/office/drawing/2014/main" id="{CFBC2768-0411-40FD-9505-DC5BC48DAE96}"/>
                </a:ext>
              </a:extLst>
            </p:cNvPr>
            <p:cNvSpPr/>
            <p:nvPr/>
          </p:nvSpPr>
          <p:spPr>
            <a:xfrm>
              <a:off x="2881089" y="4156531"/>
              <a:ext cx="1770569"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MULTI-STAGE PIPELINES</a:t>
              </a:r>
            </a:p>
          </p:txBody>
        </p:sp>
        <p:sp>
          <p:nvSpPr>
            <p:cNvPr id="195" name="Rectangle 194">
              <a:extLst>
                <a:ext uri="{FF2B5EF4-FFF2-40B4-BE49-F238E27FC236}">
                  <a16:creationId xmlns:a16="http://schemas.microsoft.com/office/drawing/2014/main" id="{F60912E3-CE31-49BF-9B45-77B5830A4691}"/>
                </a:ext>
              </a:extLst>
            </p:cNvPr>
            <p:cNvSpPr/>
            <p:nvPr/>
          </p:nvSpPr>
          <p:spPr>
            <a:xfrm>
              <a:off x="3120747" y="2629547"/>
              <a:ext cx="1291376"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ENGINEER</a:t>
              </a:r>
            </a:p>
          </p:txBody>
        </p:sp>
        <p:grpSp>
          <p:nvGrpSpPr>
            <p:cNvPr id="196" name="Group 195">
              <a:extLst>
                <a:ext uri="{FF2B5EF4-FFF2-40B4-BE49-F238E27FC236}">
                  <a16:creationId xmlns:a16="http://schemas.microsoft.com/office/drawing/2014/main" id="{37855F1B-28CF-4E29-AE1F-710EDAD3ED70}"/>
                </a:ext>
              </a:extLst>
            </p:cNvPr>
            <p:cNvGrpSpPr/>
            <p:nvPr/>
          </p:nvGrpSpPr>
          <p:grpSpPr>
            <a:xfrm>
              <a:off x="3575726" y="2228197"/>
              <a:ext cx="509188" cy="399948"/>
              <a:chOff x="8339328" y="268334"/>
              <a:chExt cx="780544" cy="613088"/>
            </a:xfrm>
          </p:grpSpPr>
          <p:sp>
            <p:nvSpPr>
              <p:cNvPr id="197" name="Freeform 17">
                <a:extLst>
                  <a:ext uri="{FF2B5EF4-FFF2-40B4-BE49-F238E27FC236}">
                    <a16:creationId xmlns:a16="http://schemas.microsoft.com/office/drawing/2014/main" id="{5D7F2C4E-15F5-49EB-987D-297B9D520E3B}"/>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98" name="Freeform 5">
                <a:extLst>
                  <a:ext uri="{FF2B5EF4-FFF2-40B4-BE49-F238E27FC236}">
                    <a16:creationId xmlns:a16="http://schemas.microsoft.com/office/drawing/2014/main" id="{E3A9F4A0-549C-4E87-B064-F5181B4FF8E1}"/>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99" name="Group 198">
              <a:extLst>
                <a:ext uri="{FF2B5EF4-FFF2-40B4-BE49-F238E27FC236}">
                  <a16:creationId xmlns:a16="http://schemas.microsoft.com/office/drawing/2014/main" id="{B01546F9-7ECD-4B67-93FA-BD52728415DB}"/>
                </a:ext>
              </a:extLst>
            </p:cNvPr>
            <p:cNvGrpSpPr/>
            <p:nvPr/>
          </p:nvGrpSpPr>
          <p:grpSpPr>
            <a:xfrm>
              <a:off x="5707879" y="2284173"/>
              <a:ext cx="502920" cy="361358"/>
              <a:chOff x="10268712" y="1254226"/>
              <a:chExt cx="804672" cy="578172"/>
            </a:xfrm>
          </p:grpSpPr>
          <p:grpSp>
            <p:nvGrpSpPr>
              <p:cNvPr id="200" name="Group 11">
                <a:extLst>
                  <a:ext uri="{FF2B5EF4-FFF2-40B4-BE49-F238E27FC236}">
                    <a16:creationId xmlns:a16="http://schemas.microsoft.com/office/drawing/2014/main" id="{5D67758E-90BD-4DF1-8413-98240099A8C4}"/>
                  </a:ext>
                </a:extLst>
              </p:cNvPr>
              <p:cNvGrpSpPr>
                <a:grpSpLocks noChangeAspect="1"/>
              </p:cNvGrpSpPr>
              <p:nvPr/>
            </p:nvGrpSpPr>
            <p:grpSpPr bwMode="auto">
              <a:xfrm>
                <a:off x="10607090" y="1257647"/>
                <a:ext cx="466294" cy="507929"/>
                <a:chOff x="3861" y="4291602"/>
                <a:chExt cx="112" cy="244433"/>
              </a:xfrm>
            </p:grpSpPr>
            <p:sp>
              <p:nvSpPr>
                <p:cNvPr id="202" name="Freeform 12">
                  <a:extLst>
                    <a:ext uri="{FF2B5EF4-FFF2-40B4-BE49-F238E27FC236}">
                      <a16:creationId xmlns:a16="http://schemas.microsoft.com/office/drawing/2014/main" id="{EEC92991-61C6-46E8-884D-91F4F816E135}"/>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3" name="Line 13">
                  <a:extLst>
                    <a:ext uri="{FF2B5EF4-FFF2-40B4-BE49-F238E27FC236}">
                      <a16:creationId xmlns:a16="http://schemas.microsoft.com/office/drawing/2014/main" id="{E338F420-54C9-40EA-8EF3-788204914D69}"/>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4" name="Line 14">
                  <a:extLst>
                    <a:ext uri="{FF2B5EF4-FFF2-40B4-BE49-F238E27FC236}">
                      <a16:creationId xmlns:a16="http://schemas.microsoft.com/office/drawing/2014/main" id="{F4AE33BF-6FA2-4E30-A389-7B4C40A81200}"/>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5" name="Line 15">
                  <a:extLst>
                    <a:ext uri="{FF2B5EF4-FFF2-40B4-BE49-F238E27FC236}">
                      <a16:creationId xmlns:a16="http://schemas.microsoft.com/office/drawing/2014/main" id="{CF8BC180-6E5A-4154-8C5C-12C81F983AB3}"/>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6" name="Line 16">
                  <a:extLst>
                    <a:ext uri="{FF2B5EF4-FFF2-40B4-BE49-F238E27FC236}">
                      <a16:creationId xmlns:a16="http://schemas.microsoft.com/office/drawing/2014/main" id="{5063DF42-5E85-4FE2-BDC8-5EC56CC51118}"/>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7" name="Line 17">
                  <a:extLst>
                    <a:ext uri="{FF2B5EF4-FFF2-40B4-BE49-F238E27FC236}">
                      <a16:creationId xmlns:a16="http://schemas.microsoft.com/office/drawing/2014/main" id="{754DFB1B-EEFD-4FEB-A036-62E5CBFDC379}"/>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201" name="Freeform 5">
                <a:extLst>
                  <a:ext uri="{FF2B5EF4-FFF2-40B4-BE49-F238E27FC236}">
                    <a16:creationId xmlns:a16="http://schemas.microsoft.com/office/drawing/2014/main" id="{89A9AD52-02AB-4A0B-9ECF-11503B4FCBCC}"/>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208" name="Group 207">
              <a:extLst>
                <a:ext uri="{FF2B5EF4-FFF2-40B4-BE49-F238E27FC236}">
                  <a16:creationId xmlns:a16="http://schemas.microsoft.com/office/drawing/2014/main" id="{C00BE00E-7BDC-4434-99D7-2186DD496128}"/>
                </a:ext>
              </a:extLst>
            </p:cNvPr>
            <p:cNvGrpSpPr/>
            <p:nvPr/>
          </p:nvGrpSpPr>
          <p:grpSpPr>
            <a:xfrm>
              <a:off x="7978217" y="2234285"/>
              <a:ext cx="554668" cy="377171"/>
              <a:chOff x="9151662" y="1184065"/>
              <a:chExt cx="554668" cy="377171"/>
            </a:xfrm>
          </p:grpSpPr>
          <p:grpSp>
            <p:nvGrpSpPr>
              <p:cNvPr id="209" name="Group 4">
                <a:extLst>
                  <a:ext uri="{FF2B5EF4-FFF2-40B4-BE49-F238E27FC236}">
                    <a16:creationId xmlns:a16="http://schemas.microsoft.com/office/drawing/2014/main" id="{6766E3D3-7052-4F58-8E51-284964E5A98C}"/>
                  </a:ext>
                </a:extLst>
              </p:cNvPr>
              <p:cNvGrpSpPr>
                <a:grpSpLocks noChangeAspect="1"/>
              </p:cNvGrpSpPr>
              <p:nvPr/>
            </p:nvGrpSpPr>
            <p:grpSpPr bwMode="auto">
              <a:xfrm>
                <a:off x="9396633" y="1190427"/>
                <a:ext cx="309697" cy="302323"/>
                <a:chOff x="1759" y="236"/>
                <a:chExt cx="252" cy="246"/>
              </a:xfrm>
              <a:noFill/>
            </p:grpSpPr>
            <p:sp>
              <p:nvSpPr>
                <p:cNvPr id="211" name="Freeform 5">
                  <a:extLst>
                    <a:ext uri="{FF2B5EF4-FFF2-40B4-BE49-F238E27FC236}">
                      <a16:creationId xmlns:a16="http://schemas.microsoft.com/office/drawing/2014/main" id="{899222C0-E2C6-4A76-AC21-5150E0D80FFD}"/>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212" name="Rectangle 6">
                  <a:extLst>
                    <a:ext uri="{FF2B5EF4-FFF2-40B4-BE49-F238E27FC236}">
                      <a16:creationId xmlns:a16="http://schemas.microsoft.com/office/drawing/2014/main" id="{862D384E-F2AF-4F4E-8E91-C655DBFA5F0F}"/>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213" name="Rectangle 7">
                  <a:extLst>
                    <a:ext uri="{FF2B5EF4-FFF2-40B4-BE49-F238E27FC236}">
                      <a16:creationId xmlns:a16="http://schemas.microsoft.com/office/drawing/2014/main" id="{FDF80042-4D90-430F-888A-D3AEBABA5CF0}"/>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214" name="Rectangle 8">
                  <a:extLst>
                    <a:ext uri="{FF2B5EF4-FFF2-40B4-BE49-F238E27FC236}">
                      <a16:creationId xmlns:a16="http://schemas.microsoft.com/office/drawing/2014/main" id="{4E736DAC-02E5-4B9E-961E-6BF172306D77}"/>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210" name="Freeform 5">
                <a:extLst>
                  <a:ext uri="{FF2B5EF4-FFF2-40B4-BE49-F238E27FC236}">
                    <a16:creationId xmlns:a16="http://schemas.microsoft.com/office/drawing/2014/main" id="{709751A9-967B-47EB-8209-2F2BE348DEAC}"/>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215" name="Straight Arrow Connector 214">
              <a:extLst>
                <a:ext uri="{FF2B5EF4-FFF2-40B4-BE49-F238E27FC236}">
                  <a16:creationId xmlns:a16="http://schemas.microsoft.com/office/drawing/2014/main" id="{C99F8C98-8210-45C7-B567-2707F7D73DD6}"/>
                </a:ext>
              </a:extLst>
            </p:cNvPr>
            <p:cNvCxnSpPr/>
            <p:nvPr/>
          </p:nvCxnSpPr>
          <p:spPr>
            <a:xfrm>
              <a:off x="4414474" y="2722218"/>
              <a:ext cx="8918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63AFEC10-5CFD-404C-9EE9-D2B7A1D50E41}"/>
                </a:ext>
              </a:extLst>
            </p:cNvPr>
            <p:cNvCxnSpPr/>
            <p:nvPr/>
          </p:nvCxnSpPr>
          <p:spPr>
            <a:xfrm>
              <a:off x="6598874" y="2731867"/>
              <a:ext cx="8918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C8408823-DA75-4623-8A72-3F7A637B30E1}"/>
                </a:ext>
              </a:extLst>
            </p:cNvPr>
            <p:cNvSpPr/>
            <p:nvPr/>
          </p:nvSpPr>
          <p:spPr>
            <a:xfrm>
              <a:off x="5085319" y="4156531"/>
              <a:ext cx="1609608"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JOB SCHEDULER</a:t>
              </a:r>
            </a:p>
          </p:txBody>
        </p:sp>
        <p:sp>
          <p:nvSpPr>
            <p:cNvPr id="218" name="Rectangle 217">
              <a:extLst>
                <a:ext uri="{FF2B5EF4-FFF2-40B4-BE49-F238E27FC236}">
                  <a16:creationId xmlns:a16="http://schemas.microsoft.com/office/drawing/2014/main" id="{865A7982-2AC9-4CA4-A2A2-F8AA11209685}"/>
                </a:ext>
              </a:extLst>
            </p:cNvPr>
            <p:cNvSpPr/>
            <p:nvPr/>
          </p:nvSpPr>
          <p:spPr>
            <a:xfrm>
              <a:off x="7167651" y="4156531"/>
              <a:ext cx="1770569"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NOTIFICATION &amp; LOGS</a:t>
              </a:r>
            </a:p>
          </p:txBody>
        </p:sp>
        <p:sp>
          <p:nvSpPr>
            <p:cNvPr id="219" name="Rectangle 218">
              <a:extLst>
                <a:ext uri="{FF2B5EF4-FFF2-40B4-BE49-F238E27FC236}">
                  <a16:creationId xmlns:a16="http://schemas.microsoft.com/office/drawing/2014/main" id="{6D43489B-4BD9-4BEE-AD49-3B42A3E3599A}"/>
                </a:ext>
              </a:extLst>
            </p:cNvPr>
            <p:cNvSpPr/>
            <p:nvPr/>
          </p:nvSpPr>
          <p:spPr>
            <a:xfrm>
              <a:off x="5326429" y="2642514"/>
              <a:ext cx="1291376"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SCIENTIST</a:t>
              </a:r>
            </a:p>
          </p:txBody>
        </p:sp>
        <p:sp>
          <p:nvSpPr>
            <p:cNvPr id="220" name="Rectangle 219">
              <a:extLst>
                <a:ext uri="{FF2B5EF4-FFF2-40B4-BE49-F238E27FC236}">
                  <a16:creationId xmlns:a16="http://schemas.microsoft.com/office/drawing/2014/main" id="{15120A5D-C491-4221-97A3-78981C2F5A03}"/>
                </a:ext>
              </a:extLst>
            </p:cNvPr>
            <p:cNvSpPr/>
            <p:nvPr/>
          </p:nvSpPr>
          <p:spPr>
            <a:xfrm>
              <a:off x="7582989" y="2629546"/>
              <a:ext cx="1555200"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BUSINESS ANALYST</a:t>
              </a:r>
            </a:p>
          </p:txBody>
        </p:sp>
        <p:sp>
          <p:nvSpPr>
            <p:cNvPr id="221" name="Oval 220">
              <a:extLst>
                <a:ext uri="{FF2B5EF4-FFF2-40B4-BE49-F238E27FC236}">
                  <a16:creationId xmlns:a16="http://schemas.microsoft.com/office/drawing/2014/main" id="{5E76F8EA-7DBD-4467-AF03-F799AC8E7C98}"/>
                </a:ext>
              </a:extLst>
            </p:cNvPr>
            <p:cNvSpPr/>
            <p:nvPr/>
          </p:nvSpPr>
          <p:spPr>
            <a:xfrm>
              <a:off x="3085844"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22" name="Oval 221">
              <a:extLst>
                <a:ext uri="{FF2B5EF4-FFF2-40B4-BE49-F238E27FC236}">
                  <a16:creationId xmlns:a16="http://schemas.microsoft.com/office/drawing/2014/main" id="{A1D8340F-C7E7-47FA-BAA0-24680DCDEA36}"/>
                </a:ext>
              </a:extLst>
            </p:cNvPr>
            <p:cNvSpPr/>
            <p:nvPr/>
          </p:nvSpPr>
          <p:spPr>
            <a:xfrm>
              <a:off x="3593167"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23" name="Oval 222">
              <a:extLst>
                <a:ext uri="{FF2B5EF4-FFF2-40B4-BE49-F238E27FC236}">
                  <a16:creationId xmlns:a16="http://schemas.microsoft.com/office/drawing/2014/main" id="{E0E95D36-675D-4ABC-9A3D-15161176C6C6}"/>
                </a:ext>
              </a:extLst>
            </p:cNvPr>
            <p:cNvSpPr/>
            <p:nvPr/>
          </p:nvSpPr>
          <p:spPr>
            <a:xfrm>
              <a:off x="4100490"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cxnSp>
          <p:nvCxnSpPr>
            <p:cNvPr id="224" name="Straight Arrow Connector 223">
              <a:extLst>
                <a:ext uri="{FF2B5EF4-FFF2-40B4-BE49-F238E27FC236}">
                  <a16:creationId xmlns:a16="http://schemas.microsoft.com/office/drawing/2014/main" id="{B7671C86-077D-4A7A-9387-8DBE5519C193}"/>
                </a:ext>
              </a:extLst>
            </p:cNvPr>
            <p:cNvCxnSpPr>
              <a:cxnSpLocks/>
            </p:cNvCxnSpPr>
            <p:nvPr/>
          </p:nvCxnSpPr>
          <p:spPr>
            <a:xfrm>
              <a:off x="3361205" y="3837369"/>
              <a:ext cx="23103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ED3E19C3-0791-4410-A5F6-56243B998D6F}"/>
                </a:ext>
              </a:extLst>
            </p:cNvPr>
            <p:cNvCxnSpPr>
              <a:cxnSpLocks/>
            </p:cNvCxnSpPr>
            <p:nvPr/>
          </p:nvCxnSpPr>
          <p:spPr>
            <a:xfrm>
              <a:off x="3868527" y="3837369"/>
              <a:ext cx="23103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26" name="Group 225">
              <a:extLst>
                <a:ext uri="{FF2B5EF4-FFF2-40B4-BE49-F238E27FC236}">
                  <a16:creationId xmlns:a16="http://schemas.microsoft.com/office/drawing/2014/main" id="{518CCE68-759F-4A10-B5D3-BABCB2A63789}"/>
                </a:ext>
              </a:extLst>
            </p:cNvPr>
            <p:cNvGrpSpPr/>
            <p:nvPr/>
          </p:nvGrpSpPr>
          <p:grpSpPr>
            <a:xfrm>
              <a:off x="5731391" y="3637098"/>
              <a:ext cx="400544" cy="400542"/>
              <a:chOff x="2335756" y="3558618"/>
              <a:chExt cx="318744" cy="318742"/>
            </a:xfrm>
          </p:grpSpPr>
          <p:sp>
            <p:nvSpPr>
              <p:cNvPr id="227" name="Freeform 22">
                <a:extLst>
                  <a:ext uri="{FF2B5EF4-FFF2-40B4-BE49-F238E27FC236}">
                    <a16:creationId xmlns:a16="http://schemas.microsoft.com/office/drawing/2014/main" id="{4CADF586-21AC-4DE4-B567-E9FEBCD5DFE5}"/>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28" name="Oval 227">
                <a:extLst>
                  <a:ext uri="{FF2B5EF4-FFF2-40B4-BE49-F238E27FC236}">
                    <a16:creationId xmlns:a16="http://schemas.microsoft.com/office/drawing/2014/main" id="{C8FA21BB-20FE-4FA4-8A01-094143BC641B}"/>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29" name="Group 228">
              <a:extLst>
                <a:ext uri="{FF2B5EF4-FFF2-40B4-BE49-F238E27FC236}">
                  <a16:creationId xmlns:a16="http://schemas.microsoft.com/office/drawing/2014/main" id="{C99747D9-F8CB-450F-9BA8-0F7231174048}"/>
                </a:ext>
              </a:extLst>
            </p:cNvPr>
            <p:cNvGrpSpPr/>
            <p:nvPr/>
          </p:nvGrpSpPr>
          <p:grpSpPr>
            <a:xfrm>
              <a:off x="7892893" y="3639538"/>
              <a:ext cx="435200" cy="395663"/>
              <a:chOff x="4530976" y="2990126"/>
              <a:chExt cx="231285" cy="210274"/>
            </a:xfrm>
          </p:grpSpPr>
          <p:sp>
            <p:nvSpPr>
              <p:cNvPr id="230" name="Freeform 5">
                <a:extLst>
                  <a:ext uri="{FF2B5EF4-FFF2-40B4-BE49-F238E27FC236}">
                    <a16:creationId xmlns:a16="http://schemas.microsoft.com/office/drawing/2014/main" id="{7C700962-AC2E-44D9-958C-F14D32900402}"/>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231" name="Group 230">
                <a:extLst>
                  <a:ext uri="{FF2B5EF4-FFF2-40B4-BE49-F238E27FC236}">
                    <a16:creationId xmlns:a16="http://schemas.microsoft.com/office/drawing/2014/main" id="{86F62D0C-BCDA-44ED-986A-59839796156F}"/>
                  </a:ext>
                </a:extLst>
              </p:cNvPr>
              <p:cNvGrpSpPr/>
              <p:nvPr/>
            </p:nvGrpSpPr>
            <p:grpSpPr>
              <a:xfrm>
                <a:off x="4646619" y="3052306"/>
                <a:ext cx="0" cy="122254"/>
                <a:chOff x="4791447" y="2616042"/>
                <a:chExt cx="0" cy="1427764"/>
              </a:xfrm>
            </p:grpSpPr>
            <p:cxnSp>
              <p:nvCxnSpPr>
                <p:cNvPr id="232" name="Straight Connector 231">
                  <a:extLst>
                    <a:ext uri="{FF2B5EF4-FFF2-40B4-BE49-F238E27FC236}">
                      <a16:creationId xmlns:a16="http://schemas.microsoft.com/office/drawing/2014/main" id="{39AA846C-0ACD-4C08-8094-FB63CFA6B4F0}"/>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9D5710B-9ACB-451F-A306-088E05714F50}"/>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34" name="Group 233">
              <a:extLst>
                <a:ext uri="{FF2B5EF4-FFF2-40B4-BE49-F238E27FC236}">
                  <a16:creationId xmlns:a16="http://schemas.microsoft.com/office/drawing/2014/main" id="{D2643D7D-02CF-492F-9D49-59DD5996B9F5}"/>
                </a:ext>
              </a:extLst>
            </p:cNvPr>
            <p:cNvGrpSpPr/>
            <p:nvPr/>
          </p:nvGrpSpPr>
          <p:grpSpPr>
            <a:xfrm>
              <a:off x="8146596" y="4932273"/>
              <a:ext cx="612740" cy="486364"/>
              <a:chOff x="4223626" y="2353385"/>
              <a:chExt cx="1173971" cy="931848"/>
            </a:xfrm>
          </p:grpSpPr>
          <p:grpSp>
            <p:nvGrpSpPr>
              <p:cNvPr id="235" name="Group 234">
                <a:extLst>
                  <a:ext uri="{FF2B5EF4-FFF2-40B4-BE49-F238E27FC236}">
                    <a16:creationId xmlns:a16="http://schemas.microsoft.com/office/drawing/2014/main" id="{B3407864-66AE-4A4C-B377-77A1F377DC0A}"/>
                  </a:ext>
                </a:extLst>
              </p:cNvPr>
              <p:cNvGrpSpPr/>
              <p:nvPr/>
            </p:nvGrpSpPr>
            <p:grpSpPr>
              <a:xfrm>
                <a:off x="4273550" y="2402418"/>
                <a:ext cx="1079500" cy="840315"/>
                <a:chOff x="4273550" y="2402418"/>
                <a:chExt cx="1079500" cy="840315"/>
              </a:xfrm>
            </p:grpSpPr>
            <p:cxnSp>
              <p:nvCxnSpPr>
                <p:cNvPr id="244" name="Straight Connector 243">
                  <a:extLst>
                    <a:ext uri="{FF2B5EF4-FFF2-40B4-BE49-F238E27FC236}">
                      <a16:creationId xmlns:a16="http://schemas.microsoft.com/office/drawing/2014/main" id="{15FC15D6-A614-4C2E-B397-A30FBCCA2876}"/>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5" name="Straight Connector 244">
                  <a:extLst>
                    <a:ext uri="{FF2B5EF4-FFF2-40B4-BE49-F238E27FC236}">
                      <a16:creationId xmlns:a16="http://schemas.microsoft.com/office/drawing/2014/main" id="{3F1E3BE3-4FE0-49FD-B242-354F1DCA7EE4}"/>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6" name="Straight Connector 245">
                  <a:extLst>
                    <a:ext uri="{FF2B5EF4-FFF2-40B4-BE49-F238E27FC236}">
                      <a16:creationId xmlns:a16="http://schemas.microsoft.com/office/drawing/2014/main" id="{40BB08BA-155A-4475-908E-76A3F1209EEE}"/>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7" name="Straight Connector 246">
                  <a:extLst>
                    <a:ext uri="{FF2B5EF4-FFF2-40B4-BE49-F238E27FC236}">
                      <a16:creationId xmlns:a16="http://schemas.microsoft.com/office/drawing/2014/main" id="{5A991D1B-EAA3-4C37-8318-22C601CA315A}"/>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8" name="Straight Connector 247">
                  <a:extLst>
                    <a:ext uri="{FF2B5EF4-FFF2-40B4-BE49-F238E27FC236}">
                      <a16:creationId xmlns:a16="http://schemas.microsoft.com/office/drawing/2014/main" id="{E660C4BA-FF0B-465A-A8EF-C6892516BC13}"/>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9" name="Straight Connector 248">
                  <a:extLst>
                    <a:ext uri="{FF2B5EF4-FFF2-40B4-BE49-F238E27FC236}">
                      <a16:creationId xmlns:a16="http://schemas.microsoft.com/office/drawing/2014/main" id="{8BBE681C-5731-44AB-BCE2-DB13BD0256C6}"/>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0" name="Straight Connector 249">
                  <a:extLst>
                    <a:ext uri="{FF2B5EF4-FFF2-40B4-BE49-F238E27FC236}">
                      <a16:creationId xmlns:a16="http://schemas.microsoft.com/office/drawing/2014/main" id="{FF73B3C1-6373-494C-BBEB-AAD106C8A712}"/>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1" name="Straight Connector 250">
                  <a:extLst>
                    <a:ext uri="{FF2B5EF4-FFF2-40B4-BE49-F238E27FC236}">
                      <a16:creationId xmlns:a16="http://schemas.microsoft.com/office/drawing/2014/main" id="{77474304-BCA6-4899-B476-7F9E6AA51F54}"/>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2" name="Straight Connector 251">
                  <a:extLst>
                    <a:ext uri="{FF2B5EF4-FFF2-40B4-BE49-F238E27FC236}">
                      <a16:creationId xmlns:a16="http://schemas.microsoft.com/office/drawing/2014/main" id="{97A5F38B-E4E4-4CD4-A0C6-1D9482811088}"/>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3" name="Straight Connector 252">
                  <a:extLst>
                    <a:ext uri="{FF2B5EF4-FFF2-40B4-BE49-F238E27FC236}">
                      <a16:creationId xmlns:a16="http://schemas.microsoft.com/office/drawing/2014/main" id="{BB39B551-7026-4664-98FB-BD48B4A08414}"/>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4" name="Straight Connector 253">
                  <a:extLst>
                    <a:ext uri="{FF2B5EF4-FFF2-40B4-BE49-F238E27FC236}">
                      <a16:creationId xmlns:a16="http://schemas.microsoft.com/office/drawing/2014/main" id="{D3118455-0E19-443C-B1A3-0677300574FF}"/>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5" name="Straight Connector 254">
                  <a:extLst>
                    <a:ext uri="{FF2B5EF4-FFF2-40B4-BE49-F238E27FC236}">
                      <a16:creationId xmlns:a16="http://schemas.microsoft.com/office/drawing/2014/main" id="{60226B46-518B-4974-8D56-F56084C7A1DE}"/>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6" name="Straight Connector 255">
                  <a:extLst>
                    <a:ext uri="{FF2B5EF4-FFF2-40B4-BE49-F238E27FC236}">
                      <a16:creationId xmlns:a16="http://schemas.microsoft.com/office/drawing/2014/main" id="{AD097503-8F30-4305-85A3-0C8FB3C0CE58}"/>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57" name="Straight Connector 256">
                  <a:extLst>
                    <a:ext uri="{FF2B5EF4-FFF2-40B4-BE49-F238E27FC236}">
                      <a16:creationId xmlns:a16="http://schemas.microsoft.com/office/drawing/2014/main" id="{97B32D2A-CA72-4BE5-A0C4-5F3B4639653D}"/>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236" name="Oval 19">
                <a:extLst>
                  <a:ext uri="{FF2B5EF4-FFF2-40B4-BE49-F238E27FC236}">
                    <a16:creationId xmlns:a16="http://schemas.microsoft.com/office/drawing/2014/main" id="{8A2F2DC7-7E7C-41FE-816F-DC0694A57DD2}"/>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237" name="Oval 19">
                <a:extLst>
                  <a:ext uri="{FF2B5EF4-FFF2-40B4-BE49-F238E27FC236}">
                    <a16:creationId xmlns:a16="http://schemas.microsoft.com/office/drawing/2014/main" id="{F3251E49-4978-425A-A023-9D919AA12662}"/>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238" name="Oval 19">
                <a:extLst>
                  <a:ext uri="{FF2B5EF4-FFF2-40B4-BE49-F238E27FC236}">
                    <a16:creationId xmlns:a16="http://schemas.microsoft.com/office/drawing/2014/main" id="{610AF336-52F4-4B33-AC18-B47BD324FB19}"/>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239" name="Oval 19">
                <a:extLst>
                  <a:ext uri="{FF2B5EF4-FFF2-40B4-BE49-F238E27FC236}">
                    <a16:creationId xmlns:a16="http://schemas.microsoft.com/office/drawing/2014/main" id="{22AB0D04-5FD2-452F-989C-5FA54094C1AB}"/>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240" name="Oval 19">
                <a:extLst>
                  <a:ext uri="{FF2B5EF4-FFF2-40B4-BE49-F238E27FC236}">
                    <a16:creationId xmlns:a16="http://schemas.microsoft.com/office/drawing/2014/main" id="{878396D6-87A4-4D47-AA7B-0F2E59FF4695}"/>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241" name="Oval 19">
                <a:extLst>
                  <a:ext uri="{FF2B5EF4-FFF2-40B4-BE49-F238E27FC236}">
                    <a16:creationId xmlns:a16="http://schemas.microsoft.com/office/drawing/2014/main" id="{374A3C7D-0050-4FCD-8BAA-D117AFEBF62D}"/>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242" name="Oval 19">
                <a:extLst>
                  <a:ext uri="{FF2B5EF4-FFF2-40B4-BE49-F238E27FC236}">
                    <a16:creationId xmlns:a16="http://schemas.microsoft.com/office/drawing/2014/main" id="{2D8D91F5-26CF-4E83-8626-9B45E834146E}"/>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243" name="Oval 19">
                <a:extLst>
                  <a:ext uri="{FF2B5EF4-FFF2-40B4-BE49-F238E27FC236}">
                    <a16:creationId xmlns:a16="http://schemas.microsoft.com/office/drawing/2014/main" id="{D3FBBFC3-1085-43AA-8B60-E373E6445A18}"/>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sp>
        <p:nvSpPr>
          <p:cNvPr id="3" name="Rectangle 2">
            <a:extLst>
              <a:ext uri="{FF2B5EF4-FFF2-40B4-BE49-F238E27FC236}">
                <a16:creationId xmlns:a16="http://schemas.microsoft.com/office/drawing/2014/main" id="{10771C53-7274-4CC1-B38D-AF93233B274D}"/>
              </a:ext>
            </a:extLst>
          </p:cNvPr>
          <p:cNvSpPr/>
          <p:nvPr/>
        </p:nvSpPr>
        <p:spPr bwMode="auto">
          <a:xfrm>
            <a:off x="6315803" y="3373175"/>
            <a:ext cx="5506083" cy="2383190"/>
          </a:xfrm>
          <a:prstGeom prst="rect">
            <a:avLst/>
          </a:prstGeom>
          <a:solidFill>
            <a:srgbClr val="F2F8FD">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78928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347AB2-AD13-4B68-B3FA-864812299F72}"/>
              </a:ext>
            </a:extLst>
          </p:cNvPr>
          <p:cNvSpPr>
            <a:spLocks noGrp="1"/>
          </p:cNvSpPr>
          <p:nvPr>
            <p:ph type="body" sz="quarter" idx="10"/>
          </p:nvPr>
        </p:nvSpPr>
        <p:spPr>
          <a:xfrm>
            <a:off x="269240" y="1324160"/>
            <a:ext cx="5809343" cy="5047536"/>
          </a:xfrm>
        </p:spPr>
        <p:txBody>
          <a:bodyPr/>
          <a:lstStyle/>
          <a:p>
            <a:r>
              <a:rPr lang="en-US" dirty="0"/>
              <a:t>JOBS SCHEDULER</a:t>
            </a:r>
          </a:p>
          <a:p>
            <a:pPr lvl="1"/>
            <a:r>
              <a:rPr lang="en-US" dirty="0"/>
              <a:t>Execute jobs for production pipelines on a specific schedule</a:t>
            </a:r>
          </a:p>
          <a:p>
            <a:r>
              <a:rPr lang="en-US" dirty="0"/>
              <a:t>NOTEBOOK WORKFLOWS</a:t>
            </a:r>
          </a:p>
          <a:p>
            <a:pPr lvl="1"/>
            <a:r>
              <a:rPr lang="en-US" dirty="0"/>
              <a:t>Create multi-stage pipelines with the control structures of the source programming language</a:t>
            </a:r>
          </a:p>
          <a:p>
            <a:r>
              <a:rPr lang="en-US" dirty="0"/>
              <a:t>RUN NOTEBOOKS AS JOBS</a:t>
            </a:r>
          </a:p>
          <a:p>
            <a:pPr lvl="1"/>
            <a:r>
              <a:rPr lang="en-US" dirty="0"/>
              <a:t>Turn notebooks or JARs into resilient Spark jobs with a click or an API call</a:t>
            </a:r>
          </a:p>
          <a:p>
            <a:r>
              <a:rPr lang="en-US" dirty="0"/>
              <a:t>NOTIFICATIONS AND LOGS</a:t>
            </a:r>
          </a:p>
          <a:p>
            <a:pPr lvl="1"/>
            <a:r>
              <a:rPr lang="en-US" dirty="0"/>
              <a:t>Set up alerts and quickly access audit logs for easy monitoring and troubleshooting</a:t>
            </a:r>
          </a:p>
          <a:p>
            <a:r>
              <a:rPr lang="en-US" dirty="0"/>
              <a:t>INTEGRATE NATIVELY WITH AZURE SERVICES</a:t>
            </a:r>
          </a:p>
          <a:p>
            <a:pPr lvl="1"/>
            <a:r>
              <a:rPr lang="en-US" dirty="0"/>
              <a:t>Deep integration with Azure SQL Data Warehouse, Cosmos DB, Azure Data Lake Store, Azure Blob Storage, and Azure Event Hub</a:t>
            </a:r>
          </a:p>
        </p:txBody>
      </p:sp>
      <p:sp>
        <p:nvSpPr>
          <p:cNvPr id="4" name="Title 3">
            <a:extLst>
              <a:ext uri="{FF2B5EF4-FFF2-40B4-BE49-F238E27FC236}">
                <a16:creationId xmlns:a16="http://schemas.microsoft.com/office/drawing/2014/main" id="{B40CA060-B90C-474B-B124-4CC20C822E24}"/>
              </a:ext>
            </a:extLst>
          </p:cNvPr>
          <p:cNvSpPr>
            <a:spLocks noGrp="1"/>
          </p:cNvSpPr>
          <p:nvPr>
            <p:ph type="title"/>
          </p:nvPr>
        </p:nvSpPr>
        <p:spPr/>
        <p:txBody>
          <a:bodyPr/>
          <a:lstStyle/>
          <a:p>
            <a:r>
              <a:rPr lang="en-US" dirty="0"/>
              <a:t>Deploy Production Jobs &amp; Workflows</a:t>
            </a:r>
          </a:p>
        </p:txBody>
      </p:sp>
      <p:grpSp>
        <p:nvGrpSpPr>
          <p:cNvPr id="24" name="Group 23">
            <a:extLst>
              <a:ext uri="{FF2B5EF4-FFF2-40B4-BE49-F238E27FC236}">
                <a16:creationId xmlns:a16="http://schemas.microsoft.com/office/drawing/2014/main" id="{938126BE-C1BD-43A8-AAB2-730A1149F681}"/>
              </a:ext>
            </a:extLst>
          </p:cNvPr>
          <p:cNvGrpSpPr/>
          <p:nvPr/>
        </p:nvGrpSpPr>
        <p:grpSpPr>
          <a:xfrm>
            <a:off x="6284901" y="1833155"/>
            <a:ext cx="5596725" cy="3975462"/>
            <a:chOff x="2740512" y="1257570"/>
            <a:chExt cx="6559026" cy="4659003"/>
          </a:xfrm>
        </p:grpSpPr>
        <p:sp>
          <p:nvSpPr>
            <p:cNvPr id="25" name="Freeform 4">
              <a:extLst>
                <a:ext uri="{FF2B5EF4-FFF2-40B4-BE49-F238E27FC236}">
                  <a16:creationId xmlns:a16="http://schemas.microsoft.com/office/drawing/2014/main" id="{BF57136D-B936-41CF-B82F-C975B13D666B}"/>
                </a:ext>
              </a:extLst>
            </p:cNvPr>
            <p:cNvSpPr>
              <a:spLocks noChangeArrowheads="1"/>
            </p:cNvSpPr>
            <p:nvPr/>
          </p:nvSpPr>
          <p:spPr bwMode="auto">
            <a:xfrm>
              <a:off x="2740512" y="1257570"/>
              <a:ext cx="6559026" cy="4659003"/>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6" name="Freeform 4">
              <a:extLst>
                <a:ext uri="{FF2B5EF4-FFF2-40B4-BE49-F238E27FC236}">
                  <a16:creationId xmlns:a16="http://schemas.microsoft.com/office/drawing/2014/main" id="{FBB4908C-F5E0-4CD8-9359-0E868C6DF5C9}"/>
                </a:ext>
              </a:extLst>
            </p:cNvPr>
            <p:cNvSpPr>
              <a:spLocks noChangeArrowheads="1"/>
            </p:cNvSpPr>
            <p:nvPr/>
          </p:nvSpPr>
          <p:spPr bwMode="auto">
            <a:xfrm>
              <a:off x="2837398" y="4583044"/>
              <a:ext cx="6350000" cy="1214672"/>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27" name="Group 26">
              <a:extLst>
                <a:ext uri="{FF2B5EF4-FFF2-40B4-BE49-F238E27FC236}">
                  <a16:creationId xmlns:a16="http://schemas.microsoft.com/office/drawing/2014/main" id="{59FC3ACE-D2CC-4FC3-B8BD-9EB738C34CE8}"/>
                </a:ext>
              </a:extLst>
            </p:cNvPr>
            <p:cNvGrpSpPr/>
            <p:nvPr/>
          </p:nvGrpSpPr>
          <p:grpSpPr>
            <a:xfrm>
              <a:off x="3571135" y="4969331"/>
              <a:ext cx="411025" cy="476588"/>
              <a:chOff x="1271588" y="5613400"/>
              <a:chExt cx="517525" cy="600076"/>
            </a:xfrm>
            <a:solidFill>
              <a:schemeClr val="tx2"/>
            </a:solidFill>
          </p:grpSpPr>
          <p:sp>
            <p:nvSpPr>
              <p:cNvPr id="104" name="Freeform 83">
                <a:extLst>
                  <a:ext uri="{FF2B5EF4-FFF2-40B4-BE49-F238E27FC236}">
                    <a16:creationId xmlns:a16="http://schemas.microsoft.com/office/drawing/2014/main" id="{4CD69C26-8966-4B57-80BB-1ECEA40F258C}"/>
                  </a:ext>
                </a:extLst>
              </p:cNvPr>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05" name="Freeform 84">
                <a:extLst>
                  <a:ext uri="{FF2B5EF4-FFF2-40B4-BE49-F238E27FC236}">
                    <a16:creationId xmlns:a16="http://schemas.microsoft.com/office/drawing/2014/main" id="{5CAEB0A8-2C49-436D-8522-57AF2F27B809}"/>
                  </a:ext>
                </a:extLst>
              </p:cNvPr>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06" name="Freeform 85">
                <a:extLst>
                  <a:ext uri="{FF2B5EF4-FFF2-40B4-BE49-F238E27FC236}">
                    <a16:creationId xmlns:a16="http://schemas.microsoft.com/office/drawing/2014/main" id="{E0C18AD2-5FED-47B2-9087-4B6653C7BFFB}"/>
                  </a:ext>
                </a:extLst>
              </p:cNvPr>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28" name="Freeform 86">
              <a:extLst>
                <a:ext uri="{FF2B5EF4-FFF2-40B4-BE49-F238E27FC236}">
                  <a16:creationId xmlns:a16="http://schemas.microsoft.com/office/drawing/2014/main" id="{15264365-B37C-4EAB-BFEB-898BFD88A088}"/>
                </a:ext>
              </a:extLst>
            </p:cNvPr>
            <p:cNvSpPr>
              <a:spLocks noChangeArrowheads="1"/>
            </p:cNvSpPr>
            <p:nvPr/>
          </p:nvSpPr>
          <p:spPr bwMode="auto">
            <a:xfrm>
              <a:off x="6651352" y="4978037"/>
              <a:ext cx="610233" cy="394634"/>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9" name="Rectangle 28">
              <a:extLst>
                <a:ext uri="{FF2B5EF4-FFF2-40B4-BE49-F238E27FC236}">
                  <a16:creationId xmlns:a16="http://schemas.microsoft.com/office/drawing/2014/main" id="{41CAAC04-FA92-47DE-B60D-F0530B9BFDF6}"/>
                </a:ext>
              </a:extLst>
            </p:cNvPr>
            <p:cNvSpPr/>
            <p:nvPr/>
          </p:nvSpPr>
          <p:spPr>
            <a:xfrm>
              <a:off x="2879892" y="4591162"/>
              <a:ext cx="6103542"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Optimized Databricks Runtime Engine</a:t>
              </a:r>
            </a:p>
          </p:txBody>
        </p:sp>
        <p:sp>
          <p:nvSpPr>
            <p:cNvPr id="30" name="Rectangle 29">
              <a:extLst>
                <a:ext uri="{FF2B5EF4-FFF2-40B4-BE49-F238E27FC236}">
                  <a16:creationId xmlns:a16="http://schemas.microsoft.com/office/drawing/2014/main" id="{AF97C327-EAEF-41A9-8B3F-64AD79924F94}"/>
                </a:ext>
              </a:extLst>
            </p:cNvPr>
            <p:cNvSpPr/>
            <p:nvPr/>
          </p:nvSpPr>
          <p:spPr>
            <a:xfrm>
              <a:off x="3169464" y="549317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DATABRICKS I/O</a:t>
              </a:r>
            </a:p>
          </p:txBody>
        </p:sp>
        <p:sp>
          <p:nvSpPr>
            <p:cNvPr id="31" name="Rectangle 30">
              <a:extLst>
                <a:ext uri="{FF2B5EF4-FFF2-40B4-BE49-F238E27FC236}">
                  <a16:creationId xmlns:a16="http://schemas.microsoft.com/office/drawing/2014/main" id="{5700299E-87AF-49D8-B02C-4D32D8A0B047}"/>
                </a:ext>
              </a:extLst>
            </p:cNvPr>
            <p:cNvSpPr/>
            <p:nvPr/>
          </p:nvSpPr>
          <p:spPr>
            <a:xfrm>
              <a:off x="6333964" y="549212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SERVERLESS</a:t>
              </a:r>
            </a:p>
          </p:txBody>
        </p:sp>
        <p:sp>
          <p:nvSpPr>
            <p:cNvPr id="32" name="Freeform 2">
              <a:extLst>
                <a:ext uri="{FF2B5EF4-FFF2-40B4-BE49-F238E27FC236}">
                  <a16:creationId xmlns:a16="http://schemas.microsoft.com/office/drawing/2014/main" id="{94FB59E1-5AD1-4D1C-B3EE-8F344A3B4C8F}"/>
                </a:ext>
              </a:extLst>
            </p:cNvPr>
            <p:cNvSpPr>
              <a:spLocks noChangeArrowheads="1"/>
            </p:cNvSpPr>
            <p:nvPr/>
          </p:nvSpPr>
          <p:spPr bwMode="auto">
            <a:xfrm>
              <a:off x="2837398" y="3102412"/>
              <a:ext cx="6350000" cy="1378842"/>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33" name="Rectangle 32">
              <a:extLst>
                <a:ext uri="{FF2B5EF4-FFF2-40B4-BE49-F238E27FC236}">
                  <a16:creationId xmlns:a16="http://schemas.microsoft.com/office/drawing/2014/main" id="{0F9FA2B3-9C43-4319-B385-CF5EB00EEAAE}"/>
                </a:ext>
              </a:extLst>
            </p:cNvPr>
            <p:cNvSpPr/>
            <p:nvPr/>
          </p:nvSpPr>
          <p:spPr>
            <a:xfrm>
              <a:off x="2879892" y="1731352"/>
              <a:ext cx="3644480"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Collaborative Workspace</a:t>
              </a:r>
            </a:p>
          </p:txBody>
        </p:sp>
        <p:sp>
          <p:nvSpPr>
            <p:cNvPr id="34" name="Rectangle 33">
              <a:extLst>
                <a:ext uri="{FF2B5EF4-FFF2-40B4-BE49-F238E27FC236}">
                  <a16:creationId xmlns:a16="http://schemas.microsoft.com/office/drawing/2014/main" id="{BC92073B-DD48-416E-8FFC-2724966502FC}"/>
                </a:ext>
              </a:extLst>
            </p:cNvPr>
            <p:cNvSpPr/>
            <p:nvPr/>
          </p:nvSpPr>
          <p:spPr>
            <a:xfrm>
              <a:off x="7853878" y="5484221"/>
              <a:ext cx="1216197"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Rest APIs</a:t>
              </a:r>
            </a:p>
          </p:txBody>
        </p:sp>
        <p:sp>
          <p:nvSpPr>
            <p:cNvPr id="35" name="Freeform 2">
              <a:extLst>
                <a:ext uri="{FF2B5EF4-FFF2-40B4-BE49-F238E27FC236}">
                  <a16:creationId xmlns:a16="http://schemas.microsoft.com/office/drawing/2014/main" id="{1E3E46C5-5D87-428E-A26D-0185088F2031}"/>
                </a:ext>
              </a:extLst>
            </p:cNvPr>
            <p:cNvSpPr>
              <a:spLocks noChangeArrowheads="1"/>
            </p:cNvSpPr>
            <p:nvPr/>
          </p:nvSpPr>
          <p:spPr bwMode="auto">
            <a:xfrm>
              <a:off x="2837398" y="1730364"/>
              <a:ext cx="6350000" cy="1260599"/>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pic>
          <p:nvPicPr>
            <p:cNvPr id="36" name="Picture 35">
              <a:extLst>
                <a:ext uri="{FF2B5EF4-FFF2-40B4-BE49-F238E27FC236}">
                  <a16:creationId xmlns:a16="http://schemas.microsoft.com/office/drawing/2014/main" id="{29E27B46-D482-4C35-A864-AE996D78D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985" y="4946317"/>
              <a:ext cx="800100" cy="418494"/>
            </a:xfrm>
            <a:prstGeom prst="rect">
              <a:avLst/>
            </a:prstGeom>
          </p:spPr>
        </p:pic>
        <p:sp>
          <p:nvSpPr>
            <p:cNvPr id="37" name="TextBox 36">
              <a:extLst>
                <a:ext uri="{FF2B5EF4-FFF2-40B4-BE49-F238E27FC236}">
                  <a16:creationId xmlns:a16="http://schemas.microsoft.com/office/drawing/2014/main" id="{D56BC633-7C88-4167-9674-FF8B2B1CB6FA}"/>
                </a:ext>
              </a:extLst>
            </p:cNvPr>
            <p:cNvSpPr txBox="1"/>
            <p:nvPr/>
          </p:nvSpPr>
          <p:spPr>
            <a:xfrm>
              <a:off x="2776727" y="1301060"/>
              <a:ext cx="1740958" cy="3606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Azure Databricks</a:t>
              </a:r>
            </a:p>
          </p:txBody>
        </p:sp>
        <p:sp>
          <p:nvSpPr>
            <p:cNvPr id="38" name="Rectangle 37">
              <a:extLst>
                <a:ext uri="{FF2B5EF4-FFF2-40B4-BE49-F238E27FC236}">
                  <a16:creationId xmlns:a16="http://schemas.microsoft.com/office/drawing/2014/main" id="{E5BB2EE4-0CD4-40D9-9E44-1998052475E3}"/>
                </a:ext>
              </a:extLst>
            </p:cNvPr>
            <p:cNvSpPr/>
            <p:nvPr/>
          </p:nvSpPr>
          <p:spPr>
            <a:xfrm>
              <a:off x="2879892" y="3138102"/>
              <a:ext cx="3644480"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39" name="Rectangle 38">
              <a:extLst>
                <a:ext uri="{FF2B5EF4-FFF2-40B4-BE49-F238E27FC236}">
                  <a16:creationId xmlns:a16="http://schemas.microsoft.com/office/drawing/2014/main" id="{20FD191A-9B19-4737-9410-13CA11019AC9}"/>
                </a:ext>
              </a:extLst>
            </p:cNvPr>
            <p:cNvSpPr/>
            <p:nvPr/>
          </p:nvSpPr>
          <p:spPr>
            <a:xfrm>
              <a:off x="4691276" y="549212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APACHE SPARK</a:t>
              </a:r>
            </a:p>
          </p:txBody>
        </p:sp>
        <p:sp>
          <p:nvSpPr>
            <p:cNvPr id="40" name="Rectangle 39">
              <a:extLst>
                <a:ext uri="{FF2B5EF4-FFF2-40B4-BE49-F238E27FC236}">
                  <a16:creationId xmlns:a16="http://schemas.microsoft.com/office/drawing/2014/main" id="{3D020565-48FC-43FD-B10E-74E206A7E2AD}"/>
                </a:ext>
              </a:extLst>
            </p:cNvPr>
            <p:cNvSpPr/>
            <p:nvPr/>
          </p:nvSpPr>
          <p:spPr>
            <a:xfrm>
              <a:off x="2881089" y="4156531"/>
              <a:ext cx="1770569"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MULTI-STAGE PIPELINES</a:t>
              </a:r>
            </a:p>
          </p:txBody>
        </p:sp>
        <p:sp>
          <p:nvSpPr>
            <p:cNvPr id="41" name="Rectangle 40">
              <a:extLst>
                <a:ext uri="{FF2B5EF4-FFF2-40B4-BE49-F238E27FC236}">
                  <a16:creationId xmlns:a16="http://schemas.microsoft.com/office/drawing/2014/main" id="{C42ED66D-EECF-425D-87FF-41216FE619B3}"/>
                </a:ext>
              </a:extLst>
            </p:cNvPr>
            <p:cNvSpPr/>
            <p:nvPr/>
          </p:nvSpPr>
          <p:spPr>
            <a:xfrm>
              <a:off x="3120747" y="2629547"/>
              <a:ext cx="1291376"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ENGINEER</a:t>
              </a:r>
            </a:p>
          </p:txBody>
        </p:sp>
        <p:grpSp>
          <p:nvGrpSpPr>
            <p:cNvPr id="42" name="Group 41">
              <a:extLst>
                <a:ext uri="{FF2B5EF4-FFF2-40B4-BE49-F238E27FC236}">
                  <a16:creationId xmlns:a16="http://schemas.microsoft.com/office/drawing/2014/main" id="{5DF56CB1-C91E-40B5-96D4-1E71BEF069FF}"/>
                </a:ext>
              </a:extLst>
            </p:cNvPr>
            <p:cNvGrpSpPr/>
            <p:nvPr/>
          </p:nvGrpSpPr>
          <p:grpSpPr>
            <a:xfrm>
              <a:off x="3575726" y="2228197"/>
              <a:ext cx="509188" cy="399948"/>
              <a:chOff x="8339328" y="268334"/>
              <a:chExt cx="780544" cy="613088"/>
            </a:xfrm>
          </p:grpSpPr>
          <p:sp>
            <p:nvSpPr>
              <p:cNvPr id="102" name="Freeform 17">
                <a:extLst>
                  <a:ext uri="{FF2B5EF4-FFF2-40B4-BE49-F238E27FC236}">
                    <a16:creationId xmlns:a16="http://schemas.microsoft.com/office/drawing/2014/main" id="{2E18DC71-33AC-4DDC-A15D-B4360ABB2016}"/>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03" name="Freeform 5">
                <a:extLst>
                  <a:ext uri="{FF2B5EF4-FFF2-40B4-BE49-F238E27FC236}">
                    <a16:creationId xmlns:a16="http://schemas.microsoft.com/office/drawing/2014/main" id="{C768DA23-D7D5-4A65-AD69-5BBF49ABCE40}"/>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43" name="Group 42">
              <a:extLst>
                <a:ext uri="{FF2B5EF4-FFF2-40B4-BE49-F238E27FC236}">
                  <a16:creationId xmlns:a16="http://schemas.microsoft.com/office/drawing/2014/main" id="{95918793-32AE-4343-A025-61BC42C4C126}"/>
                </a:ext>
              </a:extLst>
            </p:cNvPr>
            <p:cNvGrpSpPr/>
            <p:nvPr/>
          </p:nvGrpSpPr>
          <p:grpSpPr>
            <a:xfrm>
              <a:off x="5707879" y="2284173"/>
              <a:ext cx="502920" cy="361358"/>
              <a:chOff x="10268712" y="1254226"/>
              <a:chExt cx="804672" cy="578172"/>
            </a:xfrm>
          </p:grpSpPr>
          <p:grpSp>
            <p:nvGrpSpPr>
              <p:cNvPr id="94" name="Group 11">
                <a:extLst>
                  <a:ext uri="{FF2B5EF4-FFF2-40B4-BE49-F238E27FC236}">
                    <a16:creationId xmlns:a16="http://schemas.microsoft.com/office/drawing/2014/main" id="{606918E8-08F7-4133-9787-A49B5B2F4337}"/>
                  </a:ext>
                </a:extLst>
              </p:cNvPr>
              <p:cNvGrpSpPr>
                <a:grpSpLocks noChangeAspect="1"/>
              </p:cNvGrpSpPr>
              <p:nvPr/>
            </p:nvGrpSpPr>
            <p:grpSpPr bwMode="auto">
              <a:xfrm>
                <a:off x="10607090" y="1257647"/>
                <a:ext cx="466294" cy="507929"/>
                <a:chOff x="3861" y="4291602"/>
                <a:chExt cx="112" cy="244433"/>
              </a:xfrm>
            </p:grpSpPr>
            <p:sp>
              <p:nvSpPr>
                <p:cNvPr id="96" name="Freeform 12">
                  <a:extLst>
                    <a:ext uri="{FF2B5EF4-FFF2-40B4-BE49-F238E27FC236}">
                      <a16:creationId xmlns:a16="http://schemas.microsoft.com/office/drawing/2014/main" id="{8932D102-270C-46DA-A0D9-0AE31B09962A}"/>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97" name="Line 13">
                  <a:extLst>
                    <a:ext uri="{FF2B5EF4-FFF2-40B4-BE49-F238E27FC236}">
                      <a16:creationId xmlns:a16="http://schemas.microsoft.com/office/drawing/2014/main" id="{9ECE40BA-A4E1-4A27-BD04-A9D6AB8F0EE8}"/>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98" name="Line 14">
                  <a:extLst>
                    <a:ext uri="{FF2B5EF4-FFF2-40B4-BE49-F238E27FC236}">
                      <a16:creationId xmlns:a16="http://schemas.microsoft.com/office/drawing/2014/main" id="{E912D6A3-FE59-4C51-BDB5-B5ABC0020BF5}"/>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99" name="Line 15">
                  <a:extLst>
                    <a:ext uri="{FF2B5EF4-FFF2-40B4-BE49-F238E27FC236}">
                      <a16:creationId xmlns:a16="http://schemas.microsoft.com/office/drawing/2014/main" id="{27694009-33C3-40DF-893A-CCD4C32C3115}"/>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00" name="Line 16">
                  <a:extLst>
                    <a:ext uri="{FF2B5EF4-FFF2-40B4-BE49-F238E27FC236}">
                      <a16:creationId xmlns:a16="http://schemas.microsoft.com/office/drawing/2014/main" id="{111484A3-B3D3-4615-B207-3D06E8B2FEFC}"/>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01" name="Line 17">
                  <a:extLst>
                    <a:ext uri="{FF2B5EF4-FFF2-40B4-BE49-F238E27FC236}">
                      <a16:creationId xmlns:a16="http://schemas.microsoft.com/office/drawing/2014/main" id="{6CDA286C-D7D1-4C85-B2DB-20A9EEF168B3}"/>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95" name="Freeform 5">
                <a:extLst>
                  <a:ext uri="{FF2B5EF4-FFF2-40B4-BE49-F238E27FC236}">
                    <a16:creationId xmlns:a16="http://schemas.microsoft.com/office/drawing/2014/main" id="{BA7B18A3-324D-48A7-9C9D-47FCE11A5423}"/>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44" name="Group 43">
              <a:extLst>
                <a:ext uri="{FF2B5EF4-FFF2-40B4-BE49-F238E27FC236}">
                  <a16:creationId xmlns:a16="http://schemas.microsoft.com/office/drawing/2014/main" id="{1FAB0F65-0A9A-497C-AD09-F07304E94D9B}"/>
                </a:ext>
              </a:extLst>
            </p:cNvPr>
            <p:cNvGrpSpPr/>
            <p:nvPr/>
          </p:nvGrpSpPr>
          <p:grpSpPr>
            <a:xfrm>
              <a:off x="7978217" y="2234285"/>
              <a:ext cx="554668" cy="377171"/>
              <a:chOff x="9151662" y="1184065"/>
              <a:chExt cx="554668" cy="377171"/>
            </a:xfrm>
          </p:grpSpPr>
          <p:grpSp>
            <p:nvGrpSpPr>
              <p:cNvPr id="88" name="Group 4">
                <a:extLst>
                  <a:ext uri="{FF2B5EF4-FFF2-40B4-BE49-F238E27FC236}">
                    <a16:creationId xmlns:a16="http://schemas.microsoft.com/office/drawing/2014/main" id="{CCD859DE-8BEE-408E-B415-A04C52EC3F6C}"/>
                  </a:ext>
                </a:extLst>
              </p:cNvPr>
              <p:cNvGrpSpPr>
                <a:grpSpLocks noChangeAspect="1"/>
              </p:cNvGrpSpPr>
              <p:nvPr/>
            </p:nvGrpSpPr>
            <p:grpSpPr bwMode="auto">
              <a:xfrm>
                <a:off x="9396633" y="1190427"/>
                <a:ext cx="309697" cy="302323"/>
                <a:chOff x="1759" y="236"/>
                <a:chExt cx="252" cy="246"/>
              </a:xfrm>
              <a:noFill/>
            </p:grpSpPr>
            <p:sp>
              <p:nvSpPr>
                <p:cNvPr id="90" name="Freeform 5">
                  <a:extLst>
                    <a:ext uri="{FF2B5EF4-FFF2-40B4-BE49-F238E27FC236}">
                      <a16:creationId xmlns:a16="http://schemas.microsoft.com/office/drawing/2014/main" id="{3388A731-1A0B-478A-9A5C-6E95459E2DF2}"/>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91" name="Rectangle 6">
                  <a:extLst>
                    <a:ext uri="{FF2B5EF4-FFF2-40B4-BE49-F238E27FC236}">
                      <a16:creationId xmlns:a16="http://schemas.microsoft.com/office/drawing/2014/main" id="{A036F962-F754-4034-89C0-5C045A45B70A}"/>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92" name="Rectangle 7">
                  <a:extLst>
                    <a:ext uri="{FF2B5EF4-FFF2-40B4-BE49-F238E27FC236}">
                      <a16:creationId xmlns:a16="http://schemas.microsoft.com/office/drawing/2014/main" id="{6A002A49-AA3A-45EF-BF09-F7BE69B7EB0D}"/>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93" name="Rectangle 8">
                  <a:extLst>
                    <a:ext uri="{FF2B5EF4-FFF2-40B4-BE49-F238E27FC236}">
                      <a16:creationId xmlns:a16="http://schemas.microsoft.com/office/drawing/2014/main" id="{F522F43D-7728-4957-AC60-BFE03908D4F0}"/>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89" name="Freeform 5">
                <a:extLst>
                  <a:ext uri="{FF2B5EF4-FFF2-40B4-BE49-F238E27FC236}">
                    <a16:creationId xmlns:a16="http://schemas.microsoft.com/office/drawing/2014/main" id="{8D1D6C5B-247D-4454-958F-3ECAF966F55E}"/>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45" name="Straight Arrow Connector 44">
              <a:extLst>
                <a:ext uri="{FF2B5EF4-FFF2-40B4-BE49-F238E27FC236}">
                  <a16:creationId xmlns:a16="http://schemas.microsoft.com/office/drawing/2014/main" id="{26707581-D2A4-422F-9900-5904E2993659}"/>
                </a:ext>
              </a:extLst>
            </p:cNvPr>
            <p:cNvCxnSpPr/>
            <p:nvPr/>
          </p:nvCxnSpPr>
          <p:spPr>
            <a:xfrm>
              <a:off x="4414474" y="2722218"/>
              <a:ext cx="8918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5DAB6C3-3D60-4613-A953-5E485F9E33E4}"/>
                </a:ext>
              </a:extLst>
            </p:cNvPr>
            <p:cNvCxnSpPr/>
            <p:nvPr/>
          </p:nvCxnSpPr>
          <p:spPr>
            <a:xfrm>
              <a:off x="6598874" y="2731867"/>
              <a:ext cx="8918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7C554F6-96B9-4118-AD2F-9D869F2238C4}"/>
                </a:ext>
              </a:extLst>
            </p:cNvPr>
            <p:cNvSpPr/>
            <p:nvPr/>
          </p:nvSpPr>
          <p:spPr>
            <a:xfrm>
              <a:off x="5085319" y="4156531"/>
              <a:ext cx="1609608"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JOB SCHEDULER</a:t>
              </a:r>
            </a:p>
          </p:txBody>
        </p:sp>
        <p:sp>
          <p:nvSpPr>
            <p:cNvPr id="48" name="Rectangle 47">
              <a:extLst>
                <a:ext uri="{FF2B5EF4-FFF2-40B4-BE49-F238E27FC236}">
                  <a16:creationId xmlns:a16="http://schemas.microsoft.com/office/drawing/2014/main" id="{763BCA4A-3EFB-41E7-8E88-21BE62ED9DB7}"/>
                </a:ext>
              </a:extLst>
            </p:cNvPr>
            <p:cNvSpPr/>
            <p:nvPr/>
          </p:nvSpPr>
          <p:spPr>
            <a:xfrm>
              <a:off x="7167651" y="4156531"/>
              <a:ext cx="1770569"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NOTIFICATION &amp; LOGS</a:t>
              </a:r>
            </a:p>
          </p:txBody>
        </p:sp>
        <p:sp>
          <p:nvSpPr>
            <p:cNvPr id="49" name="Rectangle 48">
              <a:extLst>
                <a:ext uri="{FF2B5EF4-FFF2-40B4-BE49-F238E27FC236}">
                  <a16:creationId xmlns:a16="http://schemas.microsoft.com/office/drawing/2014/main" id="{4662027F-113D-497A-837E-AC737ECF08D4}"/>
                </a:ext>
              </a:extLst>
            </p:cNvPr>
            <p:cNvSpPr/>
            <p:nvPr/>
          </p:nvSpPr>
          <p:spPr>
            <a:xfrm>
              <a:off x="5326429" y="2642514"/>
              <a:ext cx="1291376"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SCIENTIST</a:t>
              </a:r>
            </a:p>
          </p:txBody>
        </p:sp>
        <p:sp>
          <p:nvSpPr>
            <p:cNvPr id="50" name="Rectangle 49">
              <a:extLst>
                <a:ext uri="{FF2B5EF4-FFF2-40B4-BE49-F238E27FC236}">
                  <a16:creationId xmlns:a16="http://schemas.microsoft.com/office/drawing/2014/main" id="{6970660A-28AE-4BD6-BC35-A93481B12DDE}"/>
                </a:ext>
              </a:extLst>
            </p:cNvPr>
            <p:cNvSpPr/>
            <p:nvPr/>
          </p:nvSpPr>
          <p:spPr>
            <a:xfrm>
              <a:off x="7582989" y="2629546"/>
              <a:ext cx="1555200"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BUSINESS ANALYST</a:t>
              </a:r>
            </a:p>
          </p:txBody>
        </p:sp>
        <p:sp>
          <p:nvSpPr>
            <p:cNvPr id="51" name="Oval 50">
              <a:extLst>
                <a:ext uri="{FF2B5EF4-FFF2-40B4-BE49-F238E27FC236}">
                  <a16:creationId xmlns:a16="http://schemas.microsoft.com/office/drawing/2014/main" id="{881474B8-CAC8-41FC-BCAA-8440E40CC6F9}"/>
                </a:ext>
              </a:extLst>
            </p:cNvPr>
            <p:cNvSpPr/>
            <p:nvPr/>
          </p:nvSpPr>
          <p:spPr>
            <a:xfrm>
              <a:off x="3085844"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2" name="Oval 51">
              <a:extLst>
                <a:ext uri="{FF2B5EF4-FFF2-40B4-BE49-F238E27FC236}">
                  <a16:creationId xmlns:a16="http://schemas.microsoft.com/office/drawing/2014/main" id="{814F8F12-6643-45FD-9659-94A27D67CDDC}"/>
                </a:ext>
              </a:extLst>
            </p:cNvPr>
            <p:cNvSpPr/>
            <p:nvPr/>
          </p:nvSpPr>
          <p:spPr>
            <a:xfrm>
              <a:off x="3593167"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3" name="Oval 52">
              <a:extLst>
                <a:ext uri="{FF2B5EF4-FFF2-40B4-BE49-F238E27FC236}">
                  <a16:creationId xmlns:a16="http://schemas.microsoft.com/office/drawing/2014/main" id="{03FD8195-70D7-489C-975B-F7B30E231CDA}"/>
                </a:ext>
              </a:extLst>
            </p:cNvPr>
            <p:cNvSpPr/>
            <p:nvPr/>
          </p:nvSpPr>
          <p:spPr>
            <a:xfrm>
              <a:off x="4100490"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cxnSp>
          <p:nvCxnSpPr>
            <p:cNvPr id="54" name="Straight Arrow Connector 53">
              <a:extLst>
                <a:ext uri="{FF2B5EF4-FFF2-40B4-BE49-F238E27FC236}">
                  <a16:creationId xmlns:a16="http://schemas.microsoft.com/office/drawing/2014/main" id="{9B10D57B-40D1-4F03-8F3E-6094851F2B38}"/>
                </a:ext>
              </a:extLst>
            </p:cNvPr>
            <p:cNvCxnSpPr>
              <a:cxnSpLocks/>
            </p:cNvCxnSpPr>
            <p:nvPr/>
          </p:nvCxnSpPr>
          <p:spPr>
            <a:xfrm>
              <a:off x="3361205" y="3837369"/>
              <a:ext cx="23103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5842134-82DC-438A-B022-CBA46A2B48E9}"/>
                </a:ext>
              </a:extLst>
            </p:cNvPr>
            <p:cNvCxnSpPr>
              <a:cxnSpLocks/>
            </p:cNvCxnSpPr>
            <p:nvPr/>
          </p:nvCxnSpPr>
          <p:spPr>
            <a:xfrm>
              <a:off x="3868527" y="3837369"/>
              <a:ext cx="23103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946E650-333C-4408-8137-7158F8A78008}"/>
                </a:ext>
              </a:extLst>
            </p:cNvPr>
            <p:cNvGrpSpPr/>
            <p:nvPr/>
          </p:nvGrpSpPr>
          <p:grpSpPr>
            <a:xfrm>
              <a:off x="5731391" y="3637098"/>
              <a:ext cx="400544" cy="400542"/>
              <a:chOff x="2335756" y="3558618"/>
              <a:chExt cx="318744" cy="318742"/>
            </a:xfrm>
          </p:grpSpPr>
          <p:sp>
            <p:nvSpPr>
              <p:cNvPr id="86" name="Freeform 22">
                <a:extLst>
                  <a:ext uri="{FF2B5EF4-FFF2-40B4-BE49-F238E27FC236}">
                    <a16:creationId xmlns:a16="http://schemas.microsoft.com/office/drawing/2014/main" id="{BD1CA363-0F46-417B-9F39-D6DD84777B9D}"/>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87" name="Oval 86">
                <a:extLst>
                  <a:ext uri="{FF2B5EF4-FFF2-40B4-BE49-F238E27FC236}">
                    <a16:creationId xmlns:a16="http://schemas.microsoft.com/office/drawing/2014/main" id="{56FADEAC-8125-4FC9-B127-18F51059CEB0}"/>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7" name="Group 56">
              <a:extLst>
                <a:ext uri="{FF2B5EF4-FFF2-40B4-BE49-F238E27FC236}">
                  <a16:creationId xmlns:a16="http://schemas.microsoft.com/office/drawing/2014/main" id="{A3712892-4E74-41B0-B11E-5EE9FEF97CFF}"/>
                </a:ext>
              </a:extLst>
            </p:cNvPr>
            <p:cNvGrpSpPr/>
            <p:nvPr/>
          </p:nvGrpSpPr>
          <p:grpSpPr>
            <a:xfrm>
              <a:off x="7892893" y="3639538"/>
              <a:ext cx="435200" cy="395663"/>
              <a:chOff x="4530976" y="2990126"/>
              <a:chExt cx="231285" cy="210274"/>
            </a:xfrm>
          </p:grpSpPr>
          <p:sp>
            <p:nvSpPr>
              <p:cNvPr id="82" name="Freeform 5">
                <a:extLst>
                  <a:ext uri="{FF2B5EF4-FFF2-40B4-BE49-F238E27FC236}">
                    <a16:creationId xmlns:a16="http://schemas.microsoft.com/office/drawing/2014/main" id="{3FEC241A-656F-413D-BD65-19A5B9D84703}"/>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83" name="Group 82">
                <a:extLst>
                  <a:ext uri="{FF2B5EF4-FFF2-40B4-BE49-F238E27FC236}">
                    <a16:creationId xmlns:a16="http://schemas.microsoft.com/office/drawing/2014/main" id="{F6252119-6E48-4AC6-B359-701FC459C366}"/>
                  </a:ext>
                </a:extLst>
              </p:cNvPr>
              <p:cNvGrpSpPr/>
              <p:nvPr/>
            </p:nvGrpSpPr>
            <p:grpSpPr>
              <a:xfrm>
                <a:off x="4646619" y="3052306"/>
                <a:ext cx="0" cy="122254"/>
                <a:chOff x="4791447" y="2616042"/>
                <a:chExt cx="0" cy="1427764"/>
              </a:xfrm>
            </p:grpSpPr>
            <p:cxnSp>
              <p:nvCxnSpPr>
                <p:cNvPr id="84" name="Straight Connector 83">
                  <a:extLst>
                    <a:ext uri="{FF2B5EF4-FFF2-40B4-BE49-F238E27FC236}">
                      <a16:creationId xmlns:a16="http://schemas.microsoft.com/office/drawing/2014/main" id="{B1A0D925-D693-4ECC-8592-3D8231BC3CC0}"/>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B1C0FF5-DDBB-48A9-9268-5CCC3BAF35FF}"/>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 name="Group 57">
              <a:extLst>
                <a:ext uri="{FF2B5EF4-FFF2-40B4-BE49-F238E27FC236}">
                  <a16:creationId xmlns:a16="http://schemas.microsoft.com/office/drawing/2014/main" id="{D305317F-A6BB-45DE-ACB0-5BBF277C4166}"/>
                </a:ext>
              </a:extLst>
            </p:cNvPr>
            <p:cNvGrpSpPr/>
            <p:nvPr/>
          </p:nvGrpSpPr>
          <p:grpSpPr>
            <a:xfrm>
              <a:off x="8146596" y="4932273"/>
              <a:ext cx="612740" cy="486364"/>
              <a:chOff x="4223626" y="2353385"/>
              <a:chExt cx="1173971" cy="931848"/>
            </a:xfrm>
          </p:grpSpPr>
          <p:grpSp>
            <p:nvGrpSpPr>
              <p:cNvPr id="59" name="Group 58">
                <a:extLst>
                  <a:ext uri="{FF2B5EF4-FFF2-40B4-BE49-F238E27FC236}">
                    <a16:creationId xmlns:a16="http://schemas.microsoft.com/office/drawing/2014/main" id="{E079DB36-D422-4506-9FCB-86AF7C4803DE}"/>
                  </a:ext>
                </a:extLst>
              </p:cNvPr>
              <p:cNvGrpSpPr/>
              <p:nvPr/>
            </p:nvGrpSpPr>
            <p:grpSpPr>
              <a:xfrm>
                <a:off x="4273550" y="2402418"/>
                <a:ext cx="1079500" cy="840315"/>
                <a:chOff x="4273550" y="2402418"/>
                <a:chExt cx="1079500" cy="840315"/>
              </a:xfrm>
            </p:grpSpPr>
            <p:cxnSp>
              <p:nvCxnSpPr>
                <p:cNvPr id="68" name="Straight Connector 67">
                  <a:extLst>
                    <a:ext uri="{FF2B5EF4-FFF2-40B4-BE49-F238E27FC236}">
                      <a16:creationId xmlns:a16="http://schemas.microsoft.com/office/drawing/2014/main" id="{5A95F360-43EC-46B5-BAB9-584D6E30400F}"/>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69" name="Straight Connector 68">
                  <a:extLst>
                    <a:ext uri="{FF2B5EF4-FFF2-40B4-BE49-F238E27FC236}">
                      <a16:creationId xmlns:a16="http://schemas.microsoft.com/office/drawing/2014/main" id="{898C7BD3-E8CC-4E7B-BD0D-7682998A7072}"/>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0" name="Straight Connector 69">
                  <a:extLst>
                    <a:ext uri="{FF2B5EF4-FFF2-40B4-BE49-F238E27FC236}">
                      <a16:creationId xmlns:a16="http://schemas.microsoft.com/office/drawing/2014/main" id="{D37D1F39-9EE4-4FFE-A03E-B2821AD01303}"/>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1" name="Straight Connector 70">
                  <a:extLst>
                    <a:ext uri="{FF2B5EF4-FFF2-40B4-BE49-F238E27FC236}">
                      <a16:creationId xmlns:a16="http://schemas.microsoft.com/office/drawing/2014/main" id="{A346CF40-37AA-4A8D-8B1D-810F8EB507FD}"/>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2" name="Straight Connector 71">
                  <a:extLst>
                    <a:ext uri="{FF2B5EF4-FFF2-40B4-BE49-F238E27FC236}">
                      <a16:creationId xmlns:a16="http://schemas.microsoft.com/office/drawing/2014/main" id="{D59906BB-9283-4C39-BA45-A5EF406D8E57}"/>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3" name="Straight Connector 72">
                  <a:extLst>
                    <a:ext uri="{FF2B5EF4-FFF2-40B4-BE49-F238E27FC236}">
                      <a16:creationId xmlns:a16="http://schemas.microsoft.com/office/drawing/2014/main" id="{2A321B40-9BC6-44CB-B141-E2AD26A4BA49}"/>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4" name="Straight Connector 73">
                  <a:extLst>
                    <a:ext uri="{FF2B5EF4-FFF2-40B4-BE49-F238E27FC236}">
                      <a16:creationId xmlns:a16="http://schemas.microsoft.com/office/drawing/2014/main" id="{7470BD9F-D194-44A4-92B6-74D975A19C6C}"/>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a:extLst>
                    <a:ext uri="{FF2B5EF4-FFF2-40B4-BE49-F238E27FC236}">
                      <a16:creationId xmlns:a16="http://schemas.microsoft.com/office/drawing/2014/main" id="{C61E1EC4-811F-4D8B-8DE0-C994B82DB2CB}"/>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a:extLst>
                    <a:ext uri="{FF2B5EF4-FFF2-40B4-BE49-F238E27FC236}">
                      <a16:creationId xmlns:a16="http://schemas.microsoft.com/office/drawing/2014/main" id="{4B9EA0ED-C334-4844-B0A9-2EE50C4290B4}"/>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7" name="Straight Connector 76">
                  <a:extLst>
                    <a:ext uri="{FF2B5EF4-FFF2-40B4-BE49-F238E27FC236}">
                      <a16:creationId xmlns:a16="http://schemas.microsoft.com/office/drawing/2014/main" id="{F8CDF4DA-1703-43B9-BBD0-241AFB99478B}"/>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8" name="Straight Connector 77">
                  <a:extLst>
                    <a:ext uri="{FF2B5EF4-FFF2-40B4-BE49-F238E27FC236}">
                      <a16:creationId xmlns:a16="http://schemas.microsoft.com/office/drawing/2014/main" id="{84F85042-FC29-4B80-BB81-644DFA21209B}"/>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9" name="Straight Connector 78">
                  <a:extLst>
                    <a:ext uri="{FF2B5EF4-FFF2-40B4-BE49-F238E27FC236}">
                      <a16:creationId xmlns:a16="http://schemas.microsoft.com/office/drawing/2014/main" id="{CFE97365-1A7D-4E35-B878-8DAB0629B44E}"/>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80" name="Straight Connector 79">
                  <a:extLst>
                    <a:ext uri="{FF2B5EF4-FFF2-40B4-BE49-F238E27FC236}">
                      <a16:creationId xmlns:a16="http://schemas.microsoft.com/office/drawing/2014/main" id="{5BF9D3BF-7D08-48F8-9DF3-590E32FBE301}"/>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81" name="Straight Connector 80">
                  <a:extLst>
                    <a:ext uri="{FF2B5EF4-FFF2-40B4-BE49-F238E27FC236}">
                      <a16:creationId xmlns:a16="http://schemas.microsoft.com/office/drawing/2014/main" id="{3B0FF445-8391-48F9-BDDA-41E9F25D4E74}"/>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60" name="Oval 19">
                <a:extLst>
                  <a:ext uri="{FF2B5EF4-FFF2-40B4-BE49-F238E27FC236}">
                    <a16:creationId xmlns:a16="http://schemas.microsoft.com/office/drawing/2014/main" id="{7658DE7C-3BBB-4E49-9835-42DCD304484A}"/>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61" name="Oval 19">
                <a:extLst>
                  <a:ext uri="{FF2B5EF4-FFF2-40B4-BE49-F238E27FC236}">
                    <a16:creationId xmlns:a16="http://schemas.microsoft.com/office/drawing/2014/main" id="{8A0ABC27-6FDE-44CF-A5AF-F8A12D902D6E}"/>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62" name="Oval 19">
                <a:extLst>
                  <a:ext uri="{FF2B5EF4-FFF2-40B4-BE49-F238E27FC236}">
                    <a16:creationId xmlns:a16="http://schemas.microsoft.com/office/drawing/2014/main" id="{0C99A5FE-A543-4C28-A9F8-1CC59407EA18}"/>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63" name="Oval 19">
                <a:extLst>
                  <a:ext uri="{FF2B5EF4-FFF2-40B4-BE49-F238E27FC236}">
                    <a16:creationId xmlns:a16="http://schemas.microsoft.com/office/drawing/2014/main" id="{FD3BE1C0-C661-4AEF-972C-218F10E01A66}"/>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64" name="Oval 19">
                <a:extLst>
                  <a:ext uri="{FF2B5EF4-FFF2-40B4-BE49-F238E27FC236}">
                    <a16:creationId xmlns:a16="http://schemas.microsoft.com/office/drawing/2014/main" id="{19B97467-EC40-4280-B778-9730049AD16C}"/>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65" name="Oval 19">
                <a:extLst>
                  <a:ext uri="{FF2B5EF4-FFF2-40B4-BE49-F238E27FC236}">
                    <a16:creationId xmlns:a16="http://schemas.microsoft.com/office/drawing/2014/main" id="{0A73310D-3522-44B1-A355-51EE177B5F01}"/>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66" name="Oval 19">
                <a:extLst>
                  <a:ext uri="{FF2B5EF4-FFF2-40B4-BE49-F238E27FC236}">
                    <a16:creationId xmlns:a16="http://schemas.microsoft.com/office/drawing/2014/main" id="{1F1A845C-9D41-40DF-A710-1FB4FE93AB58}"/>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67" name="Oval 19">
                <a:extLst>
                  <a:ext uri="{FF2B5EF4-FFF2-40B4-BE49-F238E27FC236}">
                    <a16:creationId xmlns:a16="http://schemas.microsoft.com/office/drawing/2014/main" id="{BE21FCFE-3119-4BA7-98FD-99D73A52419A}"/>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sp>
        <p:nvSpPr>
          <p:cNvPr id="107" name="Rectangle 106">
            <a:extLst>
              <a:ext uri="{FF2B5EF4-FFF2-40B4-BE49-F238E27FC236}">
                <a16:creationId xmlns:a16="http://schemas.microsoft.com/office/drawing/2014/main" id="{94DBD27A-AA4A-4611-8521-5309969A1CDD}"/>
              </a:ext>
            </a:extLst>
          </p:cNvPr>
          <p:cNvSpPr/>
          <p:nvPr/>
        </p:nvSpPr>
        <p:spPr bwMode="auto">
          <a:xfrm>
            <a:off x="6315803" y="4614251"/>
            <a:ext cx="5506083" cy="1142114"/>
          </a:xfrm>
          <a:prstGeom prst="rect">
            <a:avLst/>
          </a:prstGeom>
          <a:solidFill>
            <a:srgbClr val="F2F8FD">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8" name="Rectangle 107">
            <a:extLst>
              <a:ext uri="{FF2B5EF4-FFF2-40B4-BE49-F238E27FC236}">
                <a16:creationId xmlns:a16="http://schemas.microsoft.com/office/drawing/2014/main" id="{4B27D452-6E35-49DF-A6CD-4A5C34BC8041}"/>
              </a:ext>
            </a:extLst>
          </p:cNvPr>
          <p:cNvSpPr/>
          <p:nvPr/>
        </p:nvSpPr>
        <p:spPr bwMode="auto">
          <a:xfrm>
            <a:off x="6315803" y="2201462"/>
            <a:ext cx="5506083" cy="1142114"/>
          </a:xfrm>
          <a:prstGeom prst="rect">
            <a:avLst/>
          </a:prstGeom>
          <a:solidFill>
            <a:srgbClr val="F2F8FD">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09041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62F9B8A5-6B0C-485B-9F17-1BEB90092AFF}"/>
              </a:ext>
            </a:extLst>
          </p:cNvPr>
          <p:cNvSpPr>
            <a:spLocks noGrp="1"/>
          </p:cNvSpPr>
          <p:nvPr>
            <p:ph type="body" sz="quarter" idx="10"/>
          </p:nvPr>
        </p:nvSpPr>
        <p:spPr>
          <a:xfrm>
            <a:off x="269240" y="1324160"/>
            <a:ext cx="5826760" cy="4275016"/>
          </a:xfrm>
        </p:spPr>
        <p:txBody>
          <a:bodyPr/>
          <a:lstStyle/>
          <a:p>
            <a:r>
              <a:rPr lang="en-US" dirty="0"/>
              <a:t>OPTIMIZED I/O PERFORMANCE</a:t>
            </a:r>
          </a:p>
          <a:p>
            <a:pPr lvl="1"/>
            <a:r>
              <a:rPr lang="en-US" dirty="0"/>
              <a:t>The Databricks I/O module (DBIO) takes processing speeds to the next level — significantly improving the performance of Spark in the cloud</a:t>
            </a:r>
          </a:p>
          <a:p>
            <a:r>
              <a:rPr lang="en-US" dirty="0"/>
              <a:t>FULLY-MANAGED PLATFORM ON AZURE</a:t>
            </a:r>
          </a:p>
          <a:p>
            <a:pPr lvl="1"/>
            <a:r>
              <a:rPr lang="en-US" dirty="0"/>
              <a:t>Reap the benefits of a fully managed service and remove the complexity of big data and machine learning</a:t>
            </a:r>
          </a:p>
          <a:p>
            <a:r>
              <a:rPr lang="en-US" dirty="0"/>
              <a:t>SERVERLESS INFRASTRUCTURE</a:t>
            </a:r>
          </a:p>
          <a:p>
            <a:pPr lvl="1"/>
            <a:r>
              <a:rPr lang="en-US" dirty="0"/>
              <a:t>Databricks’ </a:t>
            </a:r>
            <a:r>
              <a:rPr lang="en-US" dirty="0" err="1"/>
              <a:t>serverless</a:t>
            </a:r>
            <a:r>
              <a:rPr lang="en-US" dirty="0"/>
              <a:t> and highly elastic cloud service is designed to remove operational complexity while ensuring reliability and cost efficiency at scale</a:t>
            </a:r>
          </a:p>
          <a:p>
            <a:r>
              <a:rPr lang="en-US" dirty="0"/>
              <a:t>OPERATE AT MASSIVE SCALE</a:t>
            </a:r>
          </a:p>
          <a:p>
            <a:pPr lvl="1"/>
            <a:r>
              <a:rPr lang="en-US" dirty="0"/>
              <a:t>Without limits globally</a:t>
            </a:r>
          </a:p>
        </p:txBody>
      </p:sp>
      <p:sp>
        <p:nvSpPr>
          <p:cNvPr id="3" name="Title 2">
            <a:extLst>
              <a:ext uri="{FF2B5EF4-FFF2-40B4-BE49-F238E27FC236}">
                <a16:creationId xmlns:a16="http://schemas.microsoft.com/office/drawing/2014/main" id="{1AA5E8C9-F1E7-4E7A-B4D0-B84437D43C90}"/>
              </a:ext>
            </a:extLst>
          </p:cNvPr>
          <p:cNvSpPr>
            <a:spLocks noGrp="1"/>
          </p:cNvSpPr>
          <p:nvPr>
            <p:ph type="title"/>
          </p:nvPr>
        </p:nvSpPr>
        <p:spPr/>
        <p:txBody>
          <a:bodyPr/>
          <a:lstStyle/>
          <a:p>
            <a:r>
              <a:rPr lang="en-US" dirty="0"/>
              <a:t>Optimized Databricks Runtime Engine </a:t>
            </a:r>
          </a:p>
        </p:txBody>
      </p:sp>
      <p:grpSp>
        <p:nvGrpSpPr>
          <p:cNvPr id="38" name="Group 37">
            <a:extLst>
              <a:ext uri="{FF2B5EF4-FFF2-40B4-BE49-F238E27FC236}">
                <a16:creationId xmlns:a16="http://schemas.microsoft.com/office/drawing/2014/main" id="{B825F90D-9FE4-44F8-A015-EE225214030C}"/>
              </a:ext>
            </a:extLst>
          </p:cNvPr>
          <p:cNvGrpSpPr/>
          <p:nvPr/>
        </p:nvGrpSpPr>
        <p:grpSpPr>
          <a:xfrm>
            <a:off x="6284901" y="1833155"/>
            <a:ext cx="5596725" cy="3975462"/>
            <a:chOff x="2740512" y="1257570"/>
            <a:chExt cx="6559026" cy="4659003"/>
          </a:xfrm>
        </p:grpSpPr>
        <p:sp>
          <p:nvSpPr>
            <p:cNvPr id="40" name="Freeform 4">
              <a:extLst>
                <a:ext uri="{FF2B5EF4-FFF2-40B4-BE49-F238E27FC236}">
                  <a16:creationId xmlns:a16="http://schemas.microsoft.com/office/drawing/2014/main" id="{81BFC289-8A07-45FD-B582-1945D69A67C4}"/>
                </a:ext>
              </a:extLst>
            </p:cNvPr>
            <p:cNvSpPr>
              <a:spLocks noChangeArrowheads="1"/>
            </p:cNvSpPr>
            <p:nvPr/>
          </p:nvSpPr>
          <p:spPr bwMode="auto">
            <a:xfrm>
              <a:off x="2740512" y="1257570"/>
              <a:ext cx="6559026" cy="4659003"/>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1" name="Freeform 4">
              <a:extLst>
                <a:ext uri="{FF2B5EF4-FFF2-40B4-BE49-F238E27FC236}">
                  <a16:creationId xmlns:a16="http://schemas.microsoft.com/office/drawing/2014/main" id="{AE422A0D-0A1C-4FC7-9B2A-C0B74F7232EA}"/>
                </a:ext>
              </a:extLst>
            </p:cNvPr>
            <p:cNvSpPr>
              <a:spLocks noChangeArrowheads="1"/>
            </p:cNvSpPr>
            <p:nvPr/>
          </p:nvSpPr>
          <p:spPr bwMode="auto">
            <a:xfrm>
              <a:off x="2837398" y="4583044"/>
              <a:ext cx="6350000" cy="1214672"/>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42" name="Group 41">
              <a:extLst>
                <a:ext uri="{FF2B5EF4-FFF2-40B4-BE49-F238E27FC236}">
                  <a16:creationId xmlns:a16="http://schemas.microsoft.com/office/drawing/2014/main" id="{41B39842-BD7D-4228-B418-66A983FF0F72}"/>
                </a:ext>
              </a:extLst>
            </p:cNvPr>
            <p:cNvGrpSpPr/>
            <p:nvPr/>
          </p:nvGrpSpPr>
          <p:grpSpPr>
            <a:xfrm>
              <a:off x="3571135" y="4969331"/>
              <a:ext cx="411025" cy="476588"/>
              <a:chOff x="1271588" y="5613400"/>
              <a:chExt cx="517525" cy="600076"/>
            </a:xfrm>
            <a:solidFill>
              <a:schemeClr val="tx2"/>
            </a:solidFill>
          </p:grpSpPr>
          <p:sp>
            <p:nvSpPr>
              <p:cNvPr id="143" name="Freeform 83">
                <a:extLst>
                  <a:ext uri="{FF2B5EF4-FFF2-40B4-BE49-F238E27FC236}">
                    <a16:creationId xmlns:a16="http://schemas.microsoft.com/office/drawing/2014/main" id="{676CCD96-9695-4A3F-A753-6FF17D48801F}"/>
                  </a:ext>
                </a:extLst>
              </p:cNvPr>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44" name="Freeform 84">
                <a:extLst>
                  <a:ext uri="{FF2B5EF4-FFF2-40B4-BE49-F238E27FC236}">
                    <a16:creationId xmlns:a16="http://schemas.microsoft.com/office/drawing/2014/main" id="{531A8DDE-5362-4FFA-8D33-F97855387D7B}"/>
                  </a:ext>
                </a:extLst>
              </p:cNvPr>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45" name="Freeform 85">
                <a:extLst>
                  <a:ext uri="{FF2B5EF4-FFF2-40B4-BE49-F238E27FC236}">
                    <a16:creationId xmlns:a16="http://schemas.microsoft.com/office/drawing/2014/main" id="{0EA9968F-03D1-4A33-B327-F6D9689E2CCE}"/>
                  </a:ext>
                </a:extLst>
              </p:cNvPr>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43" name="Freeform 86">
              <a:extLst>
                <a:ext uri="{FF2B5EF4-FFF2-40B4-BE49-F238E27FC236}">
                  <a16:creationId xmlns:a16="http://schemas.microsoft.com/office/drawing/2014/main" id="{86EB0D8B-35C9-4B2B-B79A-7AAAED243484}"/>
                </a:ext>
              </a:extLst>
            </p:cNvPr>
            <p:cNvSpPr>
              <a:spLocks noChangeArrowheads="1"/>
            </p:cNvSpPr>
            <p:nvPr/>
          </p:nvSpPr>
          <p:spPr bwMode="auto">
            <a:xfrm>
              <a:off x="6651352" y="4978037"/>
              <a:ext cx="610233" cy="394634"/>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4" name="Rectangle 43">
              <a:extLst>
                <a:ext uri="{FF2B5EF4-FFF2-40B4-BE49-F238E27FC236}">
                  <a16:creationId xmlns:a16="http://schemas.microsoft.com/office/drawing/2014/main" id="{648B0F15-AB1B-4504-A2C2-96CAC012A536}"/>
                </a:ext>
              </a:extLst>
            </p:cNvPr>
            <p:cNvSpPr/>
            <p:nvPr/>
          </p:nvSpPr>
          <p:spPr>
            <a:xfrm>
              <a:off x="2879892" y="4591162"/>
              <a:ext cx="6103542"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Optimized Databricks Runtime Engine</a:t>
              </a:r>
            </a:p>
          </p:txBody>
        </p:sp>
        <p:sp>
          <p:nvSpPr>
            <p:cNvPr id="69" name="Rectangle 68">
              <a:extLst>
                <a:ext uri="{FF2B5EF4-FFF2-40B4-BE49-F238E27FC236}">
                  <a16:creationId xmlns:a16="http://schemas.microsoft.com/office/drawing/2014/main" id="{A3357160-5479-4875-9085-110C365A9F82}"/>
                </a:ext>
              </a:extLst>
            </p:cNvPr>
            <p:cNvSpPr/>
            <p:nvPr/>
          </p:nvSpPr>
          <p:spPr>
            <a:xfrm>
              <a:off x="3169464" y="549317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DATABRICKS I/O</a:t>
              </a:r>
            </a:p>
          </p:txBody>
        </p:sp>
        <p:sp>
          <p:nvSpPr>
            <p:cNvPr id="70" name="Rectangle 69">
              <a:extLst>
                <a:ext uri="{FF2B5EF4-FFF2-40B4-BE49-F238E27FC236}">
                  <a16:creationId xmlns:a16="http://schemas.microsoft.com/office/drawing/2014/main" id="{D8D874E4-F78B-4ECA-B1A6-A3CE8A114BF4}"/>
                </a:ext>
              </a:extLst>
            </p:cNvPr>
            <p:cNvSpPr/>
            <p:nvPr/>
          </p:nvSpPr>
          <p:spPr>
            <a:xfrm>
              <a:off x="6333964" y="549212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SERVERLESS</a:t>
              </a:r>
            </a:p>
          </p:txBody>
        </p:sp>
        <p:sp>
          <p:nvSpPr>
            <p:cNvPr id="71" name="Freeform 2">
              <a:extLst>
                <a:ext uri="{FF2B5EF4-FFF2-40B4-BE49-F238E27FC236}">
                  <a16:creationId xmlns:a16="http://schemas.microsoft.com/office/drawing/2014/main" id="{E5F449D8-F8A6-4780-A8A0-FCD6633EB964}"/>
                </a:ext>
              </a:extLst>
            </p:cNvPr>
            <p:cNvSpPr>
              <a:spLocks noChangeArrowheads="1"/>
            </p:cNvSpPr>
            <p:nvPr/>
          </p:nvSpPr>
          <p:spPr bwMode="auto">
            <a:xfrm>
              <a:off x="2837398" y="3102412"/>
              <a:ext cx="6350000" cy="1378842"/>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72" name="Rectangle 71">
              <a:extLst>
                <a:ext uri="{FF2B5EF4-FFF2-40B4-BE49-F238E27FC236}">
                  <a16:creationId xmlns:a16="http://schemas.microsoft.com/office/drawing/2014/main" id="{65B1B625-5784-416D-82C6-235F5530733B}"/>
                </a:ext>
              </a:extLst>
            </p:cNvPr>
            <p:cNvSpPr/>
            <p:nvPr/>
          </p:nvSpPr>
          <p:spPr>
            <a:xfrm>
              <a:off x="2879892" y="1731352"/>
              <a:ext cx="3644480"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Collaborative Workspace</a:t>
              </a:r>
            </a:p>
          </p:txBody>
        </p:sp>
        <p:sp>
          <p:nvSpPr>
            <p:cNvPr id="73" name="Rectangle 72">
              <a:extLst>
                <a:ext uri="{FF2B5EF4-FFF2-40B4-BE49-F238E27FC236}">
                  <a16:creationId xmlns:a16="http://schemas.microsoft.com/office/drawing/2014/main" id="{2F6E52A5-14A7-46B0-9A7D-B1CFA3FD4BD9}"/>
                </a:ext>
              </a:extLst>
            </p:cNvPr>
            <p:cNvSpPr/>
            <p:nvPr/>
          </p:nvSpPr>
          <p:spPr>
            <a:xfrm>
              <a:off x="7853878" y="5484221"/>
              <a:ext cx="1216197"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Rest APIs</a:t>
              </a:r>
            </a:p>
          </p:txBody>
        </p:sp>
        <p:sp>
          <p:nvSpPr>
            <p:cNvPr id="74" name="Freeform 2">
              <a:extLst>
                <a:ext uri="{FF2B5EF4-FFF2-40B4-BE49-F238E27FC236}">
                  <a16:creationId xmlns:a16="http://schemas.microsoft.com/office/drawing/2014/main" id="{ACF88207-D5FB-432A-B45A-80BC9290F77E}"/>
                </a:ext>
              </a:extLst>
            </p:cNvPr>
            <p:cNvSpPr>
              <a:spLocks noChangeArrowheads="1"/>
            </p:cNvSpPr>
            <p:nvPr/>
          </p:nvSpPr>
          <p:spPr bwMode="auto">
            <a:xfrm>
              <a:off x="2837398" y="1730364"/>
              <a:ext cx="6350000" cy="1260599"/>
            </a:xfrm>
            <a:prstGeom prst="rect">
              <a:avLst/>
            </a:prstGeom>
            <a:noFill/>
            <a:ln w="12700" cap="flat">
              <a:solidFill>
                <a:schemeClr val="tx1"/>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charset="0"/>
                <a:ea typeface="Arial" charset="0"/>
                <a:cs typeface="Arial" charset="0"/>
              </a:endParaRPr>
            </a:p>
          </p:txBody>
        </p:sp>
        <p:pic>
          <p:nvPicPr>
            <p:cNvPr id="75" name="Picture 74">
              <a:extLst>
                <a:ext uri="{FF2B5EF4-FFF2-40B4-BE49-F238E27FC236}">
                  <a16:creationId xmlns:a16="http://schemas.microsoft.com/office/drawing/2014/main" id="{A9F22E16-0F5F-404D-B74C-9D78F58E1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985" y="4946317"/>
              <a:ext cx="800100" cy="418494"/>
            </a:xfrm>
            <a:prstGeom prst="rect">
              <a:avLst/>
            </a:prstGeom>
          </p:spPr>
        </p:pic>
        <p:sp>
          <p:nvSpPr>
            <p:cNvPr id="76" name="TextBox 75">
              <a:extLst>
                <a:ext uri="{FF2B5EF4-FFF2-40B4-BE49-F238E27FC236}">
                  <a16:creationId xmlns:a16="http://schemas.microsoft.com/office/drawing/2014/main" id="{52D9D3E5-90E9-45F5-9B6F-91DA0B060CA5}"/>
                </a:ext>
              </a:extLst>
            </p:cNvPr>
            <p:cNvSpPr txBox="1"/>
            <p:nvPr/>
          </p:nvSpPr>
          <p:spPr>
            <a:xfrm>
              <a:off x="2776727" y="1301060"/>
              <a:ext cx="1740958" cy="3606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Azure Databricks</a:t>
              </a:r>
            </a:p>
          </p:txBody>
        </p:sp>
        <p:sp>
          <p:nvSpPr>
            <p:cNvPr id="77" name="Rectangle 76">
              <a:extLst>
                <a:ext uri="{FF2B5EF4-FFF2-40B4-BE49-F238E27FC236}">
                  <a16:creationId xmlns:a16="http://schemas.microsoft.com/office/drawing/2014/main" id="{32F50987-8555-469F-964C-516C7A606468}"/>
                </a:ext>
              </a:extLst>
            </p:cNvPr>
            <p:cNvSpPr/>
            <p:nvPr/>
          </p:nvSpPr>
          <p:spPr>
            <a:xfrm>
              <a:off x="2879892" y="3138102"/>
              <a:ext cx="3644480" cy="3246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6"/>
                  </a:solidFill>
                  <a:effectLst/>
                  <a:uLnTx/>
                  <a:uFillTx/>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78" name="Rectangle 77">
              <a:extLst>
                <a:ext uri="{FF2B5EF4-FFF2-40B4-BE49-F238E27FC236}">
                  <a16:creationId xmlns:a16="http://schemas.microsoft.com/office/drawing/2014/main" id="{49A90687-85E4-405D-A470-0B5A770C1420}"/>
                </a:ext>
              </a:extLst>
            </p:cNvPr>
            <p:cNvSpPr/>
            <p:nvPr/>
          </p:nvSpPr>
          <p:spPr>
            <a:xfrm>
              <a:off x="4691276" y="5492128"/>
              <a:ext cx="1245010"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APACHE SPARK</a:t>
              </a:r>
            </a:p>
          </p:txBody>
        </p:sp>
        <p:sp>
          <p:nvSpPr>
            <p:cNvPr id="79" name="Rectangle 78">
              <a:extLst>
                <a:ext uri="{FF2B5EF4-FFF2-40B4-BE49-F238E27FC236}">
                  <a16:creationId xmlns:a16="http://schemas.microsoft.com/office/drawing/2014/main" id="{9BC5B0AC-596A-4C6C-9AC6-E018F21A8AB7}"/>
                </a:ext>
              </a:extLst>
            </p:cNvPr>
            <p:cNvSpPr/>
            <p:nvPr/>
          </p:nvSpPr>
          <p:spPr>
            <a:xfrm>
              <a:off x="2881089" y="4156531"/>
              <a:ext cx="1770569"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MULTI-STAGE PIPELINES</a:t>
              </a:r>
            </a:p>
          </p:txBody>
        </p:sp>
        <p:sp>
          <p:nvSpPr>
            <p:cNvPr id="80" name="Rectangle 79">
              <a:extLst>
                <a:ext uri="{FF2B5EF4-FFF2-40B4-BE49-F238E27FC236}">
                  <a16:creationId xmlns:a16="http://schemas.microsoft.com/office/drawing/2014/main" id="{FE384C06-237D-47CF-9E12-C39A838534E0}"/>
                </a:ext>
              </a:extLst>
            </p:cNvPr>
            <p:cNvSpPr/>
            <p:nvPr/>
          </p:nvSpPr>
          <p:spPr>
            <a:xfrm>
              <a:off x="3120747" y="2629547"/>
              <a:ext cx="1291376"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ENGINEER</a:t>
              </a:r>
            </a:p>
          </p:txBody>
        </p:sp>
        <p:grpSp>
          <p:nvGrpSpPr>
            <p:cNvPr id="81" name="Group 80">
              <a:extLst>
                <a:ext uri="{FF2B5EF4-FFF2-40B4-BE49-F238E27FC236}">
                  <a16:creationId xmlns:a16="http://schemas.microsoft.com/office/drawing/2014/main" id="{B646AF60-64D8-4D73-8999-8F5A8FBC7FA9}"/>
                </a:ext>
              </a:extLst>
            </p:cNvPr>
            <p:cNvGrpSpPr/>
            <p:nvPr/>
          </p:nvGrpSpPr>
          <p:grpSpPr>
            <a:xfrm>
              <a:off x="3575726" y="2228197"/>
              <a:ext cx="509188" cy="399948"/>
              <a:chOff x="8339328" y="268334"/>
              <a:chExt cx="780544" cy="613088"/>
            </a:xfrm>
          </p:grpSpPr>
          <p:sp>
            <p:nvSpPr>
              <p:cNvPr id="141" name="Freeform 17">
                <a:extLst>
                  <a:ext uri="{FF2B5EF4-FFF2-40B4-BE49-F238E27FC236}">
                    <a16:creationId xmlns:a16="http://schemas.microsoft.com/office/drawing/2014/main" id="{BC47A776-71FF-45DF-8510-16CF99178453}"/>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42" name="Freeform 5">
                <a:extLst>
                  <a:ext uri="{FF2B5EF4-FFF2-40B4-BE49-F238E27FC236}">
                    <a16:creationId xmlns:a16="http://schemas.microsoft.com/office/drawing/2014/main" id="{35ABB9A8-0CA0-41D0-AD16-2017E61145FF}"/>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82" name="Group 81">
              <a:extLst>
                <a:ext uri="{FF2B5EF4-FFF2-40B4-BE49-F238E27FC236}">
                  <a16:creationId xmlns:a16="http://schemas.microsoft.com/office/drawing/2014/main" id="{94E7FEBC-4EBF-4EA8-9081-9204A6FE49E0}"/>
                </a:ext>
              </a:extLst>
            </p:cNvPr>
            <p:cNvGrpSpPr/>
            <p:nvPr/>
          </p:nvGrpSpPr>
          <p:grpSpPr>
            <a:xfrm>
              <a:off x="5707879" y="2284173"/>
              <a:ext cx="502920" cy="361358"/>
              <a:chOff x="10268712" y="1254226"/>
              <a:chExt cx="804672" cy="578172"/>
            </a:xfrm>
          </p:grpSpPr>
          <p:grpSp>
            <p:nvGrpSpPr>
              <p:cNvPr id="133" name="Group 11">
                <a:extLst>
                  <a:ext uri="{FF2B5EF4-FFF2-40B4-BE49-F238E27FC236}">
                    <a16:creationId xmlns:a16="http://schemas.microsoft.com/office/drawing/2014/main" id="{E8219ADF-0102-403A-944C-061FEF3C9AE5}"/>
                  </a:ext>
                </a:extLst>
              </p:cNvPr>
              <p:cNvGrpSpPr>
                <a:grpSpLocks noChangeAspect="1"/>
              </p:cNvGrpSpPr>
              <p:nvPr/>
            </p:nvGrpSpPr>
            <p:grpSpPr bwMode="auto">
              <a:xfrm>
                <a:off x="10607090" y="1257647"/>
                <a:ext cx="466294" cy="507929"/>
                <a:chOff x="3861" y="4291602"/>
                <a:chExt cx="112" cy="244433"/>
              </a:xfrm>
            </p:grpSpPr>
            <p:sp>
              <p:nvSpPr>
                <p:cNvPr id="135" name="Freeform 12">
                  <a:extLst>
                    <a:ext uri="{FF2B5EF4-FFF2-40B4-BE49-F238E27FC236}">
                      <a16:creationId xmlns:a16="http://schemas.microsoft.com/office/drawing/2014/main" id="{FCE06714-9EC3-49E2-B35F-540D7E2F789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36" name="Line 13">
                  <a:extLst>
                    <a:ext uri="{FF2B5EF4-FFF2-40B4-BE49-F238E27FC236}">
                      <a16:creationId xmlns:a16="http://schemas.microsoft.com/office/drawing/2014/main" id="{1B4DD3BA-1F0B-4EFF-8D5E-5D96F7BB2023}"/>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37" name="Line 14">
                  <a:extLst>
                    <a:ext uri="{FF2B5EF4-FFF2-40B4-BE49-F238E27FC236}">
                      <a16:creationId xmlns:a16="http://schemas.microsoft.com/office/drawing/2014/main" id="{63485E87-ADA8-4050-B703-E10F2CEFF0A9}"/>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38" name="Line 15">
                  <a:extLst>
                    <a:ext uri="{FF2B5EF4-FFF2-40B4-BE49-F238E27FC236}">
                      <a16:creationId xmlns:a16="http://schemas.microsoft.com/office/drawing/2014/main" id="{77E23CA8-111E-4724-85D1-1523FF0AC321}"/>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39" name="Line 16">
                  <a:extLst>
                    <a:ext uri="{FF2B5EF4-FFF2-40B4-BE49-F238E27FC236}">
                      <a16:creationId xmlns:a16="http://schemas.microsoft.com/office/drawing/2014/main" id="{ED5EBD74-06D3-4670-B5F3-F83C68F568D0}"/>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40" name="Line 17">
                  <a:extLst>
                    <a:ext uri="{FF2B5EF4-FFF2-40B4-BE49-F238E27FC236}">
                      <a16:creationId xmlns:a16="http://schemas.microsoft.com/office/drawing/2014/main" id="{90E11B3A-F1F0-4800-8BA6-0C4E3B1BAAF6}"/>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134" name="Freeform 5">
                <a:extLst>
                  <a:ext uri="{FF2B5EF4-FFF2-40B4-BE49-F238E27FC236}">
                    <a16:creationId xmlns:a16="http://schemas.microsoft.com/office/drawing/2014/main" id="{F916F85B-69D2-44CF-AA26-1B2E9C9D829D}"/>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83" name="Group 82">
              <a:extLst>
                <a:ext uri="{FF2B5EF4-FFF2-40B4-BE49-F238E27FC236}">
                  <a16:creationId xmlns:a16="http://schemas.microsoft.com/office/drawing/2014/main" id="{86C08AE7-AD3E-407E-8AE1-393179CAAA07}"/>
                </a:ext>
              </a:extLst>
            </p:cNvPr>
            <p:cNvGrpSpPr/>
            <p:nvPr/>
          </p:nvGrpSpPr>
          <p:grpSpPr>
            <a:xfrm>
              <a:off x="7978217" y="2234285"/>
              <a:ext cx="554668" cy="377171"/>
              <a:chOff x="9151662" y="1184065"/>
              <a:chExt cx="554668" cy="377171"/>
            </a:xfrm>
          </p:grpSpPr>
          <p:grpSp>
            <p:nvGrpSpPr>
              <p:cNvPr id="127" name="Group 4">
                <a:extLst>
                  <a:ext uri="{FF2B5EF4-FFF2-40B4-BE49-F238E27FC236}">
                    <a16:creationId xmlns:a16="http://schemas.microsoft.com/office/drawing/2014/main" id="{F8A42286-4AE1-40C0-8FED-3A4BB468ADCF}"/>
                  </a:ext>
                </a:extLst>
              </p:cNvPr>
              <p:cNvGrpSpPr>
                <a:grpSpLocks noChangeAspect="1"/>
              </p:cNvGrpSpPr>
              <p:nvPr/>
            </p:nvGrpSpPr>
            <p:grpSpPr bwMode="auto">
              <a:xfrm>
                <a:off x="9396633" y="1190427"/>
                <a:ext cx="309697" cy="302323"/>
                <a:chOff x="1759" y="236"/>
                <a:chExt cx="252" cy="246"/>
              </a:xfrm>
              <a:noFill/>
            </p:grpSpPr>
            <p:sp>
              <p:nvSpPr>
                <p:cNvPr id="129" name="Freeform 5">
                  <a:extLst>
                    <a:ext uri="{FF2B5EF4-FFF2-40B4-BE49-F238E27FC236}">
                      <a16:creationId xmlns:a16="http://schemas.microsoft.com/office/drawing/2014/main" id="{1C89F6CD-09C4-42F7-BD09-3441B5C99F80}"/>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130" name="Rectangle 6">
                  <a:extLst>
                    <a:ext uri="{FF2B5EF4-FFF2-40B4-BE49-F238E27FC236}">
                      <a16:creationId xmlns:a16="http://schemas.microsoft.com/office/drawing/2014/main" id="{11694E86-B27F-4970-8467-4AB0B763F3C9}"/>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131" name="Rectangle 7">
                  <a:extLst>
                    <a:ext uri="{FF2B5EF4-FFF2-40B4-BE49-F238E27FC236}">
                      <a16:creationId xmlns:a16="http://schemas.microsoft.com/office/drawing/2014/main" id="{CFB76083-961F-41A8-AE23-C94C7566AD8B}"/>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132" name="Rectangle 8">
                  <a:extLst>
                    <a:ext uri="{FF2B5EF4-FFF2-40B4-BE49-F238E27FC236}">
                      <a16:creationId xmlns:a16="http://schemas.microsoft.com/office/drawing/2014/main" id="{E7B2E3FC-5399-478B-8B4A-C1B44938819E}"/>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128" name="Freeform 5">
                <a:extLst>
                  <a:ext uri="{FF2B5EF4-FFF2-40B4-BE49-F238E27FC236}">
                    <a16:creationId xmlns:a16="http://schemas.microsoft.com/office/drawing/2014/main" id="{817FCD73-08F5-4BCA-85B5-BCB9C5E46DDB}"/>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cxnSp>
          <p:nvCxnSpPr>
            <p:cNvPr id="84" name="Straight Arrow Connector 83">
              <a:extLst>
                <a:ext uri="{FF2B5EF4-FFF2-40B4-BE49-F238E27FC236}">
                  <a16:creationId xmlns:a16="http://schemas.microsoft.com/office/drawing/2014/main" id="{D030207F-2820-4B3A-8F34-EF4A81F64E01}"/>
                </a:ext>
              </a:extLst>
            </p:cNvPr>
            <p:cNvCxnSpPr/>
            <p:nvPr/>
          </p:nvCxnSpPr>
          <p:spPr>
            <a:xfrm>
              <a:off x="4414474" y="2722218"/>
              <a:ext cx="8918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59FE121-BFF9-4B00-974D-AD349454C5B2}"/>
                </a:ext>
              </a:extLst>
            </p:cNvPr>
            <p:cNvCxnSpPr/>
            <p:nvPr/>
          </p:nvCxnSpPr>
          <p:spPr>
            <a:xfrm>
              <a:off x="6598874" y="2731867"/>
              <a:ext cx="8918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ECBBCA0E-5A8D-464D-BA42-707438F85182}"/>
                </a:ext>
              </a:extLst>
            </p:cNvPr>
            <p:cNvSpPr/>
            <p:nvPr/>
          </p:nvSpPr>
          <p:spPr>
            <a:xfrm>
              <a:off x="5085319" y="4156531"/>
              <a:ext cx="1609608" cy="2705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JOB SCHEDULER</a:t>
              </a:r>
            </a:p>
          </p:txBody>
        </p:sp>
        <p:sp>
          <p:nvSpPr>
            <p:cNvPr id="87" name="Rectangle 86">
              <a:extLst>
                <a:ext uri="{FF2B5EF4-FFF2-40B4-BE49-F238E27FC236}">
                  <a16:creationId xmlns:a16="http://schemas.microsoft.com/office/drawing/2014/main" id="{F66A0270-0056-444F-BA1D-199E502BABB3}"/>
                </a:ext>
              </a:extLst>
            </p:cNvPr>
            <p:cNvSpPr/>
            <p:nvPr/>
          </p:nvSpPr>
          <p:spPr>
            <a:xfrm>
              <a:off x="7167651" y="4156531"/>
              <a:ext cx="1770569"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NOTIFICATION &amp; LOGS</a:t>
              </a:r>
            </a:p>
          </p:txBody>
        </p:sp>
        <p:sp>
          <p:nvSpPr>
            <p:cNvPr id="88" name="Rectangle 87">
              <a:extLst>
                <a:ext uri="{FF2B5EF4-FFF2-40B4-BE49-F238E27FC236}">
                  <a16:creationId xmlns:a16="http://schemas.microsoft.com/office/drawing/2014/main" id="{90C342C4-8764-41EC-B958-CCCA17C78300}"/>
                </a:ext>
              </a:extLst>
            </p:cNvPr>
            <p:cNvSpPr/>
            <p:nvPr/>
          </p:nvSpPr>
          <p:spPr>
            <a:xfrm>
              <a:off x="5326429" y="2642514"/>
              <a:ext cx="1291376"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DATA SCIENTIST</a:t>
              </a:r>
            </a:p>
          </p:txBody>
        </p:sp>
        <p:sp>
          <p:nvSpPr>
            <p:cNvPr id="89" name="Rectangle 88">
              <a:extLst>
                <a:ext uri="{FF2B5EF4-FFF2-40B4-BE49-F238E27FC236}">
                  <a16:creationId xmlns:a16="http://schemas.microsoft.com/office/drawing/2014/main" id="{21035F54-7932-4344-9FB1-DFC56C77C6FA}"/>
                </a:ext>
              </a:extLst>
            </p:cNvPr>
            <p:cNvSpPr/>
            <p:nvPr/>
          </p:nvSpPr>
          <p:spPr>
            <a:xfrm>
              <a:off x="7582989" y="2629546"/>
              <a:ext cx="1555200" cy="4328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BUSINESS ANALYST</a:t>
              </a:r>
            </a:p>
          </p:txBody>
        </p:sp>
        <p:sp>
          <p:nvSpPr>
            <p:cNvPr id="90" name="Oval 89">
              <a:extLst>
                <a:ext uri="{FF2B5EF4-FFF2-40B4-BE49-F238E27FC236}">
                  <a16:creationId xmlns:a16="http://schemas.microsoft.com/office/drawing/2014/main" id="{9009A5B4-67A5-44AF-94AA-B3D8564556DF}"/>
                </a:ext>
              </a:extLst>
            </p:cNvPr>
            <p:cNvSpPr/>
            <p:nvPr/>
          </p:nvSpPr>
          <p:spPr>
            <a:xfrm>
              <a:off x="3085844"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Oval 90">
              <a:extLst>
                <a:ext uri="{FF2B5EF4-FFF2-40B4-BE49-F238E27FC236}">
                  <a16:creationId xmlns:a16="http://schemas.microsoft.com/office/drawing/2014/main" id="{CD2FA57B-C605-40D6-B941-723E7666CC88}"/>
                </a:ext>
              </a:extLst>
            </p:cNvPr>
            <p:cNvSpPr/>
            <p:nvPr/>
          </p:nvSpPr>
          <p:spPr>
            <a:xfrm>
              <a:off x="3593167"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2" name="Oval 91">
              <a:extLst>
                <a:ext uri="{FF2B5EF4-FFF2-40B4-BE49-F238E27FC236}">
                  <a16:creationId xmlns:a16="http://schemas.microsoft.com/office/drawing/2014/main" id="{5B0E5F17-7798-4AC3-B8BD-5240C1B73DB4}"/>
                </a:ext>
              </a:extLst>
            </p:cNvPr>
            <p:cNvSpPr/>
            <p:nvPr/>
          </p:nvSpPr>
          <p:spPr>
            <a:xfrm>
              <a:off x="4100490" y="3700154"/>
              <a:ext cx="274431" cy="274431"/>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mn-cs"/>
              </a:endParaRPr>
            </a:p>
          </p:txBody>
        </p:sp>
        <p:cxnSp>
          <p:nvCxnSpPr>
            <p:cNvPr id="93" name="Straight Arrow Connector 92">
              <a:extLst>
                <a:ext uri="{FF2B5EF4-FFF2-40B4-BE49-F238E27FC236}">
                  <a16:creationId xmlns:a16="http://schemas.microsoft.com/office/drawing/2014/main" id="{A59DF8F5-8F18-4602-902D-27D97B47B7A8}"/>
                </a:ext>
              </a:extLst>
            </p:cNvPr>
            <p:cNvCxnSpPr>
              <a:cxnSpLocks/>
            </p:cNvCxnSpPr>
            <p:nvPr/>
          </p:nvCxnSpPr>
          <p:spPr>
            <a:xfrm>
              <a:off x="3361205" y="3837369"/>
              <a:ext cx="23103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DE5FA47-9079-4EC7-8026-FCF64F9A97BE}"/>
                </a:ext>
              </a:extLst>
            </p:cNvPr>
            <p:cNvCxnSpPr>
              <a:cxnSpLocks/>
            </p:cNvCxnSpPr>
            <p:nvPr/>
          </p:nvCxnSpPr>
          <p:spPr>
            <a:xfrm>
              <a:off x="3868527" y="3837369"/>
              <a:ext cx="23103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BD11682-08A2-4900-AFA0-50EC9315D9D1}"/>
                </a:ext>
              </a:extLst>
            </p:cNvPr>
            <p:cNvGrpSpPr/>
            <p:nvPr/>
          </p:nvGrpSpPr>
          <p:grpSpPr>
            <a:xfrm>
              <a:off x="5731391" y="3637098"/>
              <a:ext cx="400544" cy="400542"/>
              <a:chOff x="2335756" y="3558618"/>
              <a:chExt cx="318744" cy="318742"/>
            </a:xfrm>
          </p:grpSpPr>
          <p:sp>
            <p:nvSpPr>
              <p:cNvPr id="125" name="Freeform 22">
                <a:extLst>
                  <a:ext uri="{FF2B5EF4-FFF2-40B4-BE49-F238E27FC236}">
                    <a16:creationId xmlns:a16="http://schemas.microsoft.com/office/drawing/2014/main" id="{548BE560-46F9-4591-B51A-62D007818531}"/>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26" name="Oval 125">
                <a:extLst>
                  <a:ext uri="{FF2B5EF4-FFF2-40B4-BE49-F238E27FC236}">
                    <a16:creationId xmlns:a16="http://schemas.microsoft.com/office/drawing/2014/main" id="{351AA5BB-F4D9-4170-BB66-378895D43886}"/>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96" name="Group 95">
              <a:extLst>
                <a:ext uri="{FF2B5EF4-FFF2-40B4-BE49-F238E27FC236}">
                  <a16:creationId xmlns:a16="http://schemas.microsoft.com/office/drawing/2014/main" id="{A65FAB60-52E9-488F-A447-81B2784956E9}"/>
                </a:ext>
              </a:extLst>
            </p:cNvPr>
            <p:cNvGrpSpPr/>
            <p:nvPr/>
          </p:nvGrpSpPr>
          <p:grpSpPr>
            <a:xfrm>
              <a:off x="7892893" y="3639538"/>
              <a:ext cx="435200" cy="395663"/>
              <a:chOff x="4530976" y="2990126"/>
              <a:chExt cx="231285" cy="210274"/>
            </a:xfrm>
          </p:grpSpPr>
          <p:sp>
            <p:nvSpPr>
              <p:cNvPr id="121" name="Freeform 5">
                <a:extLst>
                  <a:ext uri="{FF2B5EF4-FFF2-40B4-BE49-F238E27FC236}">
                    <a16:creationId xmlns:a16="http://schemas.microsoft.com/office/drawing/2014/main" id="{43425BA0-1BC2-45FA-83AD-D51B2862162F}"/>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122" name="Group 121">
                <a:extLst>
                  <a:ext uri="{FF2B5EF4-FFF2-40B4-BE49-F238E27FC236}">
                    <a16:creationId xmlns:a16="http://schemas.microsoft.com/office/drawing/2014/main" id="{54267852-BEDD-4F9D-B916-23CAB4B222B2}"/>
                  </a:ext>
                </a:extLst>
              </p:cNvPr>
              <p:cNvGrpSpPr/>
              <p:nvPr/>
            </p:nvGrpSpPr>
            <p:grpSpPr>
              <a:xfrm>
                <a:off x="4646619" y="3052306"/>
                <a:ext cx="0" cy="122254"/>
                <a:chOff x="4791447" y="2616042"/>
                <a:chExt cx="0" cy="1427764"/>
              </a:xfrm>
            </p:grpSpPr>
            <p:cxnSp>
              <p:nvCxnSpPr>
                <p:cNvPr id="123" name="Straight Connector 122">
                  <a:extLst>
                    <a:ext uri="{FF2B5EF4-FFF2-40B4-BE49-F238E27FC236}">
                      <a16:creationId xmlns:a16="http://schemas.microsoft.com/office/drawing/2014/main" id="{3EDDC28A-DDDB-4A4E-9973-FDAC1D7BE997}"/>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2079A2E-610B-4DB5-AFD5-F75224BA6799}"/>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7" name="Group 96">
              <a:extLst>
                <a:ext uri="{FF2B5EF4-FFF2-40B4-BE49-F238E27FC236}">
                  <a16:creationId xmlns:a16="http://schemas.microsoft.com/office/drawing/2014/main" id="{E28041BD-4607-4A8E-B24A-B0075CC65D8D}"/>
                </a:ext>
              </a:extLst>
            </p:cNvPr>
            <p:cNvGrpSpPr/>
            <p:nvPr/>
          </p:nvGrpSpPr>
          <p:grpSpPr>
            <a:xfrm>
              <a:off x="8146596" y="4932273"/>
              <a:ext cx="612740" cy="486364"/>
              <a:chOff x="4223626" y="2353385"/>
              <a:chExt cx="1173971" cy="931848"/>
            </a:xfrm>
          </p:grpSpPr>
          <p:grpSp>
            <p:nvGrpSpPr>
              <p:cNvPr id="98" name="Group 97">
                <a:extLst>
                  <a:ext uri="{FF2B5EF4-FFF2-40B4-BE49-F238E27FC236}">
                    <a16:creationId xmlns:a16="http://schemas.microsoft.com/office/drawing/2014/main" id="{63C6EE4D-3A6E-404B-8D0C-E434ED8EB3A4}"/>
                  </a:ext>
                </a:extLst>
              </p:cNvPr>
              <p:cNvGrpSpPr/>
              <p:nvPr/>
            </p:nvGrpSpPr>
            <p:grpSpPr>
              <a:xfrm>
                <a:off x="4273550" y="2402418"/>
                <a:ext cx="1079500" cy="840315"/>
                <a:chOff x="4273550" y="2402418"/>
                <a:chExt cx="1079500" cy="840315"/>
              </a:xfrm>
            </p:grpSpPr>
            <p:cxnSp>
              <p:nvCxnSpPr>
                <p:cNvPr id="107" name="Straight Connector 106">
                  <a:extLst>
                    <a:ext uri="{FF2B5EF4-FFF2-40B4-BE49-F238E27FC236}">
                      <a16:creationId xmlns:a16="http://schemas.microsoft.com/office/drawing/2014/main" id="{EFE2CB61-28A8-4173-A87A-4DBB26212D38}"/>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08" name="Straight Connector 107">
                  <a:extLst>
                    <a:ext uri="{FF2B5EF4-FFF2-40B4-BE49-F238E27FC236}">
                      <a16:creationId xmlns:a16="http://schemas.microsoft.com/office/drawing/2014/main" id="{29E427DF-C61F-423E-BF6E-ACE3DA89705A}"/>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09" name="Straight Connector 108">
                  <a:extLst>
                    <a:ext uri="{FF2B5EF4-FFF2-40B4-BE49-F238E27FC236}">
                      <a16:creationId xmlns:a16="http://schemas.microsoft.com/office/drawing/2014/main" id="{47668C81-1644-4D39-B9D8-7DB4766DE331}"/>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0" name="Straight Connector 109">
                  <a:extLst>
                    <a:ext uri="{FF2B5EF4-FFF2-40B4-BE49-F238E27FC236}">
                      <a16:creationId xmlns:a16="http://schemas.microsoft.com/office/drawing/2014/main" id="{E0F8F22A-B368-45A7-8022-EB5DAF00D3C2}"/>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1" name="Straight Connector 110">
                  <a:extLst>
                    <a:ext uri="{FF2B5EF4-FFF2-40B4-BE49-F238E27FC236}">
                      <a16:creationId xmlns:a16="http://schemas.microsoft.com/office/drawing/2014/main" id="{5CAEC2F6-08BD-4A2D-89BF-F780ED8433D3}"/>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2" name="Straight Connector 111">
                  <a:extLst>
                    <a:ext uri="{FF2B5EF4-FFF2-40B4-BE49-F238E27FC236}">
                      <a16:creationId xmlns:a16="http://schemas.microsoft.com/office/drawing/2014/main" id="{16092DB6-D0A8-4434-86D8-10495E1DDC6E}"/>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3" name="Straight Connector 112">
                  <a:extLst>
                    <a:ext uri="{FF2B5EF4-FFF2-40B4-BE49-F238E27FC236}">
                      <a16:creationId xmlns:a16="http://schemas.microsoft.com/office/drawing/2014/main" id="{0ACED51D-290E-4F51-9E63-8CB1B1665C6E}"/>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4" name="Straight Connector 113">
                  <a:extLst>
                    <a:ext uri="{FF2B5EF4-FFF2-40B4-BE49-F238E27FC236}">
                      <a16:creationId xmlns:a16="http://schemas.microsoft.com/office/drawing/2014/main" id="{D0640AE5-B9E2-4292-A576-2BA414A1094E}"/>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5" name="Straight Connector 114">
                  <a:extLst>
                    <a:ext uri="{FF2B5EF4-FFF2-40B4-BE49-F238E27FC236}">
                      <a16:creationId xmlns:a16="http://schemas.microsoft.com/office/drawing/2014/main" id="{F8D192C6-1094-42D1-9B6F-17E4E02ABD5C}"/>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6" name="Straight Connector 115">
                  <a:extLst>
                    <a:ext uri="{FF2B5EF4-FFF2-40B4-BE49-F238E27FC236}">
                      <a16:creationId xmlns:a16="http://schemas.microsoft.com/office/drawing/2014/main" id="{E3B26DD6-030A-4996-839B-AC8D7C10D56D}"/>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7" name="Straight Connector 116">
                  <a:extLst>
                    <a:ext uri="{FF2B5EF4-FFF2-40B4-BE49-F238E27FC236}">
                      <a16:creationId xmlns:a16="http://schemas.microsoft.com/office/drawing/2014/main" id="{4B748072-E590-4EAD-BDDF-481B236CB641}"/>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8" name="Straight Connector 117">
                  <a:extLst>
                    <a:ext uri="{FF2B5EF4-FFF2-40B4-BE49-F238E27FC236}">
                      <a16:creationId xmlns:a16="http://schemas.microsoft.com/office/drawing/2014/main" id="{6C7A30F1-DA50-47AF-AB24-7479132ED847}"/>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19" name="Straight Connector 118">
                  <a:extLst>
                    <a:ext uri="{FF2B5EF4-FFF2-40B4-BE49-F238E27FC236}">
                      <a16:creationId xmlns:a16="http://schemas.microsoft.com/office/drawing/2014/main" id="{3EB5B922-7A89-48F4-87AB-EC232F1E8977}"/>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20" name="Straight Connector 119">
                  <a:extLst>
                    <a:ext uri="{FF2B5EF4-FFF2-40B4-BE49-F238E27FC236}">
                      <a16:creationId xmlns:a16="http://schemas.microsoft.com/office/drawing/2014/main" id="{9B31135D-40FD-4213-B6A9-5575B3A63421}"/>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99" name="Oval 19">
                <a:extLst>
                  <a:ext uri="{FF2B5EF4-FFF2-40B4-BE49-F238E27FC236}">
                    <a16:creationId xmlns:a16="http://schemas.microsoft.com/office/drawing/2014/main" id="{EB55BA3A-A034-4394-B83C-9551F7ABE369}"/>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100" name="Oval 19">
                <a:extLst>
                  <a:ext uri="{FF2B5EF4-FFF2-40B4-BE49-F238E27FC236}">
                    <a16:creationId xmlns:a16="http://schemas.microsoft.com/office/drawing/2014/main" id="{AFCB22DA-B4FC-4CC6-B2E7-656D0903EBF1}"/>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101" name="Oval 19">
                <a:extLst>
                  <a:ext uri="{FF2B5EF4-FFF2-40B4-BE49-F238E27FC236}">
                    <a16:creationId xmlns:a16="http://schemas.microsoft.com/office/drawing/2014/main" id="{4EA7D669-D814-46C6-B4B3-0F66ED8F2BFA}"/>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102" name="Oval 19">
                <a:extLst>
                  <a:ext uri="{FF2B5EF4-FFF2-40B4-BE49-F238E27FC236}">
                    <a16:creationId xmlns:a16="http://schemas.microsoft.com/office/drawing/2014/main" id="{9943924E-A274-49A8-84E0-6C4B340A3303}"/>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103" name="Oval 19">
                <a:extLst>
                  <a:ext uri="{FF2B5EF4-FFF2-40B4-BE49-F238E27FC236}">
                    <a16:creationId xmlns:a16="http://schemas.microsoft.com/office/drawing/2014/main" id="{D797326D-CBDC-4AF9-AA34-0EFAA2D64247}"/>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104" name="Oval 19">
                <a:extLst>
                  <a:ext uri="{FF2B5EF4-FFF2-40B4-BE49-F238E27FC236}">
                    <a16:creationId xmlns:a16="http://schemas.microsoft.com/office/drawing/2014/main" id="{12A59609-4D57-4D89-914D-DD6A8C923580}"/>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105" name="Oval 19">
                <a:extLst>
                  <a:ext uri="{FF2B5EF4-FFF2-40B4-BE49-F238E27FC236}">
                    <a16:creationId xmlns:a16="http://schemas.microsoft.com/office/drawing/2014/main" id="{8075B33A-E001-468C-806A-57EC3B27B459}"/>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useBgFill="1">
            <p:nvSpPr>
              <p:cNvPr id="106" name="Oval 19">
                <a:extLst>
                  <a:ext uri="{FF2B5EF4-FFF2-40B4-BE49-F238E27FC236}">
                    <a16:creationId xmlns:a16="http://schemas.microsoft.com/office/drawing/2014/main" id="{8C001A8F-0AA8-4124-8493-C7EC91E5E5B9}"/>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sp>
        <p:nvSpPr>
          <p:cNvPr id="146" name="Rectangle 145">
            <a:extLst>
              <a:ext uri="{FF2B5EF4-FFF2-40B4-BE49-F238E27FC236}">
                <a16:creationId xmlns:a16="http://schemas.microsoft.com/office/drawing/2014/main" id="{45884E38-841A-4E2D-8BF7-6EB66F2E480A}"/>
              </a:ext>
            </a:extLst>
          </p:cNvPr>
          <p:cNvSpPr/>
          <p:nvPr/>
        </p:nvSpPr>
        <p:spPr bwMode="auto">
          <a:xfrm>
            <a:off x="6315803" y="2184968"/>
            <a:ext cx="5506083" cy="2435648"/>
          </a:xfrm>
          <a:prstGeom prst="rect">
            <a:avLst/>
          </a:prstGeom>
          <a:solidFill>
            <a:srgbClr val="F2F8FD">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83190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59"/>
          <p:cNvSpPr txBox="1">
            <a:spLocks/>
          </p:cNvSpPr>
          <p:nvPr/>
        </p:nvSpPr>
        <p:spPr>
          <a:xfrm>
            <a:off x="385119" y="236987"/>
            <a:ext cx="11461739" cy="733974"/>
          </a:xfrm>
          <a:prstGeom prst="rect">
            <a:avLst/>
          </a:prstGeom>
        </p:spPr>
        <p:txBody>
          <a:bodyPr vert="horz" lIns="121900" tIns="121900" rIns="121900" bIns="121900" rtlCol="0" anchor="t" anchorCtr="0">
            <a:noAutofit/>
          </a:bodyPr>
          <a:lstStyle>
            <a:lvl1pPr algn="l" defTabSz="914400" rtl="0" eaLnBrk="1" latinLnBrk="0" hangingPunct="1">
              <a:lnSpc>
                <a:spcPct val="85000"/>
              </a:lnSpc>
              <a:spcBef>
                <a:spcPct val="0"/>
              </a:spcBef>
              <a:buNone/>
              <a:defRPr sz="3600" b="0" i="0" kern="1200" cap="all" spc="500" baseline="0">
                <a:solidFill>
                  <a:schemeClr val="accent1"/>
                </a:solidFill>
                <a:latin typeface="Segoe UI Light" charset="0"/>
                <a:ea typeface="Segoe UI Light" charset="0"/>
                <a:cs typeface="Segoe UI Light" charset="0"/>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78D6"/>
                </a:solidFill>
                <a:effectLst/>
                <a:uLnTx/>
                <a:uFillTx/>
                <a:latin typeface="Segoe UI" panose="020B0502040204020203" pitchFamily="34" charset="0"/>
                <a:ea typeface="Segoe UI Semilight" charset="0"/>
                <a:cs typeface="Segoe UI" panose="020B0502040204020203" pitchFamily="34" charset="0"/>
                <a:sym typeface="Calibri"/>
              </a:rPr>
              <a:t>Pricing</a:t>
            </a:r>
            <a:endParaRPr kumimoji="0" lang="en-US" sz="4000" b="0" i="0" u="none" strike="noStrike" kern="1200" cap="none" spc="0" normalizeH="0" baseline="0" noProof="0" dirty="0">
              <a:ln>
                <a:noFill/>
              </a:ln>
              <a:solidFill>
                <a:srgbClr val="0078D6"/>
              </a:solidFill>
              <a:effectLst/>
              <a:uLnTx/>
              <a:uFillTx/>
              <a:latin typeface="Segoe UI" panose="020B0502040204020203" pitchFamily="34" charset="0"/>
              <a:ea typeface="Segoe UI Semilight" charset="0"/>
              <a:cs typeface="Segoe UI" panose="020B0502040204020203" pitchFamily="34" charset="0"/>
              <a:sym typeface="Calibri"/>
            </a:endParaRPr>
          </a:p>
        </p:txBody>
      </p:sp>
      <p:pic>
        <p:nvPicPr>
          <p:cNvPr id="2" name="Picture 1">
            <a:extLst>
              <a:ext uri="{FF2B5EF4-FFF2-40B4-BE49-F238E27FC236}">
                <a16:creationId xmlns:a16="http://schemas.microsoft.com/office/drawing/2014/main" id="{57E12B8A-35E8-4E65-A5ED-AF3D94A08A51}"/>
              </a:ext>
            </a:extLst>
          </p:cNvPr>
          <p:cNvPicPr>
            <a:picLocks noChangeAspect="1"/>
          </p:cNvPicPr>
          <p:nvPr/>
        </p:nvPicPr>
        <p:blipFill>
          <a:blip r:embed="rId3"/>
          <a:stretch>
            <a:fillRect/>
          </a:stretch>
        </p:blipFill>
        <p:spPr>
          <a:xfrm>
            <a:off x="439270" y="1330756"/>
            <a:ext cx="9646024" cy="2193644"/>
          </a:xfrm>
          <a:prstGeom prst="rect">
            <a:avLst/>
          </a:prstGeom>
        </p:spPr>
      </p:pic>
      <p:graphicFrame>
        <p:nvGraphicFramePr>
          <p:cNvPr id="3" name="Table 2">
            <a:extLst>
              <a:ext uri="{FF2B5EF4-FFF2-40B4-BE49-F238E27FC236}">
                <a16:creationId xmlns:a16="http://schemas.microsoft.com/office/drawing/2014/main" id="{0AF64EFE-7A0A-422C-8814-0EEE2AEC6825}"/>
              </a:ext>
            </a:extLst>
          </p:cNvPr>
          <p:cNvGraphicFramePr>
            <a:graphicFrameLocks noGrp="1"/>
          </p:cNvGraphicFramePr>
          <p:nvPr>
            <p:extLst>
              <p:ext uri="{D42A27DB-BD31-4B8C-83A1-F6EECF244321}">
                <p14:modId xmlns:p14="http://schemas.microsoft.com/office/powerpoint/2010/main" val="4053632065"/>
              </p:ext>
            </p:extLst>
          </p:nvPr>
        </p:nvGraphicFramePr>
        <p:xfrm>
          <a:off x="6701118" y="3524400"/>
          <a:ext cx="3160059" cy="2052637"/>
        </p:xfrm>
        <a:graphic>
          <a:graphicData uri="http://schemas.openxmlformats.org/drawingml/2006/table">
            <a:tbl>
              <a:tblPr/>
              <a:tblGrid>
                <a:gridCol w="3160059">
                  <a:extLst>
                    <a:ext uri="{9D8B030D-6E8A-4147-A177-3AD203B41FA5}">
                      <a16:colId xmlns:a16="http://schemas.microsoft.com/office/drawing/2014/main" val="3868661433"/>
                    </a:ext>
                  </a:extLst>
                </a:gridCol>
              </a:tblGrid>
              <a:tr h="513159">
                <a:tc>
                  <a:txBody>
                    <a:bodyPr/>
                    <a:lstStyle/>
                    <a:p>
                      <a:pPr algn="l" fontAlgn="ctr"/>
                      <a:r>
                        <a:rPr lang="en-US" sz="900" dirty="0">
                          <a:effectLst/>
                        </a:rPr>
                        <a:t>Role-based access control for notebooks, clusters, jobs, and tables</a:t>
                      </a:r>
                    </a:p>
                  </a:txBody>
                  <a:tcPr marL="40759" marR="40759" marT="40759" marB="40759"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74936382"/>
                  </a:ext>
                </a:extLst>
              </a:tr>
              <a:tr h="369279">
                <a:tc>
                  <a:txBody>
                    <a:bodyPr/>
                    <a:lstStyle/>
                    <a:p>
                      <a:pPr algn="l" fontAlgn="ctr"/>
                      <a:r>
                        <a:rPr lang="en-US" sz="900" dirty="0">
                          <a:effectLst/>
                        </a:rPr>
                        <a:t>JDBC/ODBC Endpoint Authentication</a:t>
                      </a:r>
                    </a:p>
                  </a:txBody>
                  <a:tcPr marL="40759" marR="40759" marT="40759" marB="40759"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29707131"/>
                  </a:ext>
                </a:extLst>
              </a:tr>
              <a:tr h="225399">
                <a:tc>
                  <a:txBody>
                    <a:bodyPr/>
                    <a:lstStyle/>
                    <a:p>
                      <a:pPr algn="l" fontAlgn="ctr"/>
                      <a:r>
                        <a:rPr lang="en-US" sz="900" dirty="0">
                          <a:effectLst/>
                        </a:rPr>
                        <a:t>Audit logs (coming soon)</a:t>
                      </a:r>
                    </a:p>
                  </a:txBody>
                  <a:tcPr marL="40759" marR="40759" marT="40759" marB="40759"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77912335"/>
                  </a:ext>
                </a:extLst>
              </a:tr>
              <a:tr h="944800">
                <a:tc>
                  <a:txBody>
                    <a:bodyPr/>
                    <a:lstStyle/>
                    <a:p>
                      <a:pPr algn="l" fontAlgn="ctr">
                        <a:buFont typeface="Arial" panose="020B0604020202020204" pitchFamily="34" charset="0"/>
                        <a:buChar char="•"/>
                      </a:pPr>
                      <a:r>
                        <a:rPr lang="en-US" sz="900" dirty="0">
                          <a:effectLst/>
                        </a:rPr>
                        <a:t>Databricks </a:t>
                      </a:r>
                      <a:r>
                        <a:rPr lang="en-US" sz="900" dirty="0" err="1">
                          <a:effectLst/>
                        </a:rPr>
                        <a:t>DeltaIndexing</a:t>
                      </a:r>
                      <a:r>
                        <a:rPr lang="en-US" sz="900" dirty="0">
                          <a:effectLst/>
                        </a:rPr>
                        <a:t>, Statistics and Caching Support</a:t>
                      </a:r>
                    </a:p>
                    <a:p>
                      <a:pPr algn="l" fontAlgn="ctr">
                        <a:buFont typeface="Arial" panose="020B0604020202020204" pitchFamily="34" charset="0"/>
                        <a:buChar char="•"/>
                      </a:pPr>
                      <a:r>
                        <a:rPr lang="en-US" sz="900" dirty="0">
                          <a:effectLst/>
                        </a:rPr>
                        <a:t>Unified Batch and Stream Processing</a:t>
                      </a:r>
                    </a:p>
                    <a:p>
                      <a:pPr algn="l" fontAlgn="ctr">
                        <a:buFont typeface="Arial" panose="020B0604020202020204" pitchFamily="34" charset="0"/>
                        <a:buChar char="•"/>
                      </a:pPr>
                      <a:r>
                        <a:rPr lang="en-US" sz="900" dirty="0">
                          <a:effectLst/>
                        </a:rPr>
                        <a:t>Transactional Guarantees</a:t>
                      </a:r>
                    </a:p>
                  </a:txBody>
                  <a:tcPr marL="40759" marR="40759" marT="40759" marB="40759"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49257744"/>
                  </a:ext>
                </a:extLst>
              </a:tr>
            </a:tbl>
          </a:graphicData>
        </a:graphic>
      </p:graphicFrame>
      <p:sp>
        <p:nvSpPr>
          <p:cNvPr id="4" name="TextBox 3">
            <a:extLst>
              <a:ext uri="{FF2B5EF4-FFF2-40B4-BE49-F238E27FC236}">
                <a16:creationId xmlns:a16="http://schemas.microsoft.com/office/drawing/2014/main" id="{3D3CA240-DF0C-4DE4-91C5-B0395CD0BEBF}"/>
              </a:ext>
            </a:extLst>
          </p:cNvPr>
          <p:cNvSpPr txBox="1"/>
          <p:nvPr/>
        </p:nvSpPr>
        <p:spPr>
          <a:xfrm>
            <a:off x="9435355" y="2514600"/>
            <a:ext cx="2036832" cy="4616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sym typeface="Wingdings" panose="05000000000000000000" pitchFamily="2" charset="2"/>
              </a:rPr>
              <a:t> </a:t>
            </a:r>
            <a:r>
              <a:rPr lang="en-US" sz="1100" dirty="0"/>
              <a:t>Automated workloads</a:t>
            </a:r>
            <a:endParaRPr lang="en-US" sz="1000" dirty="0">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5A642CAE-1EEA-4960-85DC-5EA64984DC98}"/>
              </a:ext>
            </a:extLst>
          </p:cNvPr>
          <p:cNvSpPr txBox="1"/>
          <p:nvPr/>
        </p:nvSpPr>
        <p:spPr>
          <a:xfrm>
            <a:off x="9435355" y="2933772"/>
            <a:ext cx="2036832" cy="4616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sym typeface="Wingdings" panose="05000000000000000000" pitchFamily="2" charset="2"/>
              </a:rPr>
              <a:t> </a:t>
            </a:r>
            <a:r>
              <a:rPr lang="en-US" sz="1100" dirty="0"/>
              <a:t>Interactive workloads</a:t>
            </a:r>
            <a:endParaRPr lang="en-US" sz="1000" dirty="0">
              <a:gradFill>
                <a:gsLst>
                  <a:gs pos="2917">
                    <a:schemeClr val="tx1"/>
                  </a:gs>
                  <a:gs pos="30000">
                    <a:schemeClr val="tx1"/>
                  </a:gs>
                </a:gsLst>
                <a:lin ang="5400000" scaled="0"/>
              </a:gradFill>
            </a:endParaRPr>
          </a:p>
        </p:txBody>
      </p:sp>
      <p:graphicFrame>
        <p:nvGraphicFramePr>
          <p:cNvPr id="5" name="Table 4">
            <a:extLst>
              <a:ext uri="{FF2B5EF4-FFF2-40B4-BE49-F238E27FC236}">
                <a16:creationId xmlns:a16="http://schemas.microsoft.com/office/drawing/2014/main" id="{17BA646A-595D-4A10-8F30-10CE19E0086A}"/>
              </a:ext>
            </a:extLst>
          </p:cNvPr>
          <p:cNvGraphicFramePr>
            <a:graphicFrameLocks noGrp="1"/>
          </p:cNvGraphicFramePr>
          <p:nvPr>
            <p:extLst>
              <p:ext uri="{D42A27DB-BD31-4B8C-83A1-F6EECF244321}">
                <p14:modId xmlns:p14="http://schemas.microsoft.com/office/powerpoint/2010/main" val="1825224039"/>
              </p:ext>
            </p:extLst>
          </p:nvPr>
        </p:nvGraphicFramePr>
        <p:xfrm>
          <a:off x="495301" y="3348894"/>
          <a:ext cx="4442012" cy="3272119"/>
        </p:xfrm>
        <a:graphic>
          <a:graphicData uri="http://schemas.openxmlformats.org/drawingml/2006/table">
            <a:tbl>
              <a:tblPr/>
              <a:tblGrid>
                <a:gridCol w="4442012">
                  <a:extLst>
                    <a:ext uri="{9D8B030D-6E8A-4147-A177-3AD203B41FA5}">
                      <a16:colId xmlns:a16="http://schemas.microsoft.com/office/drawing/2014/main" val="344879326"/>
                    </a:ext>
                  </a:extLst>
                </a:gridCol>
              </a:tblGrid>
              <a:tr h="237256">
                <a:tc>
                  <a:txBody>
                    <a:bodyPr/>
                    <a:lstStyle/>
                    <a:p>
                      <a:pPr algn="l" fontAlgn="ctr"/>
                      <a:r>
                        <a:rPr lang="en-US" sz="1000" b="1" cap="all">
                          <a:effectLst/>
                        </a:rPr>
                        <a:t>APACHE SPARK</a:t>
                      </a:r>
                      <a:endParaRPr lang="en-US" sz="1000" cap="all">
                        <a:effectLst/>
                      </a:endParaRPr>
                    </a:p>
                  </a:txBody>
                  <a:tcPr marL="17187" marR="17187" marT="17187" marB="17187" anchor="ctr">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607242861"/>
                  </a:ext>
                </a:extLst>
              </a:tr>
              <a:tr h="818030">
                <a:tc>
                  <a:txBody>
                    <a:bodyPr/>
                    <a:lstStyle/>
                    <a:p>
                      <a:pPr algn="l" fontAlgn="ctr">
                        <a:buFont typeface="Arial" panose="020B0604020202020204" pitchFamily="34" charset="0"/>
                        <a:buChar char="•"/>
                      </a:pPr>
                      <a:r>
                        <a:rPr lang="en-US" sz="1000" b="1" cap="all" dirty="0">
                          <a:effectLst/>
                        </a:rPr>
                        <a:t>DATABRICKS INTERACTIVE CLUSTERS</a:t>
                      </a:r>
                    </a:p>
                    <a:p>
                      <a:pPr algn="l" fontAlgn="ctr">
                        <a:buFont typeface="Arial" panose="020B0604020202020204" pitchFamily="34" charset="0"/>
                        <a:buChar char="•"/>
                      </a:pPr>
                      <a:r>
                        <a:rPr lang="en-US" sz="1000" dirty="0">
                          <a:effectLst/>
                        </a:rPr>
                        <a:t>Persistent clusters for analytics</a:t>
                      </a:r>
                    </a:p>
                    <a:p>
                      <a:pPr algn="l" fontAlgn="ctr">
                        <a:buFont typeface="Arial" panose="020B0604020202020204" pitchFamily="34" charset="0"/>
                        <a:buChar char="•"/>
                      </a:pPr>
                      <a:r>
                        <a:rPr lang="en-US" sz="1000" dirty="0">
                          <a:effectLst/>
                        </a:rPr>
                        <a:t>Auto-scaling</a:t>
                      </a:r>
                    </a:p>
                    <a:p>
                      <a:pPr algn="l" fontAlgn="ctr">
                        <a:buFont typeface="Arial" panose="020B0604020202020204" pitchFamily="34" charset="0"/>
                        <a:buChar char="•"/>
                      </a:pPr>
                      <a:r>
                        <a:rPr lang="en-US" sz="1000" dirty="0">
                          <a:effectLst/>
                        </a:rPr>
                        <a:t>Multi-user sharing and collaboration per cluster</a:t>
                      </a:r>
                    </a:p>
                  </a:txBody>
                  <a:tcPr marL="17187" marR="17187" marT="17187" marB="17187" anchor="ctr">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3095040893"/>
                  </a:ext>
                </a:extLst>
              </a:tr>
              <a:tr h="1398803">
                <a:tc>
                  <a:txBody>
                    <a:bodyPr/>
                    <a:lstStyle/>
                    <a:p>
                      <a:pPr algn="l" fontAlgn="ctr">
                        <a:buFont typeface="Arial" panose="020B0604020202020204" pitchFamily="34" charset="0"/>
                        <a:buChar char="•"/>
                      </a:pPr>
                      <a:r>
                        <a:rPr lang="en-US" sz="1000" b="1" cap="all" dirty="0">
                          <a:effectLst/>
                        </a:rPr>
                        <a:t>DATABRICKS WORKSPACE</a:t>
                      </a:r>
                    </a:p>
                    <a:p>
                      <a:pPr algn="l" fontAlgn="ctr">
                        <a:buFont typeface="Arial" panose="020B0604020202020204" pitchFamily="34" charset="0"/>
                        <a:buChar char="•"/>
                      </a:pPr>
                      <a:r>
                        <a:rPr lang="en-US" sz="1000" dirty="0">
                          <a:effectLst/>
                        </a:rPr>
                        <a:t>SQL Python R and Scala notebooks</a:t>
                      </a:r>
                    </a:p>
                    <a:p>
                      <a:pPr algn="l" fontAlgn="ctr">
                        <a:buFont typeface="Arial" panose="020B0604020202020204" pitchFamily="34" charset="0"/>
                        <a:buChar char="•"/>
                      </a:pPr>
                      <a:r>
                        <a:rPr lang="en-US" sz="1000" dirty="0">
                          <a:effectLst/>
                        </a:rPr>
                        <a:t>One-click visualization</a:t>
                      </a:r>
                    </a:p>
                    <a:p>
                      <a:pPr algn="l" fontAlgn="ctr">
                        <a:buFont typeface="Arial" panose="020B0604020202020204" pitchFamily="34" charset="0"/>
                        <a:buChar char="•"/>
                      </a:pPr>
                      <a:r>
                        <a:rPr lang="en-US" sz="1000" dirty="0">
                          <a:effectLst/>
                        </a:rPr>
                        <a:t>Interactive dashboards</a:t>
                      </a:r>
                    </a:p>
                    <a:p>
                      <a:pPr algn="l" fontAlgn="ctr">
                        <a:buFont typeface="Arial" panose="020B0604020202020204" pitchFamily="34" charset="0"/>
                        <a:buChar char="•"/>
                      </a:pPr>
                      <a:r>
                        <a:rPr lang="en-US" sz="1000" dirty="0">
                          <a:effectLst/>
                        </a:rPr>
                        <a:t>Collaboration</a:t>
                      </a:r>
                    </a:p>
                    <a:p>
                      <a:pPr algn="l" fontAlgn="ctr">
                        <a:buFont typeface="Arial" panose="020B0604020202020204" pitchFamily="34" charset="0"/>
                        <a:buChar char="•"/>
                      </a:pPr>
                      <a:r>
                        <a:rPr lang="en-US" sz="1000" dirty="0">
                          <a:effectLst/>
                        </a:rPr>
                        <a:t>Revision history</a:t>
                      </a:r>
                    </a:p>
                    <a:p>
                      <a:pPr algn="l" fontAlgn="ctr">
                        <a:buFont typeface="Arial" panose="020B0604020202020204" pitchFamily="34" charset="0"/>
                        <a:buChar char="•"/>
                      </a:pPr>
                      <a:r>
                        <a:rPr lang="en-US" sz="1000" dirty="0">
                          <a:effectLst/>
                        </a:rPr>
                        <a:t>GitHub integration</a:t>
                      </a:r>
                    </a:p>
                  </a:txBody>
                  <a:tcPr marL="17187" marR="17187" marT="17187" marB="17187" anchor="ctr">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1256537512"/>
                  </a:ext>
                </a:extLst>
              </a:tr>
              <a:tr h="818030">
                <a:tc>
                  <a:txBody>
                    <a:bodyPr/>
                    <a:lstStyle/>
                    <a:p>
                      <a:pPr algn="l" fontAlgn="ctr">
                        <a:buFont typeface="Arial" panose="020B0604020202020204" pitchFamily="34" charset="0"/>
                        <a:buChar char="•"/>
                      </a:pPr>
                      <a:r>
                        <a:rPr lang="en-US" sz="1000" b="1" cap="all" dirty="0">
                          <a:effectLst/>
                        </a:rPr>
                        <a:t>DATABRICKS DELTA</a:t>
                      </a:r>
                    </a:p>
                    <a:p>
                      <a:pPr algn="l" fontAlgn="ctr">
                        <a:buFont typeface="Arial" panose="020B0604020202020204" pitchFamily="34" charset="0"/>
                        <a:buChar char="•"/>
                      </a:pPr>
                      <a:r>
                        <a:rPr lang="en-US" sz="1000" dirty="0">
                          <a:effectLst/>
                        </a:rPr>
                        <a:t>Indexing, Statistics and Caching Support</a:t>
                      </a:r>
                    </a:p>
                    <a:p>
                      <a:pPr algn="l" fontAlgn="ctr">
                        <a:buFont typeface="Arial" panose="020B0604020202020204" pitchFamily="34" charset="0"/>
                        <a:buChar char="•"/>
                      </a:pPr>
                      <a:r>
                        <a:rPr lang="en-US" sz="1000" dirty="0">
                          <a:effectLst/>
                        </a:rPr>
                        <a:t>Unified Batch and Stream Processing</a:t>
                      </a:r>
                    </a:p>
                    <a:p>
                      <a:pPr algn="l" fontAlgn="ctr">
                        <a:buFont typeface="Arial" panose="020B0604020202020204" pitchFamily="34" charset="0"/>
                        <a:buChar char="•"/>
                      </a:pPr>
                      <a:r>
                        <a:rPr lang="en-US" sz="1000" dirty="0">
                          <a:effectLst/>
                        </a:rPr>
                        <a:t>Transactional Guarantees</a:t>
                      </a:r>
                    </a:p>
                  </a:txBody>
                  <a:tcPr marL="17187" marR="17187" marT="17187" marB="17187" anchor="ctr">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995190660"/>
                  </a:ext>
                </a:extLst>
              </a:tr>
            </a:tbl>
          </a:graphicData>
        </a:graphic>
      </p:graphicFrame>
    </p:spTree>
    <p:extLst>
      <p:ext uri="{BB962C8B-B14F-4D97-AF65-F5344CB8AC3E}">
        <p14:creationId xmlns:p14="http://schemas.microsoft.com/office/powerpoint/2010/main" val="189247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99F8-DA26-4DA2-BD3B-D3D820834660}"/>
              </a:ext>
            </a:extLst>
          </p:cNvPr>
          <p:cNvSpPr>
            <a:spLocks noGrp="1"/>
          </p:cNvSpPr>
          <p:nvPr>
            <p:ph type="title"/>
          </p:nvPr>
        </p:nvSpPr>
        <p:spPr/>
        <p:txBody>
          <a:bodyPr/>
          <a:lstStyle/>
          <a:p>
            <a:r>
              <a:rPr lang="en-US" dirty="0"/>
              <a:t>Use Cases</a:t>
            </a:r>
          </a:p>
        </p:txBody>
      </p:sp>
    </p:spTree>
    <p:extLst>
      <p:ext uri="{BB962C8B-B14F-4D97-AF65-F5344CB8AC3E}">
        <p14:creationId xmlns:p14="http://schemas.microsoft.com/office/powerpoint/2010/main" val="12299050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69240" y="289513"/>
            <a:ext cx="11655840" cy="899665"/>
          </a:xfrm>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2215617" y="2358243"/>
            <a:ext cx="100766" cy="268112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505050"/>
              </a:solidFill>
              <a:effectLst/>
              <a:uLnTx/>
              <a:uFillTx/>
              <a:latin typeface="Segoe UI"/>
              <a:ea typeface="+mn-ea"/>
              <a:cs typeface="+mn-cs"/>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308034" y="4794866"/>
            <a:ext cx="1632135" cy="415498"/>
          </a:xfrm>
          <a:prstGeom prst="rect">
            <a:avLst/>
          </a:prstGeom>
          <a:noFill/>
        </p:spPr>
        <p:txBody>
          <a:bodyPr wrap="square" lIns="91440" tIns="45720" rIns="91440" bIns="4572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Business / custom apps</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308035" y="2531672"/>
            <a:ext cx="1475072" cy="415498"/>
          </a:xfrm>
          <a:prstGeom prst="rect">
            <a:avLst/>
          </a:prstGeom>
          <a:noFill/>
        </p:spPr>
        <p:txBody>
          <a:bodyPr wrap="square" lIns="91440" tIns="45720" rIns="91440" bIns="4572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Logs, files and media</a:t>
            </a:r>
            <a:b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4969710" y="2825544"/>
            <a:ext cx="1796787"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9923284" y="4914098"/>
            <a:ext cx="71700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4004484" y="3117106"/>
            <a:ext cx="1096619"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4592872" y="4833081"/>
            <a:ext cx="73318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err="1">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a:t>
            </a:r>
            <a:endPar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8424579" y="5240013"/>
            <a:ext cx="192912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672827" y="3117106"/>
            <a:ext cx="1047083"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672827" y="5057423"/>
            <a:ext cx="1047083"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7602550" y="2815789"/>
            <a:ext cx="3548554" cy="1751266"/>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6502777" y="3117106"/>
            <a:ext cx="1428598" cy="415498"/>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Databricks</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571089" y="4295397"/>
            <a:ext cx="1064771" cy="406286"/>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a:extLst/>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a:extLst/>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511757" y="2106315"/>
            <a:ext cx="1167152" cy="34872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4275680" y="2580933"/>
            <a:ext cx="554226" cy="494220"/>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9081256" y="4439748"/>
            <a:ext cx="732312" cy="71916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953700" y="2587700"/>
            <a:ext cx="485337" cy="487453"/>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6020755" y="1903061"/>
            <a:ext cx="1322304" cy="4258226"/>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3572438" y="4836624"/>
            <a:ext cx="523858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3572437" y="2828043"/>
            <a:ext cx="55950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2316994" y="2828043"/>
            <a:ext cx="448119" cy="1665"/>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2316994" y="4834959"/>
            <a:ext cx="448119" cy="1665"/>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953700" y="4519140"/>
            <a:ext cx="485337" cy="487453"/>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10409065" y="5271020"/>
            <a:ext cx="1516015" cy="253875"/>
          </a:xfrm>
          <a:prstGeom prst="rect">
            <a:avLst/>
          </a:prstGeom>
          <a:noFill/>
          <a:ln>
            <a:noFill/>
          </a:ln>
        </p:spPr>
        <p:txBody>
          <a:bodyPr wrap="square" lIns="91425" tIns="45700" rIns="91425" bIns="45700" anchor="t" anchorCtr="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10816416" y="4567055"/>
            <a:ext cx="669375" cy="52656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6919439" y="2616558"/>
            <a:ext cx="595274" cy="485668"/>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936542" y="1546386"/>
            <a:ext cx="8432552" cy="4263966"/>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8616021" y="174913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6608998" y="174913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4564817" y="174913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2609300" y="174913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7149469" y="3540421"/>
            <a:ext cx="1661551" cy="986196"/>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10420291" y="1770094"/>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spTree>
    <p:extLst>
      <p:ext uri="{BB962C8B-B14F-4D97-AF65-F5344CB8AC3E}">
        <p14:creationId xmlns:p14="http://schemas.microsoft.com/office/powerpoint/2010/main" val="41047431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69240" y="289513"/>
            <a:ext cx="11655840" cy="899665"/>
          </a:xfrm>
        </p:spPr>
        <p:txBody>
          <a:bodyPr/>
          <a:lstStyle/>
          <a:p>
            <a:r>
              <a:rPr lang="en-US" dirty="0"/>
              <a:t>Advanced Analytics on Big Data</a:t>
            </a:r>
          </a:p>
        </p:txBody>
      </p:sp>
      <p:sp>
        <p:nvSpPr>
          <p:cNvPr id="98" name="Shape 101">
            <a:extLst>
              <a:ext uri="{FF2B5EF4-FFF2-40B4-BE49-F238E27FC236}">
                <a16:creationId xmlns:a16="http://schemas.microsoft.com/office/drawing/2014/main" id="{A5431729-A8D3-407B-8DE0-5B7777CE924D}"/>
              </a:ext>
            </a:extLst>
          </p:cNvPr>
          <p:cNvSpPr txBox="1"/>
          <p:nvPr/>
        </p:nvSpPr>
        <p:spPr>
          <a:xfrm>
            <a:off x="10285644" y="3105141"/>
            <a:ext cx="1627965" cy="253875"/>
          </a:xfrm>
          <a:prstGeom prst="rect">
            <a:avLst/>
          </a:prstGeom>
          <a:noFill/>
          <a:ln>
            <a:noFill/>
          </a:ln>
        </p:spPr>
        <p:txBody>
          <a:bodyPr lIns="91425" tIns="45700" rIns="91425" bIns="4570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sym typeface="Calibri"/>
              </a:rPr>
              <a:t>Web &amp; mobile apps</a:t>
            </a:r>
          </a:p>
        </p:txBody>
      </p:sp>
      <p:grpSp>
        <p:nvGrpSpPr>
          <p:cNvPr id="99" name="Group 98">
            <a:extLst>
              <a:ext uri="{FF2B5EF4-FFF2-40B4-BE49-F238E27FC236}">
                <a16:creationId xmlns:a16="http://schemas.microsoft.com/office/drawing/2014/main" id="{D3172A0F-11F1-4EEF-820E-DE5FDEB59900}"/>
              </a:ext>
            </a:extLst>
          </p:cNvPr>
          <p:cNvGrpSpPr/>
          <p:nvPr/>
        </p:nvGrpSpPr>
        <p:grpSpPr>
          <a:xfrm>
            <a:off x="10692067" y="2243660"/>
            <a:ext cx="815118" cy="823994"/>
            <a:chOff x="9095124" y="3288299"/>
            <a:chExt cx="916056" cy="1001411"/>
          </a:xfrm>
        </p:grpSpPr>
        <p:grpSp>
          <p:nvGrpSpPr>
            <p:cNvPr id="100" name="Group 99">
              <a:extLst>
                <a:ext uri="{FF2B5EF4-FFF2-40B4-BE49-F238E27FC236}">
                  <a16:creationId xmlns:a16="http://schemas.microsoft.com/office/drawing/2014/main" id="{A9C76790-9254-4F15-B8D4-3F55FC0456F6}"/>
                </a:ext>
              </a:extLst>
            </p:cNvPr>
            <p:cNvGrpSpPr/>
            <p:nvPr/>
          </p:nvGrpSpPr>
          <p:grpSpPr>
            <a:xfrm>
              <a:off x="9615713" y="3659076"/>
              <a:ext cx="288492" cy="206742"/>
              <a:chOff x="3751869" y="1754414"/>
              <a:chExt cx="4688258" cy="3381830"/>
            </a:xfrm>
          </p:grpSpPr>
          <p:sp>
            <p:nvSpPr>
              <p:cNvPr id="116" name="Freeform: Shape 132">
                <a:extLst>
                  <a:ext uri="{FF2B5EF4-FFF2-40B4-BE49-F238E27FC236}">
                    <a16:creationId xmlns:a16="http://schemas.microsoft.com/office/drawing/2014/main" id="{B3AE1FCF-0564-46CC-92DB-D0F48762E680}"/>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17" name="Freeform: Shape 133">
                <a:extLst>
                  <a:ext uri="{FF2B5EF4-FFF2-40B4-BE49-F238E27FC236}">
                    <a16:creationId xmlns:a16="http://schemas.microsoft.com/office/drawing/2014/main" id="{705C9345-1C79-4A10-84FE-D17DE5D94230}"/>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18" name="Freeform: Shape 134">
                <a:extLst>
                  <a:ext uri="{FF2B5EF4-FFF2-40B4-BE49-F238E27FC236}">
                    <a16:creationId xmlns:a16="http://schemas.microsoft.com/office/drawing/2014/main" id="{C8D0F6E6-CC47-460F-934A-ECC570F60ADA}"/>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19" name="Freeform: Shape 135">
                <a:extLst>
                  <a:ext uri="{FF2B5EF4-FFF2-40B4-BE49-F238E27FC236}">
                    <a16:creationId xmlns:a16="http://schemas.microsoft.com/office/drawing/2014/main" id="{84E92819-8672-4616-B948-430538A0FBF2}"/>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grpSp>
        <p:grpSp>
          <p:nvGrpSpPr>
            <p:cNvPr id="101" name="Group 100">
              <a:extLst>
                <a:ext uri="{FF2B5EF4-FFF2-40B4-BE49-F238E27FC236}">
                  <a16:creationId xmlns:a16="http://schemas.microsoft.com/office/drawing/2014/main" id="{5B3C593B-CABD-4DB0-8A3E-170583EC01FB}"/>
                </a:ext>
              </a:extLst>
            </p:cNvPr>
            <p:cNvGrpSpPr/>
            <p:nvPr/>
          </p:nvGrpSpPr>
          <p:grpSpPr>
            <a:xfrm>
              <a:off x="9529086" y="3345220"/>
              <a:ext cx="202925" cy="182040"/>
              <a:chOff x="2974863" y="1824177"/>
              <a:chExt cx="285701" cy="257980"/>
            </a:xfrm>
            <a:noFill/>
          </p:grpSpPr>
          <p:sp>
            <p:nvSpPr>
              <p:cNvPr id="113" name="Rectangle 48">
                <a:extLst>
                  <a:ext uri="{FF2B5EF4-FFF2-40B4-BE49-F238E27FC236}">
                    <a16:creationId xmlns:a16="http://schemas.microsoft.com/office/drawing/2014/main" id="{A69CA661-2D34-45FF-AB50-8F34B38B04F1}"/>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4" name="Freeform 49">
                <a:extLst>
                  <a:ext uri="{FF2B5EF4-FFF2-40B4-BE49-F238E27FC236}">
                    <a16:creationId xmlns:a16="http://schemas.microsoft.com/office/drawing/2014/main" id="{19CC14DD-3A33-4953-907B-7AC114E7CF49}"/>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5" name="Oval 114">
                <a:extLst>
                  <a:ext uri="{FF2B5EF4-FFF2-40B4-BE49-F238E27FC236}">
                    <a16:creationId xmlns:a16="http://schemas.microsoft.com/office/drawing/2014/main" id="{1786C25E-44C5-473F-A8CF-3B3B9222093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102" name="Freeform 9">
              <a:extLst>
                <a:ext uri="{FF2B5EF4-FFF2-40B4-BE49-F238E27FC236}">
                  <a16:creationId xmlns:a16="http://schemas.microsoft.com/office/drawing/2014/main" id="{403445BA-77A4-412A-81EA-75F2E3DE3240}"/>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3" name="Freeform 448">
              <a:extLst>
                <a:ext uri="{FF2B5EF4-FFF2-40B4-BE49-F238E27FC236}">
                  <a16:creationId xmlns:a16="http://schemas.microsoft.com/office/drawing/2014/main" id="{5650E165-13B6-4F4B-9D4A-65C8CFDF06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4" name="Freeform 5">
              <a:extLst>
                <a:ext uri="{FF2B5EF4-FFF2-40B4-BE49-F238E27FC236}">
                  <a16:creationId xmlns:a16="http://schemas.microsoft.com/office/drawing/2014/main" id="{6ACCBB94-E9C2-4809-8C13-B93C0BBE912B}"/>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05" name="Group 104">
              <a:extLst>
                <a:ext uri="{FF2B5EF4-FFF2-40B4-BE49-F238E27FC236}">
                  <a16:creationId xmlns:a16="http://schemas.microsoft.com/office/drawing/2014/main" id="{455CB632-F101-41B3-952F-9F82848EEC15}"/>
                </a:ext>
              </a:extLst>
            </p:cNvPr>
            <p:cNvGrpSpPr/>
            <p:nvPr/>
          </p:nvGrpSpPr>
          <p:grpSpPr>
            <a:xfrm>
              <a:off x="9528781" y="4077410"/>
              <a:ext cx="97135" cy="181233"/>
              <a:chOff x="4064485" y="1802065"/>
              <a:chExt cx="240628" cy="227361"/>
            </a:xfrm>
            <a:noFill/>
          </p:grpSpPr>
          <p:sp>
            <p:nvSpPr>
              <p:cNvPr id="110" name="Line 46">
                <a:extLst>
                  <a:ext uri="{FF2B5EF4-FFF2-40B4-BE49-F238E27FC236}">
                    <a16:creationId xmlns:a16="http://schemas.microsoft.com/office/drawing/2014/main" id="{986DF2AE-E79B-450E-93A0-D924F5B06D6D}"/>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1" name="Line 47">
                <a:extLst>
                  <a:ext uri="{FF2B5EF4-FFF2-40B4-BE49-F238E27FC236}">
                    <a16:creationId xmlns:a16="http://schemas.microsoft.com/office/drawing/2014/main" id="{1A90E5FA-94AF-41E2-8720-EC7ED5F62FF4}"/>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2" name="Line 54">
                <a:extLst>
                  <a:ext uri="{FF2B5EF4-FFF2-40B4-BE49-F238E27FC236}">
                    <a16:creationId xmlns:a16="http://schemas.microsoft.com/office/drawing/2014/main" id="{CE127571-27A6-4CEE-9CD1-4C706BB373DF}"/>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106" name="Freeform: Shape 168">
              <a:extLst>
                <a:ext uri="{FF2B5EF4-FFF2-40B4-BE49-F238E27FC236}">
                  <a16:creationId xmlns:a16="http://schemas.microsoft.com/office/drawing/2014/main" id="{1929426B-414F-40E7-ABBB-530E7F80D587}"/>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07" name="Group 106">
              <a:extLst>
                <a:ext uri="{FF2B5EF4-FFF2-40B4-BE49-F238E27FC236}">
                  <a16:creationId xmlns:a16="http://schemas.microsoft.com/office/drawing/2014/main" id="{D0F47FB3-4648-4029-A367-55B1AB226F93}"/>
                </a:ext>
              </a:extLst>
            </p:cNvPr>
            <p:cNvGrpSpPr/>
            <p:nvPr/>
          </p:nvGrpSpPr>
          <p:grpSpPr>
            <a:xfrm>
              <a:off x="9855639" y="3437294"/>
              <a:ext cx="97133" cy="89562"/>
              <a:chOff x="9766486" y="4221497"/>
              <a:chExt cx="118215" cy="109717"/>
            </a:xfrm>
          </p:grpSpPr>
          <p:sp>
            <p:nvSpPr>
              <p:cNvPr id="108" name="Line 47">
                <a:extLst>
                  <a:ext uri="{FF2B5EF4-FFF2-40B4-BE49-F238E27FC236}">
                    <a16:creationId xmlns:a16="http://schemas.microsoft.com/office/drawing/2014/main" id="{008C9F09-7EF2-4373-B876-EFA4B04BDE6D}"/>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9" name="Line 54">
                <a:extLst>
                  <a:ext uri="{FF2B5EF4-FFF2-40B4-BE49-F238E27FC236}">
                    <a16:creationId xmlns:a16="http://schemas.microsoft.com/office/drawing/2014/main" id="{60D40EC9-6CB9-450B-A31E-C643F939E614}"/>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120" name="Group 119">
            <a:extLst>
              <a:ext uri="{FF2B5EF4-FFF2-40B4-BE49-F238E27FC236}">
                <a16:creationId xmlns:a16="http://schemas.microsoft.com/office/drawing/2014/main" id="{C68771BA-E22C-464C-8FFA-FCC2CFBEBC61}"/>
              </a:ext>
            </a:extLst>
          </p:cNvPr>
          <p:cNvGrpSpPr/>
          <p:nvPr/>
        </p:nvGrpSpPr>
        <p:grpSpPr>
          <a:xfrm>
            <a:off x="8488048" y="2435675"/>
            <a:ext cx="756506" cy="652052"/>
            <a:chOff x="8376458" y="5925518"/>
            <a:chExt cx="1045926" cy="901512"/>
          </a:xfrm>
        </p:grpSpPr>
        <p:sp>
          <p:nvSpPr>
            <p:cNvPr id="121" name="Star: 4 Points 8">
              <a:extLst>
                <a:ext uri="{FF2B5EF4-FFF2-40B4-BE49-F238E27FC236}">
                  <a16:creationId xmlns:a16="http://schemas.microsoft.com/office/drawing/2014/main" id="{8B8BAA94-E6F7-4733-A71F-9F57968D86E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Star: 4 Points 8">
              <a:extLst>
                <a:ext uri="{FF2B5EF4-FFF2-40B4-BE49-F238E27FC236}">
                  <a16:creationId xmlns:a16="http://schemas.microsoft.com/office/drawing/2014/main" id="{AAA214C0-79F7-4874-8AB9-A9C4C9CDF0BB}"/>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3" name="Oval 122">
              <a:extLst>
                <a:ext uri="{FF2B5EF4-FFF2-40B4-BE49-F238E27FC236}">
                  <a16:creationId xmlns:a16="http://schemas.microsoft.com/office/drawing/2014/main" id="{10B0D336-4193-4D52-9740-A6755E1F826B}"/>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4" name="Oval 9">
              <a:extLst>
                <a:ext uri="{FF2B5EF4-FFF2-40B4-BE49-F238E27FC236}">
                  <a16:creationId xmlns:a16="http://schemas.microsoft.com/office/drawing/2014/main" id="{14B5F71B-5884-4E29-8C00-250038C79D4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50" name="Rectangle 149">
            <a:extLst>
              <a:ext uri="{FF2B5EF4-FFF2-40B4-BE49-F238E27FC236}">
                <a16:creationId xmlns:a16="http://schemas.microsoft.com/office/drawing/2014/main" id="{D4E19F47-58D1-4B76-BDB8-7D5BC5F6521C}"/>
              </a:ext>
            </a:extLst>
          </p:cNvPr>
          <p:cNvSpPr/>
          <p:nvPr/>
        </p:nvSpPr>
        <p:spPr>
          <a:xfrm>
            <a:off x="6510314" y="3107869"/>
            <a:ext cx="1428598" cy="57708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Databricks</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(Spark </a:t>
            </a:r>
            <a:r>
              <a:rPr kumimoji="0" lang="en-US" sz="1050" b="0" i="0" u="none" strike="noStrike" kern="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Mllib</a:t>
            </a: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1050" b="0" i="0" u="none" strike="noStrike" kern="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SparkR</a:t>
            </a: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1050" b="0" i="0" u="none" strike="noStrike" kern="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SparklyR</a:t>
            </a: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t>
            </a:r>
          </a:p>
        </p:txBody>
      </p:sp>
      <p:cxnSp>
        <p:nvCxnSpPr>
          <p:cNvPr id="227" name="Straight Arrow Connector 226">
            <a:extLst>
              <a:ext uri="{FF2B5EF4-FFF2-40B4-BE49-F238E27FC236}">
                <a16:creationId xmlns:a16="http://schemas.microsoft.com/office/drawing/2014/main" id="{58D045B2-835A-4280-B3A3-951850C61A84}"/>
              </a:ext>
            </a:extLst>
          </p:cNvPr>
          <p:cNvCxnSpPr>
            <a:cxnSpLocks/>
          </p:cNvCxnSpPr>
          <p:nvPr/>
        </p:nvCxnSpPr>
        <p:spPr>
          <a:xfrm>
            <a:off x="7649038" y="2816307"/>
            <a:ext cx="72882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C01F62E-2B5C-4AD5-87B8-58BA1D823520}"/>
              </a:ext>
            </a:extLst>
          </p:cNvPr>
          <p:cNvCxnSpPr>
            <a:cxnSpLocks/>
          </p:cNvCxnSpPr>
          <p:nvPr/>
        </p:nvCxnSpPr>
        <p:spPr>
          <a:xfrm>
            <a:off x="9290312" y="2816307"/>
            <a:ext cx="95626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70A32036-1B51-4A92-9005-120E5F5B086E}"/>
              </a:ext>
            </a:extLst>
          </p:cNvPr>
          <p:cNvSpPr/>
          <p:nvPr/>
        </p:nvSpPr>
        <p:spPr>
          <a:xfrm>
            <a:off x="8114143" y="3107869"/>
            <a:ext cx="142859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Cosmos DB</a:t>
            </a:r>
          </a:p>
        </p:txBody>
      </p:sp>
      <p:cxnSp>
        <p:nvCxnSpPr>
          <p:cNvPr id="18" name="Connector: Elbow 17">
            <a:extLst>
              <a:ext uri="{FF2B5EF4-FFF2-40B4-BE49-F238E27FC236}">
                <a16:creationId xmlns:a16="http://schemas.microsoft.com/office/drawing/2014/main" id="{1A796BA6-8B26-4959-BD97-E319DC662487}"/>
              </a:ext>
            </a:extLst>
          </p:cNvPr>
          <p:cNvCxnSpPr>
            <a:cxnSpLocks/>
            <a:endCxn id="290" idx="0"/>
          </p:cNvCxnSpPr>
          <p:nvPr/>
        </p:nvCxnSpPr>
        <p:spPr>
          <a:xfrm>
            <a:off x="7224615" y="4032665"/>
            <a:ext cx="3883496" cy="559174"/>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27" name="Right Bracket 126">
            <a:extLst>
              <a:ext uri="{FF2B5EF4-FFF2-40B4-BE49-F238E27FC236}">
                <a16:creationId xmlns:a16="http://schemas.microsoft.com/office/drawing/2014/main" id="{8BE40FD8-9DDF-42F7-B481-F26112A4D836}"/>
              </a:ext>
            </a:extLst>
          </p:cNvPr>
          <p:cNvSpPr/>
          <p:nvPr/>
        </p:nvSpPr>
        <p:spPr>
          <a:xfrm>
            <a:off x="2223154" y="2349006"/>
            <a:ext cx="100766" cy="268112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TextBox 127">
            <a:extLst>
              <a:ext uri="{FF2B5EF4-FFF2-40B4-BE49-F238E27FC236}">
                <a16:creationId xmlns:a16="http://schemas.microsoft.com/office/drawing/2014/main" id="{7799A20C-30AD-4AB8-B2E4-8EB7A53138D2}"/>
              </a:ext>
            </a:extLst>
          </p:cNvPr>
          <p:cNvSpPr txBox="1"/>
          <p:nvPr/>
        </p:nvSpPr>
        <p:spPr>
          <a:xfrm>
            <a:off x="269240" y="4837252"/>
            <a:ext cx="1632135" cy="415498"/>
          </a:xfrm>
          <a:prstGeom prst="rect">
            <a:avLst/>
          </a:prstGeom>
          <a:noFill/>
        </p:spPr>
        <p:txBody>
          <a:bodyPr wrap="square" lIns="91440" tIns="45720" rIns="91440" bIns="4572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Business / custom apps</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(Structured)</a:t>
            </a:r>
          </a:p>
        </p:txBody>
      </p:sp>
      <p:sp>
        <p:nvSpPr>
          <p:cNvPr id="129" name="TextBox 128">
            <a:extLst>
              <a:ext uri="{FF2B5EF4-FFF2-40B4-BE49-F238E27FC236}">
                <a16:creationId xmlns:a16="http://schemas.microsoft.com/office/drawing/2014/main" id="{62CA1D24-4E6F-40C7-B93E-A770E73F33E3}"/>
              </a:ext>
            </a:extLst>
          </p:cNvPr>
          <p:cNvSpPr txBox="1"/>
          <p:nvPr/>
        </p:nvSpPr>
        <p:spPr>
          <a:xfrm>
            <a:off x="269241" y="2574058"/>
            <a:ext cx="1475072" cy="415498"/>
          </a:xfrm>
          <a:prstGeom prst="rect">
            <a:avLst/>
          </a:prstGeom>
          <a:noFill/>
        </p:spPr>
        <p:txBody>
          <a:bodyPr wrap="square" lIns="91440" tIns="45720" rIns="91440" bIns="4572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Logs, files and media</a:t>
            </a:r>
            <a:b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(unstructured)</a:t>
            </a:r>
          </a:p>
        </p:txBody>
      </p:sp>
      <p:cxnSp>
        <p:nvCxnSpPr>
          <p:cNvPr id="130" name="Straight Arrow Connector 129">
            <a:extLst>
              <a:ext uri="{FF2B5EF4-FFF2-40B4-BE49-F238E27FC236}">
                <a16:creationId xmlns:a16="http://schemas.microsoft.com/office/drawing/2014/main" id="{FB355658-0832-4050-B2C6-51F63E503AC4}"/>
              </a:ext>
            </a:extLst>
          </p:cNvPr>
          <p:cNvCxnSpPr>
            <a:cxnSpLocks/>
          </p:cNvCxnSpPr>
          <p:nvPr/>
        </p:nvCxnSpPr>
        <p:spPr>
          <a:xfrm flipV="1">
            <a:off x="4977247" y="2816307"/>
            <a:ext cx="1796787"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38656B-DCC4-456A-B809-2BDB887F38A4}"/>
              </a:ext>
            </a:extLst>
          </p:cNvPr>
          <p:cNvCxnSpPr>
            <a:cxnSpLocks/>
          </p:cNvCxnSpPr>
          <p:nvPr/>
        </p:nvCxnSpPr>
        <p:spPr>
          <a:xfrm>
            <a:off x="9464404" y="4908620"/>
            <a:ext cx="1227663"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00C9D130-A07F-462B-8B9A-E6630374A46C}"/>
              </a:ext>
            </a:extLst>
          </p:cNvPr>
          <p:cNvSpPr/>
          <p:nvPr/>
        </p:nvSpPr>
        <p:spPr>
          <a:xfrm>
            <a:off x="4012021" y="3107869"/>
            <a:ext cx="1096619"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storage</a:t>
            </a:r>
          </a:p>
        </p:txBody>
      </p:sp>
      <p:sp>
        <p:nvSpPr>
          <p:cNvPr id="133" name="Rectangle 132">
            <a:extLst>
              <a:ext uri="{FF2B5EF4-FFF2-40B4-BE49-F238E27FC236}">
                <a16:creationId xmlns:a16="http://schemas.microsoft.com/office/drawing/2014/main" id="{991F45A1-38F6-4686-B361-DAFBA45B6969}"/>
              </a:ext>
            </a:extLst>
          </p:cNvPr>
          <p:cNvSpPr/>
          <p:nvPr/>
        </p:nvSpPr>
        <p:spPr>
          <a:xfrm>
            <a:off x="4600409" y="4823844"/>
            <a:ext cx="73318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err="1">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a:t>
            </a:r>
            <a:endPar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134" name="Rectangle 133">
            <a:extLst>
              <a:ext uri="{FF2B5EF4-FFF2-40B4-BE49-F238E27FC236}">
                <a16:creationId xmlns:a16="http://schemas.microsoft.com/office/drawing/2014/main" id="{977DD768-FD47-48CD-85E6-8CAADDA0BD91}"/>
              </a:ext>
            </a:extLst>
          </p:cNvPr>
          <p:cNvSpPr/>
          <p:nvPr/>
        </p:nvSpPr>
        <p:spPr>
          <a:xfrm>
            <a:off x="7906689" y="5216011"/>
            <a:ext cx="192912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SQL Data Warehouse</a:t>
            </a:r>
          </a:p>
        </p:txBody>
      </p:sp>
      <p:sp>
        <p:nvSpPr>
          <p:cNvPr id="135" name="Rectangle 134">
            <a:extLst>
              <a:ext uri="{FF2B5EF4-FFF2-40B4-BE49-F238E27FC236}">
                <a16:creationId xmlns:a16="http://schemas.microsoft.com/office/drawing/2014/main" id="{2A60D9C0-1C6A-4F86-87B0-C4E861CF1695}"/>
              </a:ext>
            </a:extLst>
          </p:cNvPr>
          <p:cNvSpPr/>
          <p:nvPr/>
        </p:nvSpPr>
        <p:spPr>
          <a:xfrm>
            <a:off x="2680364" y="3107869"/>
            <a:ext cx="1047083"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Data factory </a:t>
            </a:r>
          </a:p>
        </p:txBody>
      </p:sp>
      <p:sp>
        <p:nvSpPr>
          <p:cNvPr id="136" name="Rectangle 135">
            <a:extLst>
              <a:ext uri="{FF2B5EF4-FFF2-40B4-BE49-F238E27FC236}">
                <a16:creationId xmlns:a16="http://schemas.microsoft.com/office/drawing/2014/main" id="{3B040615-B322-4A1E-8096-3710539AB451}"/>
              </a:ext>
            </a:extLst>
          </p:cNvPr>
          <p:cNvSpPr/>
          <p:nvPr/>
        </p:nvSpPr>
        <p:spPr>
          <a:xfrm>
            <a:off x="2680364" y="5048186"/>
            <a:ext cx="1047083"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Data factory </a:t>
            </a:r>
          </a:p>
        </p:txBody>
      </p:sp>
      <p:grpSp>
        <p:nvGrpSpPr>
          <p:cNvPr id="138" name="Group 137">
            <a:extLst>
              <a:ext uri="{FF2B5EF4-FFF2-40B4-BE49-F238E27FC236}">
                <a16:creationId xmlns:a16="http://schemas.microsoft.com/office/drawing/2014/main" id="{2173EC3D-7FD8-4974-9C6B-276CBA483EA7}"/>
              </a:ext>
            </a:extLst>
          </p:cNvPr>
          <p:cNvGrpSpPr/>
          <p:nvPr/>
        </p:nvGrpSpPr>
        <p:grpSpPr>
          <a:xfrm>
            <a:off x="532295" y="4337783"/>
            <a:ext cx="1064771" cy="406286"/>
            <a:chOff x="579957" y="1614888"/>
            <a:chExt cx="1064771" cy="406286"/>
          </a:xfrm>
        </p:grpSpPr>
        <p:grpSp>
          <p:nvGrpSpPr>
            <p:cNvPr id="139" name="Group 138">
              <a:extLst>
                <a:ext uri="{FF2B5EF4-FFF2-40B4-BE49-F238E27FC236}">
                  <a16:creationId xmlns:a16="http://schemas.microsoft.com/office/drawing/2014/main" id="{53CFD7F8-9ACC-4BE2-8061-7CD9E918A5BC}"/>
                </a:ext>
              </a:extLst>
            </p:cNvPr>
            <p:cNvGrpSpPr/>
            <p:nvPr/>
          </p:nvGrpSpPr>
          <p:grpSpPr>
            <a:xfrm>
              <a:off x="1174991" y="1632049"/>
              <a:ext cx="469737" cy="385154"/>
              <a:chOff x="1778647" y="1301093"/>
              <a:chExt cx="307813" cy="252387"/>
            </a:xfrm>
            <a:noFill/>
          </p:grpSpPr>
          <p:grpSp>
            <p:nvGrpSpPr>
              <p:cNvPr id="145" name="Group 144">
                <a:extLst>
                  <a:ext uri="{FF2B5EF4-FFF2-40B4-BE49-F238E27FC236}">
                    <a16:creationId xmlns:a16="http://schemas.microsoft.com/office/drawing/2014/main" id="{14F39183-2089-481B-8DCD-4B5F7EFBC411}"/>
                  </a:ext>
                </a:extLst>
              </p:cNvPr>
              <p:cNvGrpSpPr/>
              <p:nvPr/>
            </p:nvGrpSpPr>
            <p:grpSpPr>
              <a:xfrm>
                <a:off x="1778647" y="1301093"/>
                <a:ext cx="307813" cy="252387"/>
                <a:chOff x="2107086" y="1452805"/>
                <a:chExt cx="307813" cy="252387"/>
              </a:xfrm>
              <a:grpFill/>
            </p:grpSpPr>
            <p:sp>
              <p:nvSpPr>
                <p:cNvPr id="197" name="Rectangle 196">
                  <a:extLst>
                    <a:ext uri="{FF2B5EF4-FFF2-40B4-BE49-F238E27FC236}">
                      <a16:creationId xmlns:a16="http://schemas.microsoft.com/office/drawing/2014/main" id="{0D55CF74-A336-46C7-B61F-911601461AE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198" name="Rectangle 197">
                  <a:extLst>
                    <a:ext uri="{FF2B5EF4-FFF2-40B4-BE49-F238E27FC236}">
                      <a16:creationId xmlns:a16="http://schemas.microsoft.com/office/drawing/2014/main" id="{C88FA3F8-CC1B-4F0E-BDAC-BFBB3876D2DD}"/>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199" name="Rectangle 198">
                  <a:extLst>
                    <a:ext uri="{FF2B5EF4-FFF2-40B4-BE49-F238E27FC236}">
                      <a16:creationId xmlns:a16="http://schemas.microsoft.com/office/drawing/2014/main" id="{F0D4458E-1274-49FF-A1E2-7F3819E035AA}"/>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200" name="Rectangle 199">
                  <a:extLst>
                    <a:ext uri="{FF2B5EF4-FFF2-40B4-BE49-F238E27FC236}">
                      <a16:creationId xmlns:a16="http://schemas.microsoft.com/office/drawing/2014/main" id="{A0A086C4-1DA4-4A04-810B-CA9F038B7104}"/>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ctr"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grpSp>
          <p:cxnSp>
            <p:nvCxnSpPr>
              <p:cNvPr id="195" name="Straight Connector 194">
                <a:extLst>
                  <a:ext uri="{FF2B5EF4-FFF2-40B4-BE49-F238E27FC236}">
                    <a16:creationId xmlns:a16="http://schemas.microsoft.com/office/drawing/2014/main" id="{6A6C164E-1188-4E76-B28F-46B1955767E8}"/>
                  </a:ext>
                </a:extLst>
              </p:cNvPr>
              <p:cNvCxnSpPr/>
              <p:nvPr/>
            </p:nvCxnSpPr>
            <p:spPr>
              <a:xfrm>
                <a:off x="1979319" y="1500876"/>
                <a:ext cx="0" cy="51699"/>
              </a:xfrm>
              <a:prstGeom prst="line">
                <a:avLst/>
              </a:prstGeom>
              <a:grpFill/>
              <a:ln w="12700" cap="flat">
                <a:solidFill>
                  <a:schemeClr val="tx1"/>
                </a:solidFill>
                <a:prstDash val="solid"/>
                <a:miter lim="800000"/>
                <a:headEnd/>
                <a:tailEnd/>
              </a:ln>
              <a:extLst/>
            </p:spPr>
          </p:cxnSp>
          <p:cxnSp>
            <p:nvCxnSpPr>
              <p:cNvPr id="196" name="Straight Connector 195">
                <a:extLst>
                  <a:ext uri="{FF2B5EF4-FFF2-40B4-BE49-F238E27FC236}">
                    <a16:creationId xmlns:a16="http://schemas.microsoft.com/office/drawing/2014/main" id="{6A249B1D-3D01-4F8D-99F0-2439B988FCA8}"/>
                  </a:ext>
                </a:extLst>
              </p:cNvPr>
              <p:cNvCxnSpPr/>
              <p:nvPr/>
            </p:nvCxnSpPr>
            <p:spPr>
              <a:xfrm>
                <a:off x="2031707" y="1500876"/>
                <a:ext cx="0" cy="51699"/>
              </a:xfrm>
              <a:prstGeom prst="line">
                <a:avLst/>
              </a:prstGeom>
              <a:grpFill/>
              <a:ln w="12700" cap="flat">
                <a:solidFill>
                  <a:schemeClr val="tx1"/>
                </a:solidFill>
                <a:prstDash val="solid"/>
                <a:miter lim="800000"/>
                <a:headEnd/>
                <a:tailEnd/>
              </a:ln>
              <a:extLst/>
            </p:spPr>
          </p:cxnSp>
        </p:grpSp>
        <p:grpSp>
          <p:nvGrpSpPr>
            <p:cNvPr id="140" name="Group 139">
              <a:extLst>
                <a:ext uri="{FF2B5EF4-FFF2-40B4-BE49-F238E27FC236}">
                  <a16:creationId xmlns:a16="http://schemas.microsoft.com/office/drawing/2014/main" id="{985E77FD-831D-42B5-8C25-60D6B806A506}"/>
                </a:ext>
              </a:extLst>
            </p:cNvPr>
            <p:cNvGrpSpPr>
              <a:grpSpLocks noChangeAspect="1"/>
            </p:cNvGrpSpPr>
            <p:nvPr/>
          </p:nvGrpSpPr>
          <p:grpSpPr bwMode="auto">
            <a:xfrm>
              <a:off x="579957" y="1614888"/>
              <a:ext cx="416196" cy="406286"/>
              <a:chOff x="1759" y="236"/>
              <a:chExt cx="252" cy="246"/>
            </a:xfrm>
            <a:noFill/>
          </p:grpSpPr>
          <p:sp>
            <p:nvSpPr>
              <p:cNvPr id="141" name="Freeform 106">
                <a:extLst>
                  <a:ext uri="{FF2B5EF4-FFF2-40B4-BE49-F238E27FC236}">
                    <a16:creationId xmlns:a16="http://schemas.microsoft.com/office/drawing/2014/main" id="{883B8021-1CF5-4345-9AF1-6F38FC91B84E}"/>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42" name="Rectangle 141">
                <a:extLst>
                  <a:ext uri="{FF2B5EF4-FFF2-40B4-BE49-F238E27FC236}">
                    <a16:creationId xmlns:a16="http://schemas.microsoft.com/office/drawing/2014/main" id="{D8178B51-0B70-49CD-B4DC-2C9EFCA5AA5F}"/>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43" name="Rectangle 142">
                <a:extLst>
                  <a:ext uri="{FF2B5EF4-FFF2-40B4-BE49-F238E27FC236}">
                    <a16:creationId xmlns:a16="http://schemas.microsoft.com/office/drawing/2014/main" id="{34309D14-CE2F-4618-8D23-9C15C0318E40}"/>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44" name="Rectangle 143">
                <a:extLst>
                  <a:ext uri="{FF2B5EF4-FFF2-40B4-BE49-F238E27FC236}">
                    <a16:creationId xmlns:a16="http://schemas.microsoft.com/office/drawing/2014/main" id="{35716B5C-2CE4-4832-B3DE-5CA18E7C9564}"/>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grpSp>
      </p:grpSp>
      <p:grpSp>
        <p:nvGrpSpPr>
          <p:cNvPr id="201" name="Group 200">
            <a:extLst>
              <a:ext uri="{FF2B5EF4-FFF2-40B4-BE49-F238E27FC236}">
                <a16:creationId xmlns:a16="http://schemas.microsoft.com/office/drawing/2014/main" id="{2CE67B40-FF62-4874-8B1A-7B0A69F109C8}"/>
              </a:ext>
            </a:extLst>
          </p:cNvPr>
          <p:cNvGrpSpPr/>
          <p:nvPr/>
        </p:nvGrpSpPr>
        <p:grpSpPr>
          <a:xfrm>
            <a:off x="472963" y="2148701"/>
            <a:ext cx="1167152" cy="348720"/>
            <a:chOff x="1555307" y="5853300"/>
            <a:chExt cx="1271350" cy="379852"/>
          </a:xfrm>
        </p:grpSpPr>
        <p:grpSp>
          <p:nvGrpSpPr>
            <p:cNvPr id="202" name="Group 4">
              <a:extLst>
                <a:ext uri="{FF2B5EF4-FFF2-40B4-BE49-F238E27FC236}">
                  <a16:creationId xmlns:a16="http://schemas.microsoft.com/office/drawing/2014/main" id="{EA32234B-721F-4877-972D-F804DC14F59B}"/>
                </a:ext>
              </a:extLst>
            </p:cNvPr>
            <p:cNvGrpSpPr>
              <a:grpSpLocks noChangeAspect="1"/>
            </p:cNvGrpSpPr>
            <p:nvPr/>
          </p:nvGrpSpPr>
          <p:grpSpPr bwMode="auto">
            <a:xfrm>
              <a:off x="1555307" y="5853300"/>
              <a:ext cx="259568" cy="379852"/>
              <a:chOff x="3526" y="3353"/>
              <a:chExt cx="164" cy="240"/>
            </a:xfrm>
          </p:grpSpPr>
          <p:sp>
            <p:nvSpPr>
              <p:cNvPr id="248" name="Freeform 5">
                <a:extLst>
                  <a:ext uri="{FF2B5EF4-FFF2-40B4-BE49-F238E27FC236}">
                    <a16:creationId xmlns:a16="http://schemas.microsoft.com/office/drawing/2014/main" id="{39E9B47C-7313-4EF0-A42B-3574A6FFAC12}"/>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249" name="Freeform 6">
                <a:extLst>
                  <a:ext uri="{FF2B5EF4-FFF2-40B4-BE49-F238E27FC236}">
                    <a16:creationId xmlns:a16="http://schemas.microsoft.com/office/drawing/2014/main" id="{4C221524-915E-405C-94F5-5F3674A41102}"/>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250" name="Freeform 7">
                <a:extLst>
                  <a:ext uri="{FF2B5EF4-FFF2-40B4-BE49-F238E27FC236}">
                    <a16:creationId xmlns:a16="http://schemas.microsoft.com/office/drawing/2014/main" id="{9E4EEE56-A4A0-4217-A80B-E3FC1216CE65}"/>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grpSp>
        <p:grpSp>
          <p:nvGrpSpPr>
            <p:cNvPr id="203" name="Group 202">
              <a:extLst>
                <a:ext uri="{FF2B5EF4-FFF2-40B4-BE49-F238E27FC236}">
                  <a16:creationId xmlns:a16="http://schemas.microsoft.com/office/drawing/2014/main" id="{25B32F5E-5488-41FA-8722-208C1FD47D34}"/>
                </a:ext>
              </a:extLst>
            </p:cNvPr>
            <p:cNvGrpSpPr/>
            <p:nvPr/>
          </p:nvGrpSpPr>
          <p:grpSpPr>
            <a:xfrm>
              <a:off x="1984596" y="5863452"/>
              <a:ext cx="293717" cy="359549"/>
              <a:chOff x="965200" y="3436897"/>
              <a:chExt cx="528881" cy="647424"/>
            </a:xfrm>
          </p:grpSpPr>
          <p:grpSp>
            <p:nvGrpSpPr>
              <p:cNvPr id="234" name="Group 233">
                <a:extLst>
                  <a:ext uri="{FF2B5EF4-FFF2-40B4-BE49-F238E27FC236}">
                    <a16:creationId xmlns:a16="http://schemas.microsoft.com/office/drawing/2014/main" id="{D9CB8003-0D1F-4931-BCD0-252068DAA94E}"/>
                  </a:ext>
                </a:extLst>
              </p:cNvPr>
              <p:cNvGrpSpPr/>
              <p:nvPr/>
            </p:nvGrpSpPr>
            <p:grpSpPr>
              <a:xfrm flipH="1">
                <a:off x="965200" y="3436897"/>
                <a:ext cx="528881" cy="647424"/>
                <a:chOff x="3003960" y="3685414"/>
                <a:chExt cx="403310" cy="493707"/>
              </a:xfrm>
            </p:grpSpPr>
            <p:sp>
              <p:nvSpPr>
                <p:cNvPr id="239" name="Snip Single Corner Rectangle 26">
                  <a:extLst>
                    <a:ext uri="{FF2B5EF4-FFF2-40B4-BE49-F238E27FC236}">
                      <a16:creationId xmlns:a16="http://schemas.microsoft.com/office/drawing/2014/main" id="{5B632CBD-97D9-4AE1-9273-5F1C08E33C0C}"/>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0" name="Triangle 27">
                  <a:extLst>
                    <a:ext uri="{FF2B5EF4-FFF2-40B4-BE49-F238E27FC236}">
                      <a16:creationId xmlns:a16="http://schemas.microsoft.com/office/drawing/2014/main" id="{3449DFC3-D0D2-4F0D-887A-106B03C711C6}"/>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235" name="Straight Connector 234">
                <a:extLst>
                  <a:ext uri="{FF2B5EF4-FFF2-40B4-BE49-F238E27FC236}">
                    <a16:creationId xmlns:a16="http://schemas.microsoft.com/office/drawing/2014/main" id="{1A75BF32-896D-4158-A60C-01435F503CDA}"/>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1797FB9-B00C-4CFB-BFA3-31B9F0BB2355}"/>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33AB265-ADA8-45EE-BBE7-B5D91FEA8B7E}"/>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FAE8F34-2812-44DB-B896-8044D6A012DA}"/>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15AE8827-05EF-41B7-8649-9A20D02AA5C8}"/>
                </a:ext>
              </a:extLst>
            </p:cNvPr>
            <p:cNvGrpSpPr/>
            <p:nvPr/>
          </p:nvGrpSpPr>
          <p:grpSpPr>
            <a:xfrm>
              <a:off x="2448035" y="5853915"/>
              <a:ext cx="378622" cy="378622"/>
              <a:chOff x="1658620" y="1705294"/>
              <a:chExt cx="326376" cy="326376"/>
            </a:xfrm>
          </p:grpSpPr>
          <p:sp>
            <p:nvSpPr>
              <p:cNvPr id="232" name="Oval 231">
                <a:extLst>
                  <a:ext uri="{FF2B5EF4-FFF2-40B4-BE49-F238E27FC236}">
                    <a16:creationId xmlns:a16="http://schemas.microsoft.com/office/drawing/2014/main" id="{F2AD5E02-1573-4720-B6E5-BF49318DAEC7}"/>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3" name="Isosceles Triangle 232">
                <a:extLst>
                  <a:ext uri="{FF2B5EF4-FFF2-40B4-BE49-F238E27FC236}">
                    <a16:creationId xmlns:a16="http://schemas.microsoft.com/office/drawing/2014/main" id="{AE499BAB-0D58-4B5C-A291-A006FE0F4C2F}"/>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251" name="Group 250">
            <a:extLst>
              <a:ext uri="{FF2B5EF4-FFF2-40B4-BE49-F238E27FC236}">
                <a16:creationId xmlns:a16="http://schemas.microsoft.com/office/drawing/2014/main" id="{C2591351-721A-44E8-93AC-76469730164F}"/>
              </a:ext>
            </a:extLst>
          </p:cNvPr>
          <p:cNvGrpSpPr/>
          <p:nvPr/>
        </p:nvGrpSpPr>
        <p:grpSpPr>
          <a:xfrm>
            <a:off x="4283217" y="2571696"/>
            <a:ext cx="554226" cy="494220"/>
            <a:chOff x="2488012" y="1320237"/>
            <a:chExt cx="4696415" cy="4187934"/>
          </a:xfrm>
        </p:grpSpPr>
        <p:sp>
          <p:nvSpPr>
            <p:cNvPr id="252" name="Hexagon 251">
              <a:extLst>
                <a:ext uri="{FF2B5EF4-FFF2-40B4-BE49-F238E27FC236}">
                  <a16:creationId xmlns:a16="http://schemas.microsoft.com/office/drawing/2014/main" id="{D80401EE-5F7D-4E2F-A751-7F98A1650FC1}"/>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3" name="Snip Single Corner Rectangle 26">
              <a:extLst>
                <a:ext uri="{FF2B5EF4-FFF2-40B4-BE49-F238E27FC236}">
                  <a16:creationId xmlns:a16="http://schemas.microsoft.com/office/drawing/2014/main" id="{911AA44E-6458-4C18-88E2-003BAADBBE3E}"/>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254" name="Group 253">
              <a:extLst>
                <a:ext uri="{FF2B5EF4-FFF2-40B4-BE49-F238E27FC236}">
                  <a16:creationId xmlns:a16="http://schemas.microsoft.com/office/drawing/2014/main" id="{BC9F11D1-5060-4005-88A6-378274BFE3B2}"/>
                </a:ext>
              </a:extLst>
            </p:cNvPr>
            <p:cNvGrpSpPr/>
            <p:nvPr/>
          </p:nvGrpSpPr>
          <p:grpSpPr>
            <a:xfrm>
              <a:off x="4271145" y="2716507"/>
              <a:ext cx="790235" cy="1472560"/>
              <a:chOff x="4917030" y="1019829"/>
              <a:chExt cx="123056" cy="229308"/>
            </a:xfrm>
          </p:grpSpPr>
          <p:sp>
            <p:nvSpPr>
              <p:cNvPr id="256" name="Freeform: Shape 255">
                <a:extLst>
                  <a:ext uri="{FF2B5EF4-FFF2-40B4-BE49-F238E27FC236}">
                    <a16:creationId xmlns:a16="http://schemas.microsoft.com/office/drawing/2014/main" id="{B5275153-8F1F-4D6C-8782-F4FA3AD9425D}"/>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7" name="Freeform: Shape 256">
                <a:extLst>
                  <a:ext uri="{FF2B5EF4-FFF2-40B4-BE49-F238E27FC236}">
                    <a16:creationId xmlns:a16="http://schemas.microsoft.com/office/drawing/2014/main" id="{E29CAC3F-D6A9-41AA-9869-960AD662F7EC}"/>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8" name="Freeform: Shape 257">
                <a:extLst>
                  <a:ext uri="{FF2B5EF4-FFF2-40B4-BE49-F238E27FC236}">
                    <a16:creationId xmlns:a16="http://schemas.microsoft.com/office/drawing/2014/main" id="{84DCA092-640C-49D0-8A6B-9F842DE08B81}"/>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9" name="Freeform: Shape 258">
                <a:extLst>
                  <a:ext uri="{FF2B5EF4-FFF2-40B4-BE49-F238E27FC236}">
                    <a16:creationId xmlns:a16="http://schemas.microsoft.com/office/drawing/2014/main" id="{F8BB8DFD-606E-47E8-B931-933D3720CE8A}"/>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55" name="Right Triangle 254">
              <a:extLst>
                <a:ext uri="{FF2B5EF4-FFF2-40B4-BE49-F238E27FC236}">
                  <a16:creationId xmlns:a16="http://schemas.microsoft.com/office/drawing/2014/main" id="{B0ADE9A0-28CB-4078-B1D4-0C577EF401F6}"/>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260" name="Group 259">
            <a:extLst>
              <a:ext uri="{FF2B5EF4-FFF2-40B4-BE49-F238E27FC236}">
                <a16:creationId xmlns:a16="http://schemas.microsoft.com/office/drawing/2014/main" id="{19CDC3A5-FE65-4BE5-8230-DA3132EAC02A}"/>
              </a:ext>
            </a:extLst>
          </p:cNvPr>
          <p:cNvGrpSpPr/>
          <p:nvPr/>
        </p:nvGrpSpPr>
        <p:grpSpPr>
          <a:xfrm>
            <a:off x="8563366" y="4415746"/>
            <a:ext cx="732312" cy="719160"/>
            <a:chOff x="2549926" y="1227604"/>
            <a:chExt cx="5177116" cy="5084148"/>
          </a:xfrm>
        </p:grpSpPr>
        <p:sp>
          <p:nvSpPr>
            <p:cNvPr id="261" name="Freeform: Shape 821">
              <a:extLst>
                <a:ext uri="{FF2B5EF4-FFF2-40B4-BE49-F238E27FC236}">
                  <a16:creationId xmlns:a16="http://schemas.microsoft.com/office/drawing/2014/main" id="{0BE6646D-57C6-4B6D-AD1F-4D6508C9F4A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2" name="Rectangle 261">
              <a:extLst>
                <a:ext uri="{FF2B5EF4-FFF2-40B4-BE49-F238E27FC236}">
                  <a16:creationId xmlns:a16="http://schemas.microsoft.com/office/drawing/2014/main" id="{1854309C-C0C3-4F85-B3F0-2BC7638801F4}"/>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3" name="Rectangle 262">
              <a:extLst>
                <a:ext uri="{FF2B5EF4-FFF2-40B4-BE49-F238E27FC236}">
                  <a16:creationId xmlns:a16="http://schemas.microsoft.com/office/drawing/2014/main" id="{63AAD5B1-E4B0-4163-A3AC-E482D20FFC70}"/>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4" name="Rectangle 263">
              <a:extLst>
                <a:ext uri="{FF2B5EF4-FFF2-40B4-BE49-F238E27FC236}">
                  <a16:creationId xmlns:a16="http://schemas.microsoft.com/office/drawing/2014/main" id="{C9153303-2ACB-4B7F-92EB-3C27C33AD8F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5" name="Rectangle 264">
              <a:extLst>
                <a:ext uri="{FF2B5EF4-FFF2-40B4-BE49-F238E27FC236}">
                  <a16:creationId xmlns:a16="http://schemas.microsoft.com/office/drawing/2014/main" id="{D6652899-8041-40BF-9F31-F56CE157105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6" name="Rectangle 265">
              <a:extLst>
                <a:ext uri="{FF2B5EF4-FFF2-40B4-BE49-F238E27FC236}">
                  <a16:creationId xmlns:a16="http://schemas.microsoft.com/office/drawing/2014/main" id="{C163A984-2262-496D-A58F-4674DF18871F}"/>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7" name="Rectangle 266">
              <a:extLst>
                <a:ext uri="{FF2B5EF4-FFF2-40B4-BE49-F238E27FC236}">
                  <a16:creationId xmlns:a16="http://schemas.microsoft.com/office/drawing/2014/main" id="{93CE3E34-91FF-4E88-83BE-478929BA2DFA}"/>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8" name="Cylinder 828">
              <a:extLst>
                <a:ext uri="{FF2B5EF4-FFF2-40B4-BE49-F238E27FC236}">
                  <a16:creationId xmlns:a16="http://schemas.microsoft.com/office/drawing/2014/main" id="{41DD7FDC-FD0B-4337-B4F9-B042E2DAED8E}"/>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endParaRPr>
            </a:p>
          </p:txBody>
        </p:sp>
      </p:grpSp>
      <p:grpSp>
        <p:nvGrpSpPr>
          <p:cNvPr id="269" name="Group 268">
            <a:extLst>
              <a:ext uri="{FF2B5EF4-FFF2-40B4-BE49-F238E27FC236}">
                <a16:creationId xmlns:a16="http://schemas.microsoft.com/office/drawing/2014/main" id="{8A7938DD-2D5A-4E8C-B680-43D391EC1321}"/>
              </a:ext>
            </a:extLst>
          </p:cNvPr>
          <p:cNvGrpSpPr/>
          <p:nvPr/>
        </p:nvGrpSpPr>
        <p:grpSpPr>
          <a:xfrm>
            <a:off x="2961237" y="2578463"/>
            <a:ext cx="485337" cy="487453"/>
            <a:chOff x="5279190" y="5401430"/>
            <a:chExt cx="1101836" cy="1106637"/>
          </a:xfrm>
        </p:grpSpPr>
        <p:sp>
          <p:nvSpPr>
            <p:cNvPr id="270" name="Freeform: Shape 815">
              <a:extLst>
                <a:ext uri="{FF2B5EF4-FFF2-40B4-BE49-F238E27FC236}">
                  <a16:creationId xmlns:a16="http://schemas.microsoft.com/office/drawing/2014/main" id="{DA1648E0-3A60-4650-B7CF-23054B62F97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71" name="Freeform: Shape 816">
              <a:extLst>
                <a:ext uri="{FF2B5EF4-FFF2-40B4-BE49-F238E27FC236}">
                  <a16:creationId xmlns:a16="http://schemas.microsoft.com/office/drawing/2014/main" id="{D4F6E75C-DD83-4089-961E-7A40F851AF7D}"/>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72" name="Freeform: Shape 817">
              <a:extLst>
                <a:ext uri="{FF2B5EF4-FFF2-40B4-BE49-F238E27FC236}">
                  <a16:creationId xmlns:a16="http://schemas.microsoft.com/office/drawing/2014/main" id="{C921A04C-9F4B-4946-9646-F83776D74ACA}"/>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73" name="Freeform: Shape 818">
              <a:extLst>
                <a:ext uri="{FF2B5EF4-FFF2-40B4-BE49-F238E27FC236}">
                  <a16:creationId xmlns:a16="http://schemas.microsoft.com/office/drawing/2014/main" id="{CF2E6F4B-D82F-40FD-8BE4-5E3DA170EB2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useBgFill="1">
          <p:nvSpPr>
            <p:cNvPr id="274" name="Freeform: Shape 819">
              <a:extLst>
                <a:ext uri="{FF2B5EF4-FFF2-40B4-BE49-F238E27FC236}">
                  <a16:creationId xmlns:a16="http://schemas.microsoft.com/office/drawing/2014/main" id="{7EDD171B-5689-4D25-BAA7-6B6995636D95}"/>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cxnSp>
        <p:nvCxnSpPr>
          <p:cNvPr id="275" name="Connector: Elbow 274">
            <a:extLst>
              <a:ext uri="{FF2B5EF4-FFF2-40B4-BE49-F238E27FC236}">
                <a16:creationId xmlns:a16="http://schemas.microsoft.com/office/drawing/2014/main" id="{D135C077-4264-46FE-A482-130D0AC4FF71}"/>
              </a:ext>
            </a:extLst>
          </p:cNvPr>
          <p:cNvCxnSpPr>
            <a:cxnSpLocks/>
            <a:stCxn id="132" idx="2"/>
          </p:cNvCxnSpPr>
          <p:nvPr/>
        </p:nvCxnSpPr>
        <p:spPr>
          <a:xfrm rot="16200000" flipH="1">
            <a:off x="5800030" y="2122086"/>
            <a:ext cx="1307539" cy="3786936"/>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EA79151F-AC57-4F9F-A84C-82290222FC9B}"/>
              </a:ext>
            </a:extLst>
          </p:cNvPr>
          <p:cNvCxnSpPr>
            <a:cxnSpLocks/>
          </p:cNvCxnSpPr>
          <p:nvPr/>
        </p:nvCxnSpPr>
        <p:spPr>
          <a:xfrm>
            <a:off x="3579975" y="4827388"/>
            <a:ext cx="4767293" cy="5758"/>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3539552E-D8BC-4FB1-A59E-B1CE53E3A05C}"/>
              </a:ext>
            </a:extLst>
          </p:cNvPr>
          <p:cNvCxnSpPr>
            <a:cxnSpLocks/>
          </p:cNvCxnSpPr>
          <p:nvPr/>
        </p:nvCxnSpPr>
        <p:spPr>
          <a:xfrm>
            <a:off x="3579974" y="2818806"/>
            <a:ext cx="55950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A24FA076-358E-4843-9781-C70483AC463F}"/>
              </a:ext>
            </a:extLst>
          </p:cNvPr>
          <p:cNvCxnSpPr>
            <a:cxnSpLocks/>
          </p:cNvCxnSpPr>
          <p:nvPr/>
        </p:nvCxnSpPr>
        <p:spPr>
          <a:xfrm>
            <a:off x="2324531" y="2818806"/>
            <a:ext cx="448119" cy="1665"/>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64A9D75F-3D72-43D0-87DC-E4AC9C88F31E}"/>
              </a:ext>
            </a:extLst>
          </p:cNvPr>
          <p:cNvCxnSpPr>
            <a:cxnSpLocks/>
          </p:cNvCxnSpPr>
          <p:nvPr/>
        </p:nvCxnSpPr>
        <p:spPr>
          <a:xfrm>
            <a:off x="2324531" y="4825722"/>
            <a:ext cx="448119" cy="1665"/>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FFB3A8DF-6449-473B-9978-C590CC3E4AE9}"/>
              </a:ext>
            </a:extLst>
          </p:cNvPr>
          <p:cNvGrpSpPr/>
          <p:nvPr/>
        </p:nvGrpSpPr>
        <p:grpSpPr>
          <a:xfrm>
            <a:off x="2961237" y="4509903"/>
            <a:ext cx="485337" cy="487453"/>
            <a:chOff x="5279190" y="5401430"/>
            <a:chExt cx="1101836" cy="1106637"/>
          </a:xfrm>
        </p:grpSpPr>
        <p:sp>
          <p:nvSpPr>
            <p:cNvPr id="281" name="Freeform: Shape 815">
              <a:extLst>
                <a:ext uri="{FF2B5EF4-FFF2-40B4-BE49-F238E27FC236}">
                  <a16:creationId xmlns:a16="http://schemas.microsoft.com/office/drawing/2014/main" id="{08E8CE52-394B-4414-A2CB-CAE27B60C85B}"/>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82" name="Freeform: Shape 816">
              <a:extLst>
                <a:ext uri="{FF2B5EF4-FFF2-40B4-BE49-F238E27FC236}">
                  <a16:creationId xmlns:a16="http://schemas.microsoft.com/office/drawing/2014/main" id="{2C7A6C1A-2F82-4904-A937-7D6D044F345F}"/>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83" name="Freeform: Shape 817">
              <a:extLst>
                <a:ext uri="{FF2B5EF4-FFF2-40B4-BE49-F238E27FC236}">
                  <a16:creationId xmlns:a16="http://schemas.microsoft.com/office/drawing/2014/main" id="{EDAB799D-1669-4641-957A-5ABDA4EC027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284" name="Freeform: Shape 818">
              <a:extLst>
                <a:ext uri="{FF2B5EF4-FFF2-40B4-BE49-F238E27FC236}">
                  <a16:creationId xmlns:a16="http://schemas.microsoft.com/office/drawing/2014/main" id="{ED44ACEC-3474-4ED3-8DBF-0977CCA59E0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useBgFill="1">
          <p:nvSpPr>
            <p:cNvPr id="285" name="Freeform: Shape 819">
              <a:extLst>
                <a:ext uri="{FF2B5EF4-FFF2-40B4-BE49-F238E27FC236}">
                  <a16:creationId xmlns:a16="http://schemas.microsoft.com/office/drawing/2014/main" id="{22210C4D-3BDF-44F1-A3B2-2BB04D9293C2}"/>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sp>
        <p:nvSpPr>
          <p:cNvPr id="286" name="Shape 101">
            <a:extLst>
              <a:ext uri="{FF2B5EF4-FFF2-40B4-BE49-F238E27FC236}">
                <a16:creationId xmlns:a16="http://schemas.microsoft.com/office/drawing/2014/main" id="{617D3C2E-358C-4E40-91F2-80B0A7CC9BAD}"/>
              </a:ext>
            </a:extLst>
          </p:cNvPr>
          <p:cNvSpPr txBox="1"/>
          <p:nvPr/>
        </p:nvSpPr>
        <p:spPr>
          <a:xfrm>
            <a:off x="10366072" y="5295804"/>
            <a:ext cx="1516015" cy="253875"/>
          </a:xfrm>
          <a:prstGeom prst="rect">
            <a:avLst/>
          </a:prstGeom>
          <a:noFill/>
          <a:ln>
            <a:noFill/>
          </a:ln>
        </p:spPr>
        <p:txBody>
          <a:bodyPr wrap="square" lIns="91425" tIns="45700" rIns="91425" bIns="45700" anchor="t" anchorCtr="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sym typeface="Calibri"/>
              </a:rPr>
              <a:t>Analytical dashboards</a:t>
            </a:r>
          </a:p>
        </p:txBody>
      </p:sp>
      <p:grpSp>
        <p:nvGrpSpPr>
          <p:cNvPr id="287" name="Group 286">
            <a:extLst>
              <a:ext uri="{FF2B5EF4-FFF2-40B4-BE49-F238E27FC236}">
                <a16:creationId xmlns:a16="http://schemas.microsoft.com/office/drawing/2014/main" id="{4A01181E-132C-4B0E-A69A-0AE411B2AB7B}"/>
              </a:ext>
            </a:extLst>
          </p:cNvPr>
          <p:cNvGrpSpPr/>
          <p:nvPr/>
        </p:nvGrpSpPr>
        <p:grpSpPr>
          <a:xfrm>
            <a:off x="10773423" y="4591839"/>
            <a:ext cx="669375" cy="526560"/>
            <a:chOff x="10725498" y="5087603"/>
            <a:chExt cx="498940" cy="424437"/>
          </a:xfrm>
        </p:grpSpPr>
        <p:sp>
          <p:nvSpPr>
            <p:cNvPr id="288" name="graph_2">
              <a:extLst>
                <a:ext uri="{FF2B5EF4-FFF2-40B4-BE49-F238E27FC236}">
                  <a16:creationId xmlns:a16="http://schemas.microsoft.com/office/drawing/2014/main" id="{006321BD-22B2-47C7-A8B9-A24442E07547}"/>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289" name="Group 288">
              <a:extLst>
                <a:ext uri="{FF2B5EF4-FFF2-40B4-BE49-F238E27FC236}">
                  <a16:creationId xmlns:a16="http://schemas.microsoft.com/office/drawing/2014/main" id="{A1EDE6CB-8AE6-4180-AFA1-A64397FA37E6}"/>
                </a:ext>
              </a:extLst>
            </p:cNvPr>
            <p:cNvGrpSpPr/>
            <p:nvPr/>
          </p:nvGrpSpPr>
          <p:grpSpPr>
            <a:xfrm>
              <a:off x="10725498" y="5087603"/>
              <a:ext cx="498940" cy="424437"/>
              <a:chOff x="10725498" y="5087603"/>
              <a:chExt cx="498940" cy="424437"/>
            </a:xfrm>
          </p:grpSpPr>
          <p:sp>
            <p:nvSpPr>
              <p:cNvPr id="290" name="Rectangle 9">
                <a:extLst>
                  <a:ext uri="{FF2B5EF4-FFF2-40B4-BE49-F238E27FC236}">
                    <a16:creationId xmlns:a16="http://schemas.microsoft.com/office/drawing/2014/main" id="{557933C3-091F-4A43-866B-9723F33FF15C}"/>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91" name="Line 10">
                <a:extLst>
                  <a:ext uri="{FF2B5EF4-FFF2-40B4-BE49-F238E27FC236}">
                    <a16:creationId xmlns:a16="http://schemas.microsoft.com/office/drawing/2014/main" id="{CE43244E-06DC-4E24-8532-8A0249DB282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92" name="Oval 11">
                <a:extLst>
                  <a:ext uri="{FF2B5EF4-FFF2-40B4-BE49-F238E27FC236}">
                    <a16:creationId xmlns:a16="http://schemas.microsoft.com/office/drawing/2014/main" id="{E46913B5-4AA2-49A4-A6BC-91920064721C}"/>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93" name="Oval 12">
                <a:extLst>
                  <a:ext uri="{FF2B5EF4-FFF2-40B4-BE49-F238E27FC236}">
                    <a16:creationId xmlns:a16="http://schemas.microsoft.com/office/drawing/2014/main" id="{10B4F785-CF43-4C07-80A1-20F95D123D63}"/>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94" name="Oval 13">
                <a:extLst>
                  <a:ext uri="{FF2B5EF4-FFF2-40B4-BE49-F238E27FC236}">
                    <a16:creationId xmlns:a16="http://schemas.microsoft.com/office/drawing/2014/main" id="{1F5EDE16-A4AF-4788-9CC9-41A0ADC8632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295" name="Group 294">
            <a:extLst>
              <a:ext uri="{FF2B5EF4-FFF2-40B4-BE49-F238E27FC236}">
                <a16:creationId xmlns:a16="http://schemas.microsoft.com/office/drawing/2014/main" id="{694A7AED-B74B-4DEA-819B-127F13E820B0}"/>
              </a:ext>
            </a:extLst>
          </p:cNvPr>
          <p:cNvGrpSpPr/>
          <p:nvPr/>
        </p:nvGrpSpPr>
        <p:grpSpPr>
          <a:xfrm>
            <a:off x="6926976" y="2607321"/>
            <a:ext cx="595274" cy="485668"/>
            <a:chOff x="5818113" y="2550840"/>
            <a:chExt cx="529278" cy="431824"/>
          </a:xfrm>
        </p:grpSpPr>
        <p:sp>
          <p:nvSpPr>
            <p:cNvPr id="296" name="Diamond 295">
              <a:extLst>
                <a:ext uri="{FF2B5EF4-FFF2-40B4-BE49-F238E27FC236}">
                  <a16:creationId xmlns:a16="http://schemas.microsoft.com/office/drawing/2014/main" id="{E6898C5A-989D-4B67-A948-BE73BE950E8F}"/>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7" name="Freeform: Shape 296">
              <a:extLst>
                <a:ext uri="{FF2B5EF4-FFF2-40B4-BE49-F238E27FC236}">
                  <a16:creationId xmlns:a16="http://schemas.microsoft.com/office/drawing/2014/main" id="{EF3E5805-9EF1-4307-9BF1-79050A842420}"/>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25" name="Rectangle 124">
            <a:extLst>
              <a:ext uri="{FF2B5EF4-FFF2-40B4-BE49-F238E27FC236}">
                <a16:creationId xmlns:a16="http://schemas.microsoft.com/office/drawing/2014/main" id="{AC98D5C9-20B4-4563-BDC8-433DC28288C6}"/>
              </a:ext>
            </a:extLst>
          </p:cNvPr>
          <p:cNvSpPr/>
          <p:nvPr/>
        </p:nvSpPr>
        <p:spPr bwMode="auto">
          <a:xfrm>
            <a:off x="1944079" y="1537149"/>
            <a:ext cx="8432552" cy="4263966"/>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77FC472A-AF82-4DA6-A978-6CEF99DA6321}"/>
              </a:ext>
            </a:extLst>
          </p:cNvPr>
          <p:cNvSpPr/>
          <p:nvPr/>
        </p:nvSpPr>
        <p:spPr bwMode="auto">
          <a:xfrm>
            <a:off x="8264441" y="1780738"/>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146" name="Rectangle 145">
            <a:extLst>
              <a:ext uri="{FF2B5EF4-FFF2-40B4-BE49-F238E27FC236}">
                <a16:creationId xmlns:a16="http://schemas.microsoft.com/office/drawing/2014/main" id="{B7C45157-789E-44BB-800C-2552958F4025}"/>
              </a:ext>
            </a:extLst>
          </p:cNvPr>
          <p:cNvSpPr/>
          <p:nvPr/>
        </p:nvSpPr>
        <p:spPr bwMode="auto">
          <a:xfrm>
            <a:off x="6436734" y="176262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47" name="Rectangle 146">
            <a:extLst>
              <a:ext uri="{FF2B5EF4-FFF2-40B4-BE49-F238E27FC236}">
                <a16:creationId xmlns:a16="http://schemas.microsoft.com/office/drawing/2014/main" id="{AD39F9EA-CDE5-4C9C-8AE7-B3E88F6D08B9}"/>
              </a:ext>
            </a:extLst>
          </p:cNvPr>
          <p:cNvSpPr/>
          <p:nvPr/>
        </p:nvSpPr>
        <p:spPr bwMode="auto">
          <a:xfrm>
            <a:off x="3899192" y="1770699"/>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48" name="Rectangle 147">
            <a:extLst>
              <a:ext uri="{FF2B5EF4-FFF2-40B4-BE49-F238E27FC236}">
                <a16:creationId xmlns:a16="http://schemas.microsoft.com/office/drawing/2014/main" id="{39F48E1F-82AA-4F74-9B7D-CD0965C4618A}"/>
              </a:ext>
            </a:extLst>
          </p:cNvPr>
          <p:cNvSpPr/>
          <p:nvPr/>
        </p:nvSpPr>
        <p:spPr bwMode="auto">
          <a:xfrm>
            <a:off x="2446248" y="1762622"/>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49" name="Rectangle 148">
            <a:extLst>
              <a:ext uri="{FF2B5EF4-FFF2-40B4-BE49-F238E27FC236}">
                <a16:creationId xmlns:a16="http://schemas.microsoft.com/office/drawing/2014/main" id="{487D2C92-841C-451A-849E-4DEB9D37D615}"/>
              </a:ext>
            </a:extLst>
          </p:cNvPr>
          <p:cNvSpPr/>
          <p:nvPr/>
        </p:nvSpPr>
        <p:spPr bwMode="auto">
          <a:xfrm>
            <a:off x="10403867" y="17786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sp>
        <p:nvSpPr>
          <p:cNvPr id="156" name="Rectangle 155">
            <a:extLst>
              <a:ext uri="{FF2B5EF4-FFF2-40B4-BE49-F238E27FC236}">
                <a16:creationId xmlns:a16="http://schemas.microsoft.com/office/drawing/2014/main" id="{675D7A7D-2A56-46A3-BC2D-2A3CB9338B00}"/>
              </a:ext>
            </a:extLst>
          </p:cNvPr>
          <p:cNvSpPr/>
          <p:nvPr/>
        </p:nvSpPr>
        <p:spPr bwMode="auto">
          <a:xfrm>
            <a:off x="1952005" y="1537149"/>
            <a:ext cx="8432552" cy="4263966"/>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4" name="Connector: Elbow 163">
            <a:extLst>
              <a:ext uri="{FF2B5EF4-FFF2-40B4-BE49-F238E27FC236}">
                <a16:creationId xmlns:a16="http://schemas.microsoft.com/office/drawing/2014/main" id="{A4A18B1D-E920-4322-9E74-0D8D7C8EB785}"/>
              </a:ext>
            </a:extLst>
          </p:cNvPr>
          <p:cNvCxnSpPr>
            <a:cxnSpLocks/>
          </p:cNvCxnSpPr>
          <p:nvPr/>
        </p:nvCxnSpPr>
        <p:spPr>
          <a:xfrm>
            <a:off x="7187433" y="3673641"/>
            <a:ext cx="1159837" cy="862993"/>
          </a:xfrm>
          <a:prstGeom prst="bentConnector3">
            <a:avLst>
              <a:gd name="adj1" fmla="val 117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7513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p:txBody>
          <a:bodyPr/>
          <a:lstStyle/>
          <a:p>
            <a:r>
              <a:rPr lang="en-US" dirty="0"/>
              <a:t>Real-time Analytics on Big Data</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181108" y="3139171"/>
            <a:ext cx="1475072" cy="253916"/>
          </a:xfrm>
          <a:prstGeom prst="rect">
            <a:avLst/>
          </a:prstGeom>
          <a:noFill/>
        </p:spPr>
        <p:txBody>
          <a:bodyPr wrap="square" lIns="91440" tIns="45720" rIns="91440" bIns="4572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Unstructured data</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a:off x="3452421" y="2862489"/>
            <a:ext cx="3291114"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9674765" y="4971546"/>
            <a:ext cx="107636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982062" y="5255577"/>
            <a:ext cx="1096619"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5374648" y="4971546"/>
            <a:ext cx="73318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err="1">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a:t>
            </a:r>
            <a:endParaRPr kumimoji="0" lang="en-US" sz="105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8077379" y="5217756"/>
            <a:ext cx="192912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546049" y="3154051"/>
            <a:ext cx="1254716" cy="415498"/>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HDInsight (Kafka)</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7579588" y="2852734"/>
            <a:ext cx="3650498" cy="1788015"/>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6479815" y="3154051"/>
            <a:ext cx="1428598" cy="415498"/>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Databricks</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(Spark)</a:t>
            </a:r>
          </a:p>
        </p:txBody>
      </p:sp>
      <p:grpSp>
        <p:nvGrpSpPr>
          <p:cNvPr id="186" name="Group 185">
            <a:extLst>
              <a:ext uri="{FF2B5EF4-FFF2-40B4-BE49-F238E27FC236}">
                <a16:creationId xmlns:a16="http://schemas.microsoft.com/office/drawing/2014/main" id="{0BB6CEC0-A098-427D-843C-6473E9BDCCEB}"/>
              </a:ext>
            </a:extLst>
          </p:cNvPr>
          <p:cNvGrpSpPr/>
          <p:nvPr/>
        </p:nvGrpSpPr>
        <p:grpSpPr>
          <a:xfrm>
            <a:off x="4252717" y="4600789"/>
            <a:ext cx="608065" cy="542230"/>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8734056" y="4417491"/>
            <a:ext cx="732312" cy="71916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endParaRPr>
            </a:p>
          </p:txBody>
        </p:sp>
      </p:grp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4936504" y="4956986"/>
            <a:ext cx="347853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26" name="Shape 101">
            <a:extLst>
              <a:ext uri="{FF2B5EF4-FFF2-40B4-BE49-F238E27FC236}">
                <a16:creationId xmlns:a16="http://schemas.microsoft.com/office/drawing/2014/main" id="{7B4DF503-F480-496E-A733-DD9FAD666D7B}"/>
              </a:ext>
            </a:extLst>
          </p:cNvPr>
          <p:cNvSpPr txBox="1"/>
          <p:nvPr/>
        </p:nvSpPr>
        <p:spPr>
          <a:xfrm>
            <a:off x="10488047" y="5344714"/>
            <a:ext cx="1516015" cy="253875"/>
          </a:xfrm>
          <a:prstGeom prst="rect">
            <a:avLst/>
          </a:prstGeom>
          <a:noFill/>
          <a:ln>
            <a:noFill/>
          </a:ln>
        </p:spPr>
        <p:txBody>
          <a:bodyPr wrap="square" lIns="91425" tIns="45700" rIns="91425" bIns="45700" anchor="t" anchorCtr="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10895398" y="4640749"/>
            <a:ext cx="669375" cy="52656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6896477" y="2653503"/>
            <a:ext cx="595274" cy="485668"/>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96" name="Group 95">
            <a:extLst>
              <a:ext uri="{FF2B5EF4-FFF2-40B4-BE49-F238E27FC236}">
                <a16:creationId xmlns:a16="http://schemas.microsoft.com/office/drawing/2014/main" id="{AA536B0C-838D-4F81-8308-144C9388A3B1}"/>
              </a:ext>
            </a:extLst>
          </p:cNvPr>
          <p:cNvGrpSpPr/>
          <p:nvPr/>
        </p:nvGrpSpPr>
        <p:grpSpPr>
          <a:xfrm>
            <a:off x="3019828" y="2583077"/>
            <a:ext cx="334156" cy="567664"/>
            <a:chOff x="10668000" y="1393825"/>
            <a:chExt cx="527050" cy="895350"/>
          </a:xfrm>
        </p:grpSpPr>
        <p:sp>
          <p:nvSpPr>
            <p:cNvPr id="97" name="Oval 96">
              <a:extLst>
                <a:ext uri="{FF2B5EF4-FFF2-40B4-BE49-F238E27FC236}">
                  <a16:creationId xmlns:a16="http://schemas.microsoft.com/office/drawing/2014/main" id="{4A45EA6D-8ACB-40FE-AA24-DC36B2E010DD}"/>
                </a:ext>
              </a:extLst>
            </p:cNvPr>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8" name="Oval 97">
              <a:extLst>
                <a:ext uri="{FF2B5EF4-FFF2-40B4-BE49-F238E27FC236}">
                  <a16:creationId xmlns:a16="http://schemas.microsoft.com/office/drawing/2014/main" id="{561E4854-49B4-4332-AA8F-12927DBAFD4C}"/>
                </a:ext>
              </a:extLst>
            </p:cNvPr>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9" name="Oval 98">
              <a:extLst>
                <a:ext uri="{FF2B5EF4-FFF2-40B4-BE49-F238E27FC236}">
                  <a16:creationId xmlns:a16="http://schemas.microsoft.com/office/drawing/2014/main" id="{05AE392D-CBB4-47A3-BC04-B4E935C61D65}"/>
                </a:ext>
              </a:extLst>
            </p:cNvPr>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712B7532-754F-44FF-B55F-13300ABA8F30}"/>
                </a:ext>
              </a:extLst>
            </p:cNvPr>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1" name="Oval 100">
              <a:extLst>
                <a:ext uri="{FF2B5EF4-FFF2-40B4-BE49-F238E27FC236}">
                  <a16:creationId xmlns:a16="http://schemas.microsoft.com/office/drawing/2014/main" id="{90AF3B1C-AD6E-46F3-AEC8-C7BE164A65DE}"/>
                </a:ext>
              </a:extLst>
            </p:cNvPr>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02" name="Straight Connector 101">
              <a:extLst>
                <a:ext uri="{FF2B5EF4-FFF2-40B4-BE49-F238E27FC236}">
                  <a16:creationId xmlns:a16="http://schemas.microsoft.com/office/drawing/2014/main" id="{48CB9863-A91F-4052-AB07-B3499BAF5737}"/>
                </a:ext>
              </a:extLst>
            </p:cNvPr>
            <p:cNvCxnSpPr/>
            <p:nvPr/>
          </p:nvCxnSpPr>
          <p:spPr>
            <a:xfrm>
              <a:off x="10791825" y="1597025"/>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D74191A-6032-4A2F-AD3A-E7F4CB530FF2}"/>
                </a:ext>
              </a:extLst>
            </p:cNvPr>
            <p:cNvCxnSpPr/>
            <p:nvPr/>
          </p:nvCxnSpPr>
          <p:spPr>
            <a:xfrm>
              <a:off x="10791825" y="1966190"/>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2D16606-B7DB-4163-AF8E-D877A49CEDAD}"/>
                </a:ext>
              </a:extLst>
            </p:cNvPr>
            <p:cNvCxnSpPr/>
            <p:nvPr/>
          </p:nvCxnSpPr>
          <p:spPr>
            <a:xfrm flipH="1">
              <a:off x="10895906" y="1717148"/>
              <a:ext cx="109141" cy="614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ECF7EF-C5BF-4AA4-BE49-CEED4A48FEA5}"/>
                </a:ext>
              </a:extLst>
            </p:cNvPr>
            <p:cNvCxnSpPr/>
            <p:nvPr/>
          </p:nvCxnSpPr>
          <p:spPr>
            <a:xfrm>
              <a:off x="10905558" y="1903102"/>
              <a:ext cx="101228" cy="569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Connector: Elbow 11">
            <a:extLst>
              <a:ext uri="{FF2B5EF4-FFF2-40B4-BE49-F238E27FC236}">
                <a16:creationId xmlns:a16="http://schemas.microsoft.com/office/drawing/2014/main" id="{0B6D4FFC-53BC-4C83-A078-AB7AA1B33ED7}"/>
              </a:ext>
            </a:extLst>
          </p:cNvPr>
          <p:cNvCxnSpPr>
            <a:cxnSpLocks/>
          </p:cNvCxnSpPr>
          <p:nvPr/>
        </p:nvCxnSpPr>
        <p:spPr>
          <a:xfrm flipV="1">
            <a:off x="4920204" y="3022659"/>
            <a:ext cx="1823331" cy="1780685"/>
          </a:xfrm>
          <a:prstGeom prst="bentConnector3">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0BE6D00-2D29-46F1-8156-86179B13CFC9}"/>
              </a:ext>
            </a:extLst>
          </p:cNvPr>
          <p:cNvGrpSpPr/>
          <p:nvPr/>
        </p:nvGrpSpPr>
        <p:grpSpPr>
          <a:xfrm>
            <a:off x="325409" y="2568198"/>
            <a:ext cx="1186471" cy="442722"/>
            <a:chOff x="887161" y="2379412"/>
            <a:chExt cx="1005759" cy="375291"/>
          </a:xfrm>
        </p:grpSpPr>
        <p:grpSp>
          <p:nvGrpSpPr>
            <p:cNvPr id="232" name="Group 231">
              <a:extLst>
                <a:ext uri="{FF2B5EF4-FFF2-40B4-BE49-F238E27FC236}">
                  <a16:creationId xmlns:a16="http://schemas.microsoft.com/office/drawing/2014/main" id="{09EECB5D-474F-4A1E-8B32-77D1B6AF91AC}"/>
                </a:ext>
              </a:extLst>
            </p:cNvPr>
            <p:cNvGrpSpPr/>
            <p:nvPr/>
          </p:nvGrpSpPr>
          <p:grpSpPr>
            <a:xfrm>
              <a:off x="887161" y="2493977"/>
              <a:ext cx="263350" cy="260726"/>
              <a:chOff x="5439748" y="810062"/>
              <a:chExt cx="3414577" cy="3380554"/>
            </a:xfrm>
          </p:grpSpPr>
          <p:sp>
            <p:nvSpPr>
              <p:cNvPr id="233" name="Rectangle 232">
                <a:extLst>
                  <a:ext uri="{FF2B5EF4-FFF2-40B4-BE49-F238E27FC236}">
                    <a16:creationId xmlns:a16="http://schemas.microsoft.com/office/drawing/2014/main" id="{4E9C608E-39F7-4A70-8D38-9EFF5CA56891}"/>
                  </a:ext>
                </a:extLst>
              </p:cNvPr>
              <p:cNvSpPr/>
              <p:nvPr/>
            </p:nvSpPr>
            <p:spPr bwMode="auto">
              <a:xfrm>
                <a:off x="5439749" y="810066"/>
                <a:ext cx="3414576" cy="3380548"/>
              </a:xfrm>
              <a:prstGeom prst="rect">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cxnSp>
            <p:nvCxnSpPr>
              <p:cNvPr id="234" name="Connector: Elbow 602">
                <a:extLst>
                  <a:ext uri="{FF2B5EF4-FFF2-40B4-BE49-F238E27FC236}">
                    <a16:creationId xmlns:a16="http://schemas.microsoft.com/office/drawing/2014/main" id="{E2BDFFFA-77FE-4199-BD7F-56FD0957C7E6}"/>
                  </a:ext>
                </a:extLst>
              </p:cNvPr>
              <p:cNvCxnSpPr>
                <a:cxnSpLocks/>
              </p:cNvCxnSpPr>
              <p:nvPr/>
            </p:nvCxnSpPr>
            <p:spPr>
              <a:xfrm rot="16200000" flipH="1">
                <a:off x="5052795" y="2336624"/>
                <a:ext cx="2240945" cy="1467039"/>
              </a:xfrm>
              <a:prstGeom prst="bentConnector3">
                <a:avLst>
                  <a:gd name="adj1" fmla="val -97"/>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5" name="Connector: Elbow 603">
                <a:extLst>
                  <a:ext uri="{FF2B5EF4-FFF2-40B4-BE49-F238E27FC236}">
                    <a16:creationId xmlns:a16="http://schemas.microsoft.com/office/drawing/2014/main" id="{434C0AA6-5991-447C-A855-F2E534D8BA6A}"/>
                  </a:ext>
                </a:extLst>
              </p:cNvPr>
              <p:cNvCxnSpPr>
                <a:cxnSpLocks/>
              </p:cNvCxnSpPr>
              <p:nvPr/>
            </p:nvCxnSpPr>
            <p:spPr>
              <a:xfrm>
                <a:off x="6149878" y="2721162"/>
                <a:ext cx="263642" cy="1469451"/>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6" name="Connector: Elbow 604">
                <a:extLst>
                  <a:ext uri="{FF2B5EF4-FFF2-40B4-BE49-F238E27FC236}">
                    <a16:creationId xmlns:a16="http://schemas.microsoft.com/office/drawing/2014/main" id="{EC5B474B-5BEB-4F3B-965C-A86344127E18}"/>
                  </a:ext>
                </a:extLst>
              </p:cNvPr>
              <p:cNvCxnSpPr>
                <a:cxnSpLocks/>
              </p:cNvCxnSpPr>
              <p:nvPr/>
            </p:nvCxnSpPr>
            <p:spPr>
              <a:xfrm>
                <a:off x="6634344" y="1280527"/>
                <a:ext cx="718930" cy="291008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7" name="Connector: Elbow 605">
                <a:extLst>
                  <a:ext uri="{FF2B5EF4-FFF2-40B4-BE49-F238E27FC236}">
                    <a16:creationId xmlns:a16="http://schemas.microsoft.com/office/drawing/2014/main" id="{EB44C59B-5B9C-4D86-80F0-A71476AD003A}"/>
                  </a:ext>
                </a:extLst>
              </p:cNvPr>
              <p:cNvCxnSpPr>
                <a:cxnSpLocks/>
              </p:cNvCxnSpPr>
              <p:nvPr/>
            </p:nvCxnSpPr>
            <p:spPr>
              <a:xfrm rot="16200000" flipH="1">
                <a:off x="7309507" y="1381112"/>
                <a:ext cx="1419382" cy="277282"/>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8" name="Connector: Elbow 606">
                <a:extLst>
                  <a:ext uri="{FF2B5EF4-FFF2-40B4-BE49-F238E27FC236}">
                    <a16:creationId xmlns:a16="http://schemas.microsoft.com/office/drawing/2014/main" id="{3C37D923-872D-48E8-8A39-CE6217B578C0}"/>
                  </a:ext>
                </a:extLst>
              </p:cNvPr>
              <p:cNvCxnSpPr>
                <a:cxnSpLocks/>
              </p:cNvCxnSpPr>
              <p:nvPr/>
            </p:nvCxnSpPr>
            <p:spPr>
              <a:xfrm rot="10800000" flipV="1">
                <a:off x="7880561" y="2962587"/>
                <a:ext cx="277279" cy="122802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F4A19703-61D3-4100-B21A-A5CC5EB11E64}"/>
                  </a:ext>
                </a:extLst>
              </p:cNvPr>
              <p:cNvSpPr/>
              <p:nvPr/>
            </p:nvSpPr>
            <p:spPr bwMode="auto">
              <a:xfrm>
                <a:off x="6192695" y="105970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pitchFamily="34" charset="0"/>
                  <a:ea typeface="+mn-ea"/>
                  <a:cs typeface="Segoe UI" pitchFamily="34" charset="0"/>
                </a:endParaRPr>
              </a:p>
            </p:txBody>
          </p:sp>
          <p:sp>
            <p:nvSpPr>
              <p:cNvPr id="240" name="Oval 239">
                <a:extLst>
                  <a:ext uri="{FF2B5EF4-FFF2-40B4-BE49-F238E27FC236}">
                    <a16:creationId xmlns:a16="http://schemas.microsoft.com/office/drawing/2014/main" id="{A6B78D66-1BC3-459D-8B71-2858466E9C5F}"/>
                  </a:ext>
                </a:extLst>
              </p:cNvPr>
              <p:cNvSpPr/>
              <p:nvPr/>
            </p:nvSpPr>
            <p:spPr bwMode="auto">
              <a:xfrm>
                <a:off x="5708229" y="2500337"/>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pitchFamily="34" charset="0"/>
                  <a:ea typeface="+mn-ea"/>
                  <a:cs typeface="Segoe UI" pitchFamily="34" charset="0"/>
                </a:endParaRPr>
              </a:p>
            </p:txBody>
          </p:sp>
          <p:sp>
            <p:nvSpPr>
              <p:cNvPr id="248" name="Oval 247">
                <a:extLst>
                  <a:ext uri="{FF2B5EF4-FFF2-40B4-BE49-F238E27FC236}">
                    <a16:creationId xmlns:a16="http://schemas.microsoft.com/office/drawing/2014/main" id="{41BC7F01-9636-4479-815B-704252D72D69}"/>
                  </a:ext>
                </a:extLst>
              </p:cNvPr>
              <p:cNvSpPr/>
              <p:nvPr/>
            </p:nvSpPr>
            <p:spPr bwMode="auto">
              <a:xfrm>
                <a:off x="8157839" y="2008619"/>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pitchFamily="34" charset="0"/>
                  <a:ea typeface="+mn-ea"/>
                  <a:cs typeface="Segoe UI" pitchFamily="34" charset="0"/>
                </a:endParaRPr>
              </a:p>
            </p:txBody>
          </p:sp>
          <p:sp>
            <p:nvSpPr>
              <p:cNvPr id="249" name="Oval 248">
                <a:extLst>
                  <a:ext uri="{FF2B5EF4-FFF2-40B4-BE49-F238E27FC236}">
                    <a16:creationId xmlns:a16="http://schemas.microsoft.com/office/drawing/2014/main" id="{F3BF1DC5-E0AB-4C22-8E6C-2D1C5BBF7346}"/>
                  </a:ext>
                </a:extLst>
              </p:cNvPr>
              <p:cNvSpPr/>
              <p:nvPr/>
            </p:nvSpPr>
            <p:spPr bwMode="auto">
              <a:xfrm>
                <a:off x="8157839" y="274176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pitchFamily="34" charset="0"/>
                  <a:ea typeface="+mn-ea"/>
                  <a:cs typeface="Segoe UI" pitchFamily="34" charset="0"/>
                </a:endParaRPr>
              </a:p>
            </p:txBody>
          </p:sp>
        </p:grpSp>
        <p:sp>
          <p:nvSpPr>
            <p:cNvPr id="250" name="Freeform 9">
              <a:extLst>
                <a:ext uri="{FF2B5EF4-FFF2-40B4-BE49-F238E27FC236}">
                  <a16:creationId xmlns:a16="http://schemas.microsoft.com/office/drawing/2014/main" id="{A7CAAD0E-3976-4993-AE66-CE2C677B242B}"/>
                </a:ext>
              </a:extLst>
            </p:cNvPr>
            <p:cNvSpPr>
              <a:spLocks noEditPoints="1"/>
            </p:cNvSpPr>
            <p:nvPr/>
          </p:nvSpPr>
          <p:spPr bwMode="auto">
            <a:xfrm>
              <a:off x="1211572" y="2379412"/>
              <a:ext cx="467331" cy="3739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no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51" name="Freeform 5">
              <a:extLst>
                <a:ext uri="{FF2B5EF4-FFF2-40B4-BE49-F238E27FC236}">
                  <a16:creationId xmlns:a16="http://schemas.microsoft.com/office/drawing/2014/main" id="{46050FB7-2716-4C44-AF7F-AC2E97CE5DD9}"/>
                </a:ext>
              </a:extLst>
            </p:cNvPr>
            <p:cNvSpPr>
              <a:spLocks noEditPoints="1"/>
            </p:cNvSpPr>
            <p:nvPr/>
          </p:nvSpPr>
          <p:spPr bwMode="auto">
            <a:xfrm>
              <a:off x="1746943" y="2510596"/>
              <a:ext cx="145977" cy="242782"/>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cxnSp>
        <p:nvCxnSpPr>
          <p:cNvPr id="253" name="Straight Arrow Connector 252">
            <a:extLst>
              <a:ext uri="{FF2B5EF4-FFF2-40B4-BE49-F238E27FC236}">
                <a16:creationId xmlns:a16="http://schemas.microsoft.com/office/drawing/2014/main" id="{FA3D49AA-1309-49C8-904F-41F035D17C36}"/>
              </a:ext>
            </a:extLst>
          </p:cNvPr>
          <p:cNvCxnSpPr>
            <a:cxnSpLocks/>
          </p:cNvCxnSpPr>
          <p:nvPr/>
        </p:nvCxnSpPr>
        <p:spPr>
          <a:xfrm>
            <a:off x="2119496" y="2862489"/>
            <a:ext cx="77671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D259988-8CF1-4F8F-A381-7F0D26D376C9}"/>
              </a:ext>
            </a:extLst>
          </p:cNvPr>
          <p:cNvSpPr/>
          <p:nvPr/>
        </p:nvSpPr>
        <p:spPr bwMode="auto">
          <a:xfrm>
            <a:off x="1921506" y="1583331"/>
            <a:ext cx="8432552" cy="4263966"/>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Rectangle 74">
            <a:extLst>
              <a:ext uri="{FF2B5EF4-FFF2-40B4-BE49-F238E27FC236}">
                <a16:creationId xmlns:a16="http://schemas.microsoft.com/office/drawing/2014/main" id="{1F14F2D1-1347-4D16-9E62-7538C78EED52}"/>
              </a:ext>
            </a:extLst>
          </p:cNvPr>
          <p:cNvSpPr/>
          <p:nvPr/>
        </p:nvSpPr>
        <p:spPr bwMode="auto">
          <a:xfrm>
            <a:off x="8241868" y="1826920"/>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6" name="Rectangle 75">
            <a:extLst>
              <a:ext uri="{FF2B5EF4-FFF2-40B4-BE49-F238E27FC236}">
                <a16:creationId xmlns:a16="http://schemas.microsoft.com/office/drawing/2014/main" id="{F08449EF-E4A0-4446-B3DC-46D39BE6657E}"/>
              </a:ext>
            </a:extLst>
          </p:cNvPr>
          <p:cNvSpPr/>
          <p:nvPr/>
        </p:nvSpPr>
        <p:spPr bwMode="auto">
          <a:xfrm>
            <a:off x="6434923" y="1808803"/>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77" name="Rectangle 76">
            <a:extLst>
              <a:ext uri="{FF2B5EF4-FFF2-40B4-BE49-F238E27FC236}">
                <a16:creationId xmlns:a16="http://schemas.microsoft.com/office/drawing/2014/main" id="{B176C94E-EFBD-4911-88DE-67BFB51663A6}"/>
              </a:ext>
            </a:extLst>
          </p:cNvPr>
          <p:cNvSpPr/>
          <p:nvPr/>
        </p:nvSpPr>
        <p:spPr bwMode="auto">
          <a:xfrm>
            <a:off x="3911546" y="1814555"/>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78" name="Rectangle 77">
            <a:extLst>
              <a:ext uri="{FF2B5EF4-FFF2-40B4-BE49-F238E27FC236}">
                <a16:creationId xmlns:a16="http://schemas.microsoft.com/office/drawing/2014/main" id="{607D8584-59F9-4FA6-8B3D-9329A1727FD2}"/>
              </a:ext>
            </a:extLst>
          </p:cNvPr>
          <p:cNvSpPr/>
          <p:nvPr/>
        </p:nvSpPr>
        <p:spPr bwMode="auto">
          <a:xfrm>
            <a:off x="2423675" y="1808804"/>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79" name="Rectangle 78">
            <a:extLst>
              <a:ext uri="{FF2B5EF4-FFF2-40B4-BE49-F238E27FC236}">
                <a16:creationId xmlns:a16="http://schemas.microsoft.com/office/drawing/2014/main" id="{C2361FC6-92E8-4D85-81EE-81EC79D44317}"/>
              </a:ext>
            </a:extLst>
          </p:cNvPr>
          <p:cNvSpPr/>
          <p:nvPr/>
        </p:nvSpPr>
        <p:spPr bwMode="auto">
          <a:xfrm>
            <a:off x="10381294" y="1824793"/>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7" name="Connector: Elbow 86">
            <a:extLst>
              <a:ext uri="{FF2B5EF4-FFF2-40B4-BE49-F238E27FC236}">
                <a16:creationId xmlns:a16="http://schemas.microsoft.com/office/drawing/2014/main" id="{1D68754E-F027-4095-A74A-D50C5902ADE3}"/>
              </a:ext>
            </a:extLst>
          </p:cNvPr>
          <p:cNvCxnSpPr>
            <a:cxnSpLocks/>
          </p:cNvCxnSpPr>
          <p:nvPr/>
        </p:nvCxnSpPr>
        <p:spPr>
          <a:xfrm>
            <a:off x="7209595" y="3680298"/>
            <a:ext cx="1205448" cy="981957"/>
          </a:xfrm>
          <a:prstGeom prst="bentConnector3">
            <a:avLst>
              <a:gd name="adj1" fmla="val 8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752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p:cNvSpPr/>
          <p:nvPr/>
        </p:nvSpPr>
        <p:spPr>
          <a:xfrm>
            <a:off x="7423708" y="5721891"/>
            <a:ext cx="2468880" cy="440243"/>
          </a:xfrm>
          <a:prstGeom prst="rect">
            <a:avLst/>
          </a:prstGeom>
          <a:noFill/>
          <a:ln w="9525" cap="flat" cmpd="sng" algn="ctr">
            <a:noFill/>
            <a:prstDash val="dash"/>
          </a:ln>
          <a:effectLst/>
        </p:spPr>
        <p:txBody>
          <a:bodyPr lIns="91440" tIns="0" rIns="0" bIns="0" rtlCol="0" anchor="ctr" anchorCtr="0"/>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dirty="0">
                <a:ln>
                  <a:noFill/>
                </a:ln>
                <a:solidFill>
                  <a:schemeClr val="tx1">
                    <a:lumMod val="50000"/>
                  </a:schemeClr>
                </a:solidFill>
                <a:effectLst/>
                <a:uLnTx/>
                <a:uFillTx/>
                <a:latin typeface="Segoe UI Semilight"/>
                <a:ea typeface="Segoe UI Semilight" charset="0"/>
                <a:cs typeface="Segoe UI Semilight" charset="0"/>
              </a:rPr>
              <a:t>Security and performance</a:t>
            </a:r>
          </a:p>
        </p:txBody>
      </p:sp>
      <p:sp>
        <p:nvSpPr>
          <p:cNvPr id="126" name="Rectangle 125"/>
          <p:cNvSpPr/>
          <p:nvPr/>
        </p:nvSpPr>
        <p:spPr>
          <a:xfrm>
            <a:off x="4863387" y="5721891"/>
            <a:ext cx="2468880" cy="440243"/>
          </a:xfrm>
          <a:prstGeom prst="rect">
            <a:avLst/>
          </a:prstGeom>
          <a:noFill/>
          <a:ln w="9525" cap="flat" cmpd="sng" algn="ctr">
            <a:noFill/>
            <a:prstDash val="dash"/>
          </a:ln>
          <a:effectLst/>
        </p:spPr>
        <p:txBody>
          <a:bodyPr lIns="91440" tIns="0" rIns="0" bIns="0" rtlCol="0" anchor="ctr" anchorCtr="0"/>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a:ln>
                  <a:noFill/>
                </a:ln>
                <a:solidFill>
                  <a:schemeClr val="tx1">
                    <a:lumMod val="50000"/>
                  </a:schemeClr>
                </a:solidFill>
                <a:effectLst/>
                <a:uLnTx/>
                <a:uFillTx/>
                <a:latin typeface="Segoe UI Semilight"/>
                <a:ea typeface="Segoe UI Semilight" charset="0"/>
                <a:cs typeface="Segoe UI Semilight" charset="0"/>
              </a:rPr>
              <a:t>Flexibility of choice</a:t>
            </a:r>
          </a:p>
        </p:txBody>
      </p:sp>
      <p:sp>
        <p:nvSpPr>
          <p:cNvPr id="127" name="Rectangle 126"/>
          <p:cNvSpPr/>
          <p:nvPr/>
        </p:nvSpPr>
        <p:spPr>
          <a:xfrm>
            <a:off x="2303067" y="5721891"/>
            <a:ext cx="2468880" cy="440243"/>
          </a:xfrm>
          <a:prstGeom prst="rect">
            <a:avLst/>
          </a:prstGeom>
          <a:noFill/>
          <a:ln w="9525" cap="flat" cmpd="sng" algn="ctr">
            <a:noFill/>
            <a:prstDash val="dash"/>
          </a:ln>
          <a:effectLst/>
        </p:spPr>
        <p:txBody>
          <a:bodyPr lIns="91440" tIns="0" rIns="0" bIns="0" rtlCol="0" anchor="ctr" anchorCtr="0"/>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100" b="0" i="0" u="none" strike="noStrike" kern="0" cap="none" spc="49" normalizeH="0" baseline="0" noProof="0" dirty="0">
                <a:ln>
                  <a:noFill/>
                </a:ln>
                <a:solidFill>
                  <a:schemeClr val="tx1">
                    <a:lumMod val="50000"/>
                  </a:schemeClr>
                </a:solidFill>
                <a:effectLst/>
                <a:uLnTx/>
                <a:uFillTx/>
                <a:latin typeface="Segoe UI Semilight"/>
                <a:ea typeface="Segoe UI Semilight" charset="0"/>
                <a:cs typeface="Segoe UI Semilight" charset="0"/>
              </a:rPr>
              <a:t>Reason over any data, anywhere</a:t>
            </a:r>
          </a:p>
        </p:txBody>
      </p:sp>
      <p:sp>
        <p:nvSpPr>
          <p:cNvPr id="128" name="Right Bracket 127"/>
          <p:cNvSpPr/>
          <p:nvPr/>
        </p:nvSpPr>
        <p:spPr>
          <a:xfrm rot="5400000" flipV="1">
            <a:off x="6063979" y="-1989470"/>
            <a:ext cx="64038" cy="7589520"/>
          </a:xfrm>
          <a:prstGeom prst="rightBracke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
              <a:cs typeface=""/>
            </a:endParaRPr>
          </a:p>
        </p:txBody>
      </p:sp>
      <p:sp>
        <p:nvSpPr>
          <p:cNvPr id="129" name="Right Bracket 128"/>
          <p:cNvSpPr/>
          <p:nvPr/>
        </p:nvSpPr>
        <p:spPr>
          <a:xfrm rot="16200000">
            <a:off x="6063979" y="1898561"/>
            <a:ext cx="64038" cy="7589520"/>
          </a:xfrm>
          <a:prstGeom prst="rightBracke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1">
                  <a:lumMod val="50000"/>
                </a:schemeClr>
              </a:solidFill>
              <a:effectLst/>
              <a:uLnTx/>
              <a:uFillTx/>
              <a:latin typeface="Segoe UI"/>
              <a:ea typeface=""/>
              <a:cs typeface=""/>
            </a:endParaRPr>
          </a:p>
        </p:txBody>
      </p:sp>
      <p:sp>
        <p:nvSpPr>
          <p:cNvPr id="130" name="Rectangle 129"/>
          <p:cNvSpPr/>
          <p:nvPr/>
        </p:nvSpPr>
        <p:spPr>
          <a:xfrm>
            <a:off x="2904931" y="4320804"/>
            <a:ext cx="1312860" cy="261610"/>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2400"/>
              </a:spcAft>
              <a:buClrTx/>
              <a:buSzTx/>
              <a:buFontTx/>
              <a:buNone/>
              <a:tabLst/>
              <a:defRPr/>
            </a:pPr>
            <a:r>
              <a:rPr kumimoji="0" lang="en-US" sz="1100" b="0" i="0" u="none" strike="noStrike" kern="0" cap="none" spc="49" normalizeH="0" baseline="0" noProof="0">
                <a:ln>
                  <a:noFill/>
                </a:ln>
                <a:solidFill>
                  <a:schemeClr val="tx1">
                    <a:lumMod val="50000"/>
                  </a:schemeClr>
                </a:solidFill>
                <a:effectLst/>
                <a:uLnTx/>
                <a:uFillTx/>
                <a:latin typeface="Segoe UI Semilight"/>
                <a:ea typeface="Segoe UI Semilight" charset="0"/>
                <a:cs typeface="Segoe UI Semilight" charset="0"/>
              </a:rPr>
              <a:t>Data warehouses</a:t>
            </a:r>
          </a:p>
        </p:txBody>
      </p:sp>
      <p:sp>
        <p:nvSpPr>
          <p:cNvPr id="131" name="Rectangle 130"/>
          <p:cNvSpPr/>
          <p:nvPr/>
        </p:nvSpPr>
        <p:spPr>
          <a:xfrm>
            <a:off x="2904931" y="4621862"/>
            <a:ext cx="901529" cy="261610"/>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2400"/>
              </a:spcAft>
              <a:buClrTx/>
              <a:buSzTx/>
              <a:buFontTx/>
              <a:buNone/>
              <a:tabLst/>
              <a:defRPr/>
            </a:pPr>
            <a:r>
              <a:rPr kumimoji="0" lang="en-US" sz="1100" b="0" i="0" u="none" strike="noStrike" kern="0" cap="none" spc="49" normalizeH="0" baseline="0" noProof="0" dirty="0">
                <a:ln>
                  <a:noFill/>
                </a:ln>
                <a:solidFill>
                  <a:schemeClr val="tx1">
                    <a:lumMod val="50000"/>
                  </a:schemeClr>
                </a:solidFill>
                <a:effectLst/>
                <a:uLnTx/>
                <a:uFillTx/>
                <a:latin typeface="Segoe UI Semilight"/>
                <a:ea typeface="Segoe UI Semilight" charset="0"/>
                <a:cs typeface="Segoe UI Semilight" charset="0"/>
              </a:rPr>
              <a:t>Data Lakes</a:t>
            </a:r>
          </a:p>
        </p:txBody>
      </p:sp>
      <p:sp>
        <p:nvSpPr>
          <p:cNvPr id="132" name="Rectangle 131"/>
          <p:cNvSpPr/>
          <p:nvPr/>
        </p:nvSpPr>
        <p:spPr>
          <a:xfrm>
            <a:off x="2904931" y="4019747"/>
            <a:ext cx="1675972" cy="261610"/>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2400"/>
              </a:spcAft>
              <a:buClrTx/>
              <a:buSzTx/>
              <a:buFontTx/>
              <a:buNone/>
              <a:tabLst/>
              <a:defRPr/>
            </a:pPr>
            <a:r>
              <a:rPr kumimoji="0" lang="en-US" sz="1100" b="0" i="0" u="none" strike="noStrike" kern="0" cap="none" spc="49" normalizeH="0" baseline="0" noProof="0" dirty="0">
                <a:ln>
                  <a:noFill/>
                </a:ln>
                <a:solidFill>
                  <a:schemeClr val="tx1">
                    <a:lumMod val="50000"/>
                  </a:schemeClr>
                </a:solidFill>
                <a:effectLst/>
                <a:uLnTx/>
                <a:uFillTx/>
                <a:latin typeface="Segoe UI Semilight"/>
                <a:ea typeface="Segoe UI Semilight" charset="0"/>
                <a:cs typeface="Segoe UI Semilight" charset="0"/>
              </a:rPr>
              <a:t>Operational databases</a:t>
            </a:r>
          </a:p>
        </p:txBody>
      </p:sp>
      <p:grpSp>
        <p:nvGrpSpPr>
          <p:cNvPr id="133" name="Group 132"/>
          <p:cNvGrpSpPr/>
          <p:nvPr/>
        </p:nvGrpSpPr>
        <p:grpSpPr>
          <a:xfrm>
            <a:off x="5120698" y="3057407"/>
            <a:ext cx="1950605" cy="263149"/>
            <a:chOff x="5420675" y="3264798"/>
            <a:chExt cx="1950605" cy="263149"/>
          </a:xfrm>
        </p:grpSpPr>
        <p:cxnSp>
          <p:nvCxnSpPr>
            <p:cNvPr id="134" name="Straight Connector 133"/>
            <p:cNvCxnSpPr/>
            <p:nvPr/>
          </p:nvCxnSpPr>
          <p:spPr>
            <a:xfrm flipH="1">
              <a:off x="5420675" y="3390220"/>
              <a:ext cx="1950605" cy="0"/>
            </a:xfrm>
            <a:prstGeom prst="line">
              <a:avLst/>
            </a:prstGeom>
            <a:noFill/>
            <a:ln w="12700" cap="flat" cmpd="sng" algn="ctr">
              <a:solidFill>
                <a:schemeClr val="tx2"/>
              </a:solidFill>
              <a:prstDash val="solid"/>
              <a:headEnd type="triangle"/>
              <a:tailEnd type="triangle"/>
            </a:ln>
            <a:effectLst/>
          </p:spPr>
        </p:cxnSp>
        <p:sp>
          <p:nvSpPr>
            <p:cNvPr id="135" name="Rectangle 134"/>
            <p:cNvSpPr/>
            <p:nvPr/>
          </p:nvSpPr>
          <p:spPr>
            <a:xfrm>
              <a:off x="5910517" y="3264798"/>
              <a:ext cx="970921" cy="263149"/>
            </a:xfrm>
            <a:prstGeom prst="rect">
              <a:avLst/>
            </a:prstGeom>
            <a:solidFill>
              <a:srgbClr val="FFFFFF"/>
            </a:solidFill>
            <a:ln>
              <a:noFill/>
            </a:ln>
          </p:spPr>
          <p:txBody>
            <a:bodyPr wrap="square" lIns="0" tIns="0" rIns="0" bIns="0" anchor="ctr">
              <a:spAutoFit/>
            </a:bodyPr>
            <a:lstStyle/>
            <a:p>
              <a:pPr marL="0" marR="0" lvl="0" indent="0" algn="ctr" defTabSz="914102" rtl="0" eaLnBrk="1" fontAlgn="base" latinLnBrk="0" hangingPunct="1">
                <a:lnSpc>
                  <a:spcPct val="95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Segoe UI Semilight"/>
                  <a:ea typeface="Segoe UI Semilight" charset="0"/>
                  <a:cs typeface="Segoe UI Semilight" charset="0"/>
                </a:rPr>
                <a:t>Hybrid</a:t>
              </a:r>
            </a:p>
          </p:txBody>
        </p:sp>
      </p:grpSp>
      <p:sp>
        <p:nvSpPr>
          <p:cNvPr id="136" name="Rectangle 135"/>
          <p:cNvSpPr/>
          <p:nvPr/>
        </p:nvSpPr>
        <p:spPr>
          <a:xfrm>
            <a:off x="8145034" y="4360251"/>
            <a:ext cx="1312860" cy="261610"/>
          </a:xfrm>
          <a:prstGeom prst="rect">
            <a:avLst/>
          </a:prstGeom>
        </p:spPr>
        <p:txBody>
          <a:bodyPr wrap="none">
            <a:spAutoFit/>
          </a:bodyPr>
          <a:lstStyle/>
          <a:p>
            <a:pPr marL="0" marR="0" lvl="0" indent="0" algn="r" defTabSz="914049" rtl="0" eaLnBrk="1" fontAlgn="auto" latinLnBrk="0" hangingPunct="1">
              <a:lnSpc>
                <a:spcPct val="100000"/>
              </a:lnSpc>
              <a:spcBef>
                <a:spcPts val="0"/>
              </a:spcBef>
              <a:spcAft>
                <a:spcPts val="2400"/>
              </a:spcAft>
              <a:buClrTx/>
              <a:buSzTx/>
              <a:buFontTx/>
              <a:buNone/>
              <a:tabLst/>
              <a:defRPr/>
            </a:pPr>
            <a:r>
              <a:rPr kumimoji="0" lang="en-US" sz="1100" b="0" i="0" u="none" strike="noStrike" kern="0" cap="none" spc="49" normalizeH="0" baseline="0" noProof="0">
                <a:ln>
                  <a:noFill/>
                </a:ln>
                <a:solidFill>
                  <a:schemeClr val="tx1">
                    <a:lumMod val="50000"/>
                  </a:schemeClr>
                </a:solidFill>
                <a:effectLst/>
                <a:uLnTx/>
                <a:uFillTx/>
                <a:latin typeface="Segoe UI Semilight"/>
                <a:ea typeface="Segoe UI Semilight" charset="0"/>
                <a:cs typeface="Segoe UI Semilight" charset="0"/>
              </a:rPr>
              <a:t>Data warehouses</a:t>
            </a:r>
          </a:p>
        </p:txBody>
      </p:sp>
      <p:sp>
        <p:nvSpPr>
          <p:cNvPr id="137" name="Rectangle 136"/>
          <p:cNvSpPr/>
          <p:nvPr/>
        </p:nvSpPr>
        <p:spPr>
          <a:xfrm>
            <a:off x="8556365" y="4661309"/>
            <a:ext cx="901529" cy="261610"/>
          </a:xfrm>
          <a:prstGeom prst="rect">
            <a:avLst/>
          </a:prstGeom>
        </p:spPr>
        <p:txBody>
          <a:bodyPr wrap="none">
            <a:spAutoFit/>
          </a:bodyPr>
          <a:lstStyle/>
          <a:p>
            <a:pPr marL="0" marR="0" lvl="0" indent="0" algn="r" defTabSz="914049" rtl="0" eaLnBrk="1" fontAlgn="auto" latinLnBrk="0" hangingPunct="1">
              <a:lnSpc>
                <a:spcPct val="100000"/>
              </a:lnSpc>
              <a:spcBef>
                <a:spcPts val="0"/>
              </a:spcBef>
              <a:spcAft>
                <a:spcPts val="2400"/>
              </a:spcAft>
              <a:buClrTx/>
              <a:buSzTx/>
              <a:buFontTx/>
              <a:buNone/>
              <a:tabLst/>
              <a:defRPr/>
            </a:pPr>
            <a:r>
              <a:rPr kumimoji="0" lang="en-US" sz="1100" b="0" i="0" u="none" strike="noStrike" kern="0" cap="none" spc="49" normalizeH="0" baseline="0" noProof="0" dirty="0">
                <a:ln>
                  <a:noFill/>
                </a:ln>
                <a:solidFill>
                  <a:schemeClr val="tx1">
                    <a:lumMod val="50000"/>
                  </a:schemeClr>
                </a:solidFill>
                <a:effectLst/>
                <a:uLnTx/>
                <a:uFillTx/>
                <a:latin typeface="Segoe UI Semilight"/>
                <a:ea typeface="Segoe UI Semilight" charset="0"/>
                <a:cs typeface="Segoe UI Semilight" charset="0"/>
              </a:rPr>
              <a:t>Data Lakes</a:t>
            </a:r>
          </a:p>
        </p:txBody>
      </p:sp>
      <p:sp>
        <p:nvSpPr>
          <p:cNvPr id="138" name="Rectangle 137"/>
          <p:cNvSpPr/>
          <p:nvPr/>
        </p:nvSpPr>
        <p:spPr>
          <a:xfrm>
            <a:off x="7781922" y="4059194"/>
            <a:ext cx="1675972" cy="261610"/>
          </a:xfrm>
          <a:prstGeom prst="rect">
            <a:avLst/>
          </a:prstGeom>
        </p:spPr>
        <p:txBody>
          <a:bodyPr wrap="none">
            <a:spAutoFit/>
          </a:bodyPr>
          <a:lstStyle/>
          <a:p>
            <a:pPr marL="0" marR="0" lvl="0" indent="0" algn="r" defTabSz="914049" rtl="0" eaLnBrk="1" fontAlgn="auto" latinLnBrk="0" hangingPunct="1">
              <a:lnSpc>
                <a:spcPct val="100000"/>
              </a:lnSpc>
              <a:spcBef>
                <a:spcPts val="0"/>
              </a:spcBef>
              <a:spcAft>
                <a:spcPts val="2400"/>
              </a:spcAft>
              <a:buClrTx/>
              <a:buSzTx/>
              <a:buFontTx/>
              <a:buNone/>
              <a:tabLst/>
              <a:defRPr/>
            </a:pPr>
            <a:r>
              <a:rPr kumimoji="0" lang="en-US" sz="1100" b="0" i="0" u="none" strike="noStrike" kern="0" cap="none" spc="49" normalizeH="0" baseline="0" noProof="0">
                <a:ln>
                  <a:noFill/>
                </a:ln>
                <a:solidFill>
                  <a:schemeClr val="tx1">
                    <a:lumMod val="50000"/>
                  </a:schemeClr>
                </a:solidFill>
                <a:effectLst/>
                <a:uLnTx/>
                <a:uFillTx/>
                <a:latin typeface="Segoe UI Semilight"/>
                <a:ea typeface="Segoe UI Semilight" charset="0"/>
                <a:cs typeface="Segoe UI Semilight" charset="0"/>
              </a:rPr>
              <a:t>Operational databases</a:t>
            </a:r>
          </a:p>
        </p:txBody>
      </p:sp>
      <p:grpSp>
        <p:nvGrpSpPr>
          <p:cNvPr id="139" name="Group 138"/>
          <p:cNvGrpSpPr/>
          <p:nvPr/>
        </p:nvGrpSpPr>
        <p:grpSpPr>
          <a:xfrm>
            <a:off x="2905355" y="2082376"/>
            <a:ext cx="1337328" cy="1432459"/>
            <a:chOff x="5548134" y="3722592"/>
            <a:chExt cx="1334254" cy="1429167"/>
          </a:xfrm>
        </p:grpSpPr>
        <p:sp>
          <p:nvSpPr>
            <p:cNvPr id="140" name="building_7"/>
            <p:cNvSpPr>
              <a:spLocks noChangeAspect="1" noEditPoints="1"/>
            </p:cNvSpPr>
            <p:nvPr/>
          </p:nvSpPr>
          <p:spPr bwMode="auto">
            <a:xfrm>
              <a:off x="5548134" y="3759745"/>
              <a:ext cx="1334254" cy="1392014"/>
            </a:xfrm>
            <a:custGeom>
              <a:avLst/>
              <a:gdLst>
                <a:gd name="T0" fmla="*/ 231 w 231"/>
                <a:gd name="T1" fmla="*/ 241 h 241"/>
                <a:gd name="T2" fmla="*/ 0 w 231"/>
                <a:gd name="T3" fmla="*/ 241 h 241"/>
                <a:gd name="T4" fmla="*/ 135 w 231"/>
                <a:gd name="T5" fmla="*/ 241 h 241"/>
                <a:gd name="T6" fmla="*/ 135 w 231"/>
                <a:gd name="T7" fmla="*/ 111 h 241"/>
                <a:gd name="T8" fmla="*/ 14 w 231"/>
                <a:gd name="T9" fmla="*/ 111 h 241"/>
                <a:gd name="T10" fmla="*/ 14 w 231"/>
                <a:gd name="T11" fmla="*/ 241 h 241"/>
                <a:gd name="T12" fmla="*/ 217 w 231"/>
                <a:gd name="T13" fmla="*/ 241 h 241"/>
                <a:gd name="T14" fmla="*/ 217 w 231"/>
                <a:gd name="T15" fmla="*/ 58 h 241"/>
                <a:gd name="T16" fmla="*/ 101 w 231"/>
                <a:gd name="T17" fmla="*/ 58 h 241"/>
                <a:gd name="T18" fmla="*/ 101 w 231"/>
                <a:gd name="T19" fmla="*/ 97 h 241"/>
                <a:gd name="T20" fmla="*/ 140 w 231"/>
                <a:gd name="T21" fmla="*/ 44 h 241"/>
                <a:gd name="T22" fmla="*/ 140 w 231"/>
                <a:gd name="T23" fmla="*/ 0 h 241"/>
                <a:gd name="T24" fmla="*/ 82 w 231"/>
                <a:gd name="T25" fmla="*/ 44 h 241"/>
                <a:gd name="T26" fmla="*/ 82 w 231"/>
                <a:gd name="T27" fmla="*/ 92 h 241"/>
                <a:gd name="T28" fmla="*/ 178 w 231"/>
                <a:gd name="T29" fmla="*/ 241 h 241"/>
                <a:gd name="T30" fmla="*/ 178 w 231"/>
                <a:gd name="T31" fmla="*/ 198 h 241"/>
                <a:gd name="T32" fmla="*/ 150 w 231"/>
                <a:gd name="T33" fmla="*/ 198 h 241"/>
                <a:gd name="T34" fmla="*/ 97 w 231"/>
                <a:gd name="T35" fmla="*/ 241 h 241"/>
                <a:gd name="T36" fmla="*/ 97 w 231"/>
                <a:gd name="T37" fmla="*/ 198 h 241"/>
                <a:gd name="T38" fmla="*/ 58 w 231"/>
                <a:gd name="T39" fmla="*/ 198 h 241"/>
                <a:gd name="T40" fmla="*/ 58 w 231"/>
                <a:gd name="T41" fmla="*/ 239 h 241"/>
                <a:gd name="T42" fmla="*/ 97 w 231"/>
                <a:gd name="T43" fmla="*/ 241 h 241"/>
                <a:gd name="T44" fmla="*/ 97 w 231"/>
                <a:gd name="T45" fmla="*/ 198 h 241"/>
                <a:gd name="T46" fmla="*/ 58 w 231"/>
                <a:gd name="T47" fmla="*/ 198 h 241"/>
                <a:gd name="T48" fmla="*/ 58 w 231"/>
                <a:gd name="T49" fmla="*/ 239 h 241"/>
                <a:gd name="T50" fmla="*/ 227 w 231"/>
                <a:gd name="T51" fmla="*/ 164 h 241"/>
                <a:gd name="T52" fmla="*/ 227 w 231"/>
                <a:gd name="T53"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41">
                  <a:moveTo>
                    <a:pt x="231" y="241"/>
                  </a:moveTo>
                  <a:lnTo>
                    <a:pt x="0" y="241"/>
                  </a:lnTo>
                  <a:moveTo>
                    <a:pt x="135" y="241"/>
                  </a:moveTo>
                  <a:lnTo>
                    <a:pt x="135" y="111"/>
                  </a:lnTo>
                  <a:lnTo>
                    <a:pt x="14" y="111"/>
                  </a:lnTo>
                  <a:lnTo>
                    <a:pt x="14" y="241"/>
                  </a:lnTo>
                  <a:moveTo>
                    <a:pt x="217" y="241"/>
                  </a:moveTo>
                  <a:lnTo>
                    <a:pt x="217" y="58"/>
                  </a:lnTo>
                  <a:lnTo>
                    <a:pt x="101" y="58"/>
                  </a:lnTo>
                  <a:lnTo>
                    <a:pt x="101" y="97"/>
                  </a:lnTo>
                  <a:moveTo>
                    <a:pt x="140" y="44"/>
                  </a:moveTo>
                  <a:lnTo>
                    <a:pt x="140" y="0"/>
                  </a:lnTo>
                  <a:lnTo>
                    <a:pt x="82" y="44"/>
                  </a:lnTo>
                  <a:lnTo>
                    <a:pt x="82" y="92"/>
                  </a:lnTo>
                  <a:moveTo>
                    <a:pt x="178" y="241"/>
                  </a:moveTo>
                  <a:lnTo>
                    <a:pt x="178" y="198"/>
                  </a:lnTo>
                  <a:lnTo>
                    <a:pt x="150" y="198"/>
                  </a:lnTo>
                  <a:moveTo>
                    <a:pt x="97" y="241"/>
                  </a:moveTo>
                  <a:lnTo>
                    <a:pt x="97" y="198"/>
                  </a:lnTo>
                  <a:lnTo>
                    <a:pt x="58" y="198"/>
                  </a:lnTo>
                  <a:lnTo>
                    <a:pt x="58" y="239"/>
                  </a:lnTo>
                  <a:moveTo>
                    <a:pt x="97" y="241"/>
                  </a:moveTo>
                  <a:lnTo>
                    <a:pt x="97" y="198"/>
                  </a:lnTo>
                  <a:lnTo>
                    <a:pt x="58" y="198"/>
                  </a:lnTo>
                  <a:lnTo>
                    <a:pt x="58" y="239"/>
                  </a:lnTo>
                  <a:moveTo>
                    <a:pt x="227" y="164"/>
                  </a:moveTo>
                  <a:lnTo>
                    <a:pt x="227" y="164"/>
                  </a:lnTo>
                </a:path>
              </a:pathLst>
            </a:custGeom>
            <a:noFill/>
            <a:ln w="12700" cap="flat">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sp>
          <p:nvSpPr>
            <p:cNvPr id="141" name="Rectangle 140"/>
            <p:cNvSpPr/>
            <p:nvPr/>
          </p:nvSpPr>
          <p:spPr bwMode="auto">
            <a:xfrm>
              <a:off x="5548136" y="3722592"/>
              <a:ext cx="1117503" cy="34326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sp>
          <p:nvSpPr>
            <p:cNvPr id="142" name="Rectangle 141"/>
            <p:cNvSpPr/>
            <p:nvPr/>
          </p:nvSpPr>
          <p:spPr bwMode="auto">
            <a:xfrm>
              <a:off x="5617712" y="3861970"/>
              <a:ext cx="486601" cy="511644"/>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grpSp>
      <p:sp>
        <p:nvSpPr>
          <p:cNvPr id="143" name="Freeform: Shape 27">
            <a:extLst/>
          </p:cNvPr>
          <p:cNvSpPr/>
          <p:nvPr/>
        </p:nvSpPr>
        <p:spPr bwMode="auto">
          <a:xfrm flipV="1">
            <a:off x="7781922" y="2592317"/>
            <a:ext cx="1675972" cy="92388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noFill/>
          <a:ln w="12700" cap="flat">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grpSp>
        <p:nvGrpSpPr>
          <p:cNvPr id="144" name="Group 143">
            <a:extLst>
              <a:ext uri="{FF2B5EF4-FFF2-40B4-BE49-F238E27FC236}">
                <a16:creationId xmlns:a16="http://schemas.microsoft.com/office/drawing/2014/main" id="{97746B24-3865-4251-AF82-6C44C5B924F9}"/>
              </a:ext>
            </a:extLst>
          </p:cNvPr>
          <p:cNvGrpSpPr/>
          <p:nvPr/>
        </p:nvGrpSpPr>
        <p:grpSpPr>
          <a:xfrm>
            <a:off x="3742917" y="1210754"/>
            <a:ext cx="4706162" cy="275624"/>
            <a:chOff x="3768874" y="494577"/>
            <a:chExt cx="5703041" cy="334007"/>
          </a:xfrm>
        </p:grpSpPr>
        <p:sp>
          <p:nvSpPr>
            <p:cNvPr id="145" name="ShoppingCart_E7BF">
              <a:extLst>
                <a:ext uri="{FF2B5EF4-FFF2-40B4-BE49-F238E27FC236}">
                  <a16:creationId xmlns:a16="http://schemas.microsoft.com/office/drawing/2014/main" id="{B16446CF-DD08-4FF0-A59B-D12347B88B28}"/>
                </a:ext>
              </a:extLst>
            </p:cNvPr>
            <p:cNvSpPr>
              <a:spLocks noChangeAspect="1" noEditPoints="1"/>
            </p:cNvSpPr>
            <p:nvPr/>
          </p:nvSpPr>
          <p:spPr bwMode="auto">
            <a:xfrm>
              <a:off x="3768874" y="509754"/>
              <a:ext cx="357088" cy="303653"/>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Semilight"/>
                <a:ea typeface="+mn-ea"/>
                <a:cs typeface="+mn-cs"/>
              </a:endParaRPr>
            </a:p>
          </p:txBody>
        </p:sp>
        <p:grpSp>
          <p:nvGrpSpPr>
            <p:cNvPr id="146" name="Group 145">
              <a:extLst>
                <a:ext uri="{FF2B5EF4-FFF2-40B4-BE49-F238E27FC236}">
                  <a16:creationId xmlns:a16="http://schemas.microsoft.com/office/drawing/2014/main" id="{DAAB2920-A721-4CA0-89E0-E7C0482B22E0}"/>
                </a:ext>
              </a:extLst>
            </p:cNvPr>
            <p:cNvGrpSpPr/>
            <p:nvPr/>
          </p:nvGrpSpPr>
          <p:grpSpPr>
            <a:xfrm>
              <a:off x="5837305" y="519750"/>
              <a:ext cx="316510" cy="283660"/>
              <a:chOff x="5381211" y="5822591"/>
              <a:chExt cx="1439523" cy="1290119"/>
            </a:xfrm>
          </p:grpSpPr>
          <p:cxnSp>
            <p:nvCxnSpPr>
              <p:cNvPr id="165" name="Straight Connector 164">
                <a:extLst>
                  <a:ext uri="{FF2B5EF4-FFF2-40B4-BE49-F238E27FC236}">
                    <a16:creationId xmlns:a16="http://schemas.microsoft.com/office/drawing/2014/main" id="{129096BF-3608-4993-AE55-D1D72663A537}"/>
                  </a:ext>
                </a:extLst>
              </p:cNvPr>
              <p:cNvCxnSpPr>
                <a:cxnSpLocks/>
              </p:cNvCxnSpPr>
              <p:nvPr/>
            </p:nvCxnSpPr>
            <p:spPr>
              <a:xfrm flipV="1">
                <a:off x="6057900" y="6623850"/>
                <a:ext cx="64441" cy="305270"/>
              </a:xfrm>
              <a:prstGeom prst="line">
                <a:avLst/>
              </a:prstGeom>
              <a:noFill/>
              <a:ln w="12700" cap="flat" cmpd="sng" algn="ctr">
                <a:solidFill>
                  <a:schemeClr val="tx2"/>
                </a:solidFill>
                <a:prstDash val="solid"/>
                <a:headEnd type="none"/>
                <a:tailEnd type="none"/>
              </a:ln>
              <a:effectLst/>
            </p:spPr>
          </p:cxnSp>
          <p:cxnSp>
            <p:nvCxnSpPr>
              <p:cNvPr id="166" name="Straight Connector 165">
                <a:extLst>
                  <a:ext uri="{FF2B5EF4-FFF2-40B4-BE49-F238E27FC236}">
                    <a16:creationId xmlns:a16="http://schemas.microsoft.com/office/drawing/2014/main" id="{3D05CDAF-5D52-4D98-9439-8D62FA2E277A}"/>
                  </a:ext>
                </a:extLst>
              </p:cNvPr>
              <p:cNvCxnSpPr>
                <a:cxnSpLocks/>
              </p:cNvCxnSpPr>
              <p:nvPr/>
            </p:nvCxnSpPr>
            <p:spPr>
              <a:xfrm flipH="1" flipV="1">
                <a:off x="6187440" y="6596380"/>
                <a:ext cx="266700" cy="190500"/>
              </a:xfrm>
              <a:prstGeom prst="line">
                <a:avLst/>
              </a:prstGeom>
              <a:noFill/>
              <a:ln w="12700" cap="flat" cmpd="sng" algn="ctr">
                <a:solidFill>
                  <a:schemeClr val="tx2"/>
                </a:solidFill>
                <a:prstDash val="solid"/>
                <a:headEnd type="none"/>
                <a:tailEnd type="none"/>
              </a:ln>
              <a:effectLst/>
            </p:spPr>
          </p:cxnSp>
          <p:cxnSp>
            <p:nvCxnSpPr>
              <p:cNvPr id="167" name="Straight Connector 166">
                <a:extLst>
                  <a:ext uri="{FF2B5EF4-FFF2-40B4-BE49-F238E27FC236}">
                    <a16:creationId xmlns:a16="http://schemas.microsoft.com/office/drawing/2014/main" id="{4D1B221C-DDBB-461E-8BEC-79348AA1E54D}"/>
                  </a:ext>
                </a:extLst>
              </p:cNvPr>
              <p:cNvCxnSpPr>
                <a:cxnSpLocks/>
              </p:cNvCxnSpPr>
              <p:nvPr/>
            </p:nvCxnSpPr>
            <p:spPr>
              <a:xfrm flipH="1">
                <a:off x="6205220" y="6555740"/>
                <a:ext cx="436881" cy="2540"/>
              </a:xfrm>
              <a:prstGeom prst="line">
                <a:avLst/>
              </a:prstGeom>
              <a:noFill/>
              <a:ln w="12700" cap="flat" cmpd="sng" algn="ctr">
                <a:solidFill>
                  <a:schemeClr val="tx2"/>
                </a:solidFill>
                <a:prstDash val="solid"/>
                <a:headEnd type="none"/>
                <a:tailEnd type="none"/>
              </a:ln>
              <a:effectLst/>
            </p:spPr>
          </p:cxnSp>
          <p:cxnSp>
            <p:nvCxnSpPr>
              <p:cNvPr id="168" name="Straight Connector 167">
                <a:extLst>
                  <a:ext uri="{FF2B5EF4-FFF2-40B4-BE49-F238E27FC236}">
                    <a16:creationId xmlns:a16="http://schemas.microsoft.com/office/drawing/2014/main" id="{18396BE2-4A6C-4C41-9337-223EB37F4F59}"/>
                  </a:ext>
                </a:extLst>
              </p:cNvPr>
              <p:cNvCxnSpPr>
                <a:cxnSpLocks/>
              </p:cNvCxnSpPr>
              <p:nvPr/>
            </p:nvCxnSpPr>
            <p:spPr>
              <a:xfrm flipH="1">
                <a:off x="5798821" y="6588760"/>
                <a:ext cx="274319" cy="157480"/>
              </a:xfrm>
              <a:prstGeom prst="line">
                <a:avLst/>
              </a:prstGeom>
              <a:noFill/>
              <a:ln w="12700" cap="flat" cmpd="sng" algn="ctr">
                <a:solidFill>
                  <a:schemeClr val="tx2"/>
                </a:solidFill>
                <a:prstDash val="solid"/>
                <a:headEnd type="none"/>
                <a:tailEnd type="none"/>
              </a:ln>
              <a:effectLst/>
            </p:spPr>
          </p:cxnSp>
          <p:cxnSp>
            <p:nvCxnSpPr>
              <p:cNvPr id="169" name="Straight Connector 168">
                <a:extLst>
                  <a:ext uri="{FF2B5EF4-FFF2-40B4-BE49-F238E27FC236}">
                    <a16:creationId xmlns:a16="http://schemas.microsoft.com/office/drawing/2014/main" id="{31B718A3-80BA-486E-A987-70730E2DD195}"/>
                  </a:ext>
                </a:extLst>
              </p:cNvPr>
              <p:cNvCxnSpPr>
                <a:cxnSpLocks/>
              </p:cNvCxnSpPr>
              <p:nvPr/>
            </p:nvCxnSpPr>
            <p:spPr>
              <a:xfrm flipH="1" flipV="1">
                <a:off x="5570220" y="6406515"/>
                <a:ext cx="489585" cy="131445"/>
              </a:xfrm>
              <a:prstGeom prst="line">
                <a:avLst/>
              </a:prstGeom>
              <a:noFill/>
              <a:ln w="12700" cap="flat" cmpd="sng" algn="ctr">
                <a:solidFill>
                  <a:schemeClr val="tx2"/>
                </a:solidFill>
                <a:prstDash val="solid"/>
                <a:headEnd type="none"/>
                <a:tailEnd type="none"/>
              </a:ln>
              <a:effectLst/>
            </p:spPr>
          </p:cxnSp>
          <p:cxnSp>
            <p:nvCxnSpPr>
              <p:cNvPr id="170" name="Straight Connector 169">
                <a:extLst>
                  <a:ext uri="{FF2B5EF4-FFF2-40B4-BE49-F238E27FC236}">
                    <a16:creationId xmlns:a16="http://schemas.microsoft.com/office/drawing/2014/main" id="{386F7AAD-CA8D-48D5-8FE3-6F67D66030C2}"/>
                  </a:ext>
                </a:extLst>
              </p:cNvPr>
              <p:cNvCxnSpPr>
                <a:cxnSpLocks/>
              </p:cNvCxnSpPr>
              <p:nvPr/>
            </p:nvCxnSpPr>
            <p:spPr>
              <a:xfrm flipH="1" flipV="1">
                <a:off x="5785485" y="6122670"/>
                <a:ext cx="297180" cy="373380"/>
              </a:xfrm>
              <a:prstGeom prst="line">
                <a:avLst/>
              </a:prstGeom>
              <a:noFill/>
              <a:ln w="12700" cap="flat" cmpd="sng" algn="ctr">
                <a:solidFill>
                  <a:schemeClr val="tx2"/>
                </a:solidFill>
                <a:prstDash val="solid"/>
                <a:headEnd type="none"/>
                <a:tailEnd type="none"/>
              </a:ln>
              <a:effectLst/>
            </p:spPr>
          </p:cxnSp>
          <p:cxnSp>
            <p:nvCxnSpPr>
              <p:cNvPr id="171" name="Straight Connector 170">
                <a:extLst>
                  <a:ext uri="{FF2B5EF4-FFF2-40B4-BE49-F238E27FC236}">
                    <a16:creationId xmlns:a16="http://schemas.microsoft.com/office/drawing/2014/main" id="{532CC8ED-05A9-4587-B0B9-6859E39D2A8D}"/>
                  </a:ext>
                </a:extLst>
              </p:cNvPr>
              <p:cNvCxnSpPr>
                <a:cxnSpLocks/>
              </p:cNvCxnSpPr>
              <p:nvPr/>
            </p:nvCxnSpPr>
            <p:spPr>
              <a:xfrm flipV="1">
                <a:off x="6162040" y="6012180"/>
                <a:ext cx="187960" cy="469900"/>
              </a:xfrm>
              <a:prstGeom prst="line">
                <a:avLst/>
              </a:prstGeom>
              <a:noFill/>
              <a:ln w="12700" cap="flat" cmpd="sng" algn="ctr">
                <a:solidFill>
                  <a:schemeClr val="tx2"/>
                </a:solidFill>
                <a:prstDash val="solid"/>
                <a:headEnd type="none"/>
                <a:tailEnd type="none"/>
              </a:ln>
              <a:effectLst/>
            </p:spPr>
          </p:cxnSp>
          <p:sp>
            <p:nvSpPr>
              <p:cNvPr id="172" name="Oval 171">
                <a:extLst>
                  <a:ext uri="{FF2B5EF4-FFF2-40B4-BE49-F238E27FC236}">
                    <a16:creationId xmlns:a16="http://schemas.microsoft.com/office/drawing/2014/main" id="{771BE914-2D2F-40BF-9D72-F05D3BEEA002}"/>
                  </a:ext>
                </a:extLst>
              </p:cNvPr>
              <p:cNvSpPr/>
              <p:nvPr/>
            </p:nvSpPr>
            <p:spPr bwMode="auto">
              <a:xfrm>
                <a:off x="6030684" y="6445998"/>
                <a:ext cx="208390" cy="208390"/>
              </a:xfrm>
              <a:prstGeom prst="ellipse">
                <a:avLst/>
              </a:prstGeom>
              <a:solidFill>
                <a:srgbClr val="FFFFFF"/>
              </a:solid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sp>
            <p:nvSpPr>
              <p:cNvPr id="173" name="Oval 172">
                <a:extLst>
                  <a:ext uri="{FF2B5EF4-FFF2-40B4-BE49-F238E27FC236}">
                    <a16:creationId xmlns:a16="http://schemas.microsoft.com/office/drawing/2014/main" id="{BD3A7899-F660-4828-803D-42F9F1EB36E9}"/>
                  </a:ext>
                </a:extLst>
              </p:cNvPr>
              <p:cNvSpPr/>
              <p:nvPr/>
            </p:nvSpPr>
            <p:spPr bwMode="auto">
              <a:xfrm>
                <a:off x="6612344" y="6445998"/>
                <a:ext cx="208390" cy="208390"/>
              </a:xfrm>
              <a:prstGeom prst="ellipse">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sp>
            <p:nvSpPr>
              <p:cNvPr id="174" name="Oval 173">
                <a:extLst>
                  <a:ext uri="{FF2B5EF4-FFF2-40B4-BE49-F238E27FC236}">
                    <a16:creationId xmlns:a16="http://schemas.microsoft.com/office/drawing/2014/main" id="{065592B0-43AD-47A9-93DD-D2AF41CF21E0}"/>
                  </a:ext>
                </a:extLst>
              </p:cNvPr>
              <p:cNvSpPr/>
              <p:nvPr/>
            </p:nvSpPr>
            <p:spPr bwMode="auto">
              <a:xfrm>
                <a:off x="6415326" y="6722858"/>
                <a:ext cx="208390" cy="208390"/>
              </a:xfrm>
              <a:prstGeom prst="ellipse">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sp>
            <p:nvSpPr>
              <p:cNvPr id="175" name="Oval 174">
                <a:extLst>
                  <a:ext uri="{FF2B5EF4-FFF2-40B4-BE49-F238E27FC236}">
                    <a16:creationId xmlns:a16="http://schemas.microsoft.com/office/drawing/2014/main" id="{EF58A47F-0375-44EA-80E9-9DE3AA80500E}"/>
                  </a:ext>
                </a:extLst>
              </p:cNvPr>
              <p:cNvSpPr/>
              <p:nvPr/>
            </p:nvSpPr>
            <p:spPr bwMode="auto">
              <a:xfrm>
                <a:off x="6271983" y="5822591"/>
                <a:ext cx="208390" cy="208390"/>
              </a:xfrm>
              <a:prstGeom prst="ellipse">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sp>
            <p:nvSpPr>
              <p:cNvPr id="176" name="Oval 175">
                <a:extLst>
                  <a:ext uri="{FF2B5EF4-FFF2-40B4-BE49-F238E27FC236}">
                    <a16:creationId xmlns:a16="http://schemas.microsoft.com/office/drawing/2014/main" id="{DBF1CDCB-1779-4D10-9BE5-824A5D636483}"/>
                  </a:ext>
                </a:extLst>
              </p:cNvPr>
              <p:cNvSpPr/>
              <p:nvPr/>
            </p:nvSpPr>
            <p:spPr bwMode="auto">
              <a:xfrm>
                <a:off x="5634443" y="5952138"/>
                <a:ext cx="208390" cy="208390"/>
              </a:xfrm>
              <a:prstGeom prst="ellipse">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sp>
            <p:nvSpPr>
              <p:cNvPr id="177" name="Oval 176">
                <a:extLst>
                  <a:ext uri="{FF2B5EF4-FFF2-40B4-BE49-F238E27FC236}">
                    <a16:creationId xmlns:a16="http://schemas.microsoft.com/office/drawing/2014/main" id="{0DC42E91-6189-4865-8827-A3C8C0107FF9}"/>
                  </a:ext>
                </a:extLst>
              </p:cNvPr>
              <p:cNvSpPr/>
              <p:nvPr/>
            </p:nvSpPr>
            <p:spPr bwMode="auto">
              <a:xfrm>
                <a:off x="5381211" y="6285981"/>
                <a:ext cx="208390" cy="208390"/>
              </a:xfrm>
              <a:prstGeom prst="ellipse">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sp>
            <p:nvSpPr>
              <p:cNvPr id="178" name="Oval 177">
                <a:extLst>
                  <a:ext uri="{FF2B5EF4-FFF2-40B4-BE49-F238E27FC236}">
                    <a16:creationId xmlns:a16="http://schemas.microsoft.com/office/drawing/2014/main" id="{0A5A81E1-257D-4D43-8289-842E6DFC56B6}"/>
                  </a:ext>
                </a:extLst>
              </p:cNvPr>
              <p:cNvSpPr/>
              <p:nvPr/>
            </p:nvSpPr>
            <p:spPr bwMode="auto">
              <a:xfrm>
                <a:off x="5618093" y="6677155"/>
                <a:ext cx="208390" cy="208390"/>
              </a:xfrm>
              <a:prstGeom prst="ellipse">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sp>
            <p:nvSpPr>
              <p:cNvPr id="179" name="Oval 178">
                <a:extLst>
                  <a:ext uri="{FF2B5EF4-FFF2-40B4-BE49-F238E27FC236}">
                    <a16:creationId xmlns:a16="http://schemas.microsoft.com/office/drawing/2014/main" id="{E05B338C-8EE1-4E3F-B6C1-EC61C872B9EA}"/>
                  </a:ext>
                </a:extLst>
              </p:cNvPr>
              <p:cNvSpPr/>
              <p:nvPr/>
            </p:nvSpPr>
            <p:spPr bwMode="auto">
              <a:xfrm>
                <a:off x="5941777" y="6904320"/>
                <a:ext cx="208390" cy="208390"/>
              </a:xfrm>
              <a:prstGeom prst="ellipse">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grpSp>
        <p:grpSp>
          <p:nvGrpSpPr>
            <p:cNvPr id="147" name="Group 146">
              <a:extLst>
                <a:ext uri="{FF2B5EF4-FFF2-40B4-BE49-F238E27FC236}">
                  <a16:creationId xmlns:a16="http://schemas.microsoft.com/office/drawing/2014/main" id="{D3F57B12-E0A2-4036-9855-B635DAF03976}"/>
                </a:ext>
              </a:extLst>
            </p:cNvPr>
            <p:cNvGrpSpPr/>
            <p:nvPr/>
          </p:nvGrpSpPr>
          <p:grpSpPr>
            <a:xfrm>
              <a:off x="7005651" y="545448"/>
              <a:ext cx="257217" cy="232264"/>
              <a:chOff x="2760401" y="1824177"/>
              <a:chExt cx="285697" cy="257980"/>
            </a:xfrm>
          </p:grpSpPr>
          <p:sp>
            <p:nvSpPr>
              <p:cNvPr id="162" name="Rectangle 48">
                <a:extLst>
                  <a:ext uri="{FF2B5EF4-FFF2-40B4-BE49-F238E27FC236}">
                    <a16:creationId xmlns:a16="http://schemas.microsoft.com/office/drawing/2014/main" id="{CD4DB60D-BAD9-4590-AED7-485C38B851E1}"/>
                  </a:ext>
                </a:extLst>
              </p:cNvPr>
              <p:cNvSpPr>
                <a:spLocks noChangeArrowheads="1"/>
              </p:cNvSpPr>
              <p:nvPr/>
            </p:nvSpPr>
            <p:spPr bwMode="auto">
              <a:xfrm>
                <a:off x="2760401" y="1824177"/>
                <a:ext cx="285697" cy="257980"/>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sp>
            <p:nvSpPr>
              <p:cNvPr id="163" name="Freeform 49">
                <a:extLst>
                  <a:ext uri="{FF2B5EF4-FFF2-40B4-BE49-F238E27FC236}">
                    <a16:creationId xmlns:a16="http://schemas.microsoft.com/office/drawing/2014/main" id="{942DDE3B-F2F6-4F7B-9B1E-732766B3590D}"/>
                  </a:ext>
                </a:extLst>
              </p:cNvPr>
              <p:cNvSpPr>
                <a:spLocks/>
              </p:cNvSpPr>
              <p:nvPr/>
            </p:nvSpPr>
            <p:spPr bwMode="auto">
              <a:xfrm>
                <a:off x="2760401"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sp>
            <p:nvSpPr>
              <p:cNvPr id="164" name="Oval 163">
                <a:extLst>
                  <a:ext uri="{FF2B5EF4-FFF2-40B4-BE49-F238E27FC236}">
                    <a16:creationId xmlns:a16="http://schemas.microsoft.com/office/drawing/2014/main" id="{56FEB970-EAB5-43E6-ABAF-AA1AD91D6D6E}"/>
                  </a:ext>
                </a:extLst>
              </p:cNvPr>
              <p:cNvSpPr>
                <a:spLocks noChangeArrowheads="1"/>
              </p:cNvSpPr>
              <p:nvPr/>
            </p:nvSpPr>
            <p:spPr bwMode="auto">
              <a:xfrm>
                <a:off x="2951221" y="1871082"/>
                <a:ext cx="47971" cy="46905"/>
              </a:xfrm>
              <a:prstGeom prst="ellipse">
                <a:avLst/>
              </a:prstGeom>
              <a:noFill/>
              <a:ln w="12700">
                <a:solidFill>
                  <a:schemeClr val="tx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grpSp>
        <p:sp>
          <p:nvSpPr>
            <p:cNvPr id="148" name="Freeform 71">
              <a:extLst>
                <a:ext uri="{FF2B5EF4-FFF2-40B4-BE49-F238E27FC236}">
                  <a16:creationId xmlns:a16="http://schemas.microsoft.com/office/drawing/2014/main" id="{3548475C-D6D7-4939-AC15-06375EAEAF1B}"/>
                </a:ext>
              </a:extLst>
            </p:cNvPr>
            <p:cNvSpPr/>
            <p:nvPr/>
          </p:nvSpPr>
          <p:spPr bwMode="auto">
            <a:xfrm>
              <a:off x="8109453" y="548874"/>
              <a:ext cx="273461" cy="225413"/>
            </a:xfrm>
            <a:custGeom>
              <a:avLst/>
              <a:gdLst>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27827" h="2660690">
                  <a:moveTo>
                    <a:pt x="2243075" y="0"/>
                  </a:moveTo>
                  <a:cubicBezTo>
                    <a:pt x="2420981" y="0"/>
                    <a:pt x="2583098" y="67604"/>
                    <a:pt x="2705138" y="178525"/>
                  </a:cubicBezTo>
                  <a:lnTo>
                    <a:pt x="2744327" y="219630"/>
                  </a:lnTo>
                  <a:lnTo>
                    <a:pt x="2774681" y="217260"/>
                  </a:lnTo>
                  <a:cubicBezTo>
                    <a:pt x="2931135" y="197090"/>
                    <a:pt x="3033245" y="134440"/>
                    <a:pt x="3179748" y="39644"/>
                  </a:cubicBezTo>
                  <a:cubicBezTo>
                    <a:pt x="3163117" y="234680"/>
                    <a:pt x="3021300" y="307251"/>
                    <a:pt x="2898534" y="401594"/>
                  </a:cubicBezTo>
                  <a:cubicBezTo>
                    <a:pt x="3018277" y="413992"/>
                    <a:pt x="3151627" y="380125"/>
                    <a:pt x="3227827" y="319044"/>
                  </a:cubicBezTo>
                  <a:cubicBezTo>
                    <a:pt x="3167276" y="498431"/>
                    <a:pt x="3092946" y="584440"/>
                    <a:pt x="2991063" y="666622"/>
                  </a:cubicBezTo>
                  <a:lnTo>
                    <a:pt x="2924137" y="717139"/>
                  </a:lnTo>
                  <a:cubicBezTo>
                    <a:pt x="2924322" y="721139"/>
                    <a:pt x="2924508" y="725139"/>
                    <a:pt x="2924693" y="729139"/>
                  </a:cubicBezTo>
                  <a:cubicBezTo>
                    <a:pt x="2916083" y="1642648"/>
                    <a:pt x="2157998" y="2699186"/>
                    <a:pt x="990811" y="2659611"/>
                  </a:cubicBezTo>
                  <a:cubicBezTo>
                    <a:pt x="424478" y="2640408"/>
                    <a:pt x="353308" y="2576079"/>
                    <a:pt x="83639" y="2429023"/>
                  </a:cubicBezTo>
                  <a:lnTo>
                    <a:pt x="0" y="2378015"/>
                  </a:lnTo>
                  <a:lnTo>
                    <a:pt x="151258" y="2370349"/>
                  </a:lnTo>
                  <a:cubicBezTo>
                    <a:pt x="421172" y="2342832"/>
                    <a:pt x="674412" y="2258696"/>
                    <a:pt x="899006" y="2129959"/>
                  </a:cubicBezTo>
                  <a:lnTo>
                    <a:pt x="966223" y="2085120"/>
                  </a:lnTo>
                  <a:lnTo>
                    <a:pt x="904179" y="2074665"/>
                  </a:lnTo>
                  <a:cubicBezTo>
                    <a:pt x="718952" y="2036268"/>
                    <a:pt x="464668" y="1913349"/>
                    <a:pt x="353090" y="1603559"/>
                  </a:cubicBezTo>
                  <a:cubicBezTo>
                    <a:pt x="443804" y="1631680"/>
                    <a:pt x="545404" y="1648916"/>
                    <a:pt x="608904" y="1614444"/>
                  </a:cubicBezTo>
                  <a:cubicBezTo>
                    <a:pt x="337668" y="1484722"/>
                    <a:pt x="71875" y="1232538"/>
                    <a:pt x="129933" y="931366"/>
                  </a:cubicBezTo>
                  <a:cubicBezTo>
                    <a:pt x="211576" y="965837"/>
                    <a:pt x="238790" y="994867"/>
                    <a:pt x="374862" y="993959"/>
                  </a:cubicBezTo>
                  <a:cubicBezTo>
                    <a:pt x="140819" y="761730"/>
                    <a:pt x="51011" y="420644"/>
                    <a:pt x="219740" y="101330"/>
                  </a:cubicBezTo>
                  <a:cubicBezTo>
                    <a:pt x="539508" y="520431"/>
                    <a:pt x="1016949" y="731341"/>
                    <a:pt x="1410961" y="782283"/>
                  </a:cubicBezTo>
                  <a:lnTo>
                    <a:pt x="1563883" y="792289"/>
                  </a:lnTo>
                  <a:cubicBezTo>
                    <a:pt x="1563850" y="792147"/>
                    <a:pt x="1563818" y="792005"/>
                    <a:pt x="1563785" y="791863"/>
                  </a:cubicBezTo>
                  <a:cubicBezTo>
                    <a:pt x="1558571" y="757739"/>
                    <a:pt x="1555867" y="722789"/>
                    <a:pt x="1555866" y="687208"/>
                  </a:cubicBezTo>
                  <a:cubicBezTo>
                    <a:pt x="1555867" y="307674"/>
                    <a:pt x="1863540" y="-1"/>
                    <a:pt x="2243075" y="0"/>
                  </a:cubicBezTo>
                  <a:close/>
                </a:path>
              </a:pathLst>
            </a:cu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0" cap="none" spc="0" normalizeH="0" baseline="0" noProof="0" err="1">
                <a:ln>
                  <a:noFill/>
                </a:ln>
                <a:solidFill>
                  <a:schemeClr val="tx2"/>
                </a:solidFill>
                <a:effectLst/>
                <a:uLnTx/>
                <a:uFillTx/>
                <a:latin typeface="Segoe UI"/>
                <a:ea typeface="Segoe UI" pitchFamily="34" charset="0"/>
                <a:cs typeface="Segoe UI" pitchFamily="34" charset="0"/>
              </a:endParaRPr>
            </a:p>
          </p:txBody>
        </p:sp>
        <p:grpSp>
          <p:nvGrpSpPr>
            <p:cNvPr id="149" name="Group 148">
              <a:extLst>
                <a:ext uri="{FF2B5EF4-FFF2-40B4-BE49-F238E27FC236}">
                  <a16:creationId xmlns:a16="http://schemas.microsoft.com/office/drawing/2014/main" id="{C743AA51-4D00-4694-ACA2-164934A9385D}"/>
                </a:ext>
              </a:extLst>
            </p:cNvPr>
            <p:cNvGrpSpPr/>
            <p:nvPr/>
          </p:nvGrpSpPr>
          <p:grpSpPr>
            <a:xfrm>
              <a:off x="4810710" y="494577"/>
              <a:ext cx="266872" cy="334007"/>
              <a:chOff x="1564614" y="1427406"/>
              <a:chExt cx="256236" cy="320693"/>
            </a:xfrm>
          </p:grpSpPr>
          <p:grpSp>
            <p:nvGrpSpPr>
              <p:cNvPr id="156" name="Group 155">
                <a:extLst>
                  <a:ext uri="{FF2B5EF4-FFF2-40B4-BE49-F238E27FC236}">
                    <a16:creationId xmlns:a16="http://schemas.microsoft.com/office/drawing/2014/main" id="{ADE867A6-AD1B-4EC6-9002-B1EB90A6A8B1}"/>
                  </a:ext>
                </a:extLst>
              </p:cNvPr>
              <p:cNvGrpSpPr/>
              <p:nvPr/>
            </p:nvGrpSpPr>
            <p:grpSpPr>
              <a:xfrm>
                <a:off x="1591509" y="1483819"/>
                <a:ext cx="229341" cy="264280"/>
                <a:chOff x="6498112" y="3330497"/>
                <a:chExt cx="1259085" cy="1450900"/>
              </a:xfrm>
            </p:grpSpPr>
            <p:sp>
              <p:nvSpPr>
                <p:cNvPr id="158" name="Oval 8">
                  <a:extLst>
                    <a:ext uri="{FF2B5EF4-FFF2-40B4-BE49-F238E27FC236}">
                      <a16:creationId xmlns:a16="http://schemas.microsoft.com/office/drawing/2014/main" id="{97C7CB15-82C2-4EE8-91C8-CDED0D4F36C0}"/>
                    </a:ext>
                  </a:extLst>
                </p:cNvPr>
                <p:cNvSpPr>
                  <a:spLocks noChangeArrowheads="1"/>
                </p:cNvSpPr>
                <p:nvPr/>
              </p:nvSpPr>
              <p:spPr bwMode="auto">
                <a:xfrm>
                  <a:off x="7243234" y="3330497"/>
                  <a:ext cx="472157" cy="459861"/>
                </a:xfrm>
                <a:prstGeom prst="ellipse">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sp>
              <p:nvSpPr>
                <p:cNvPr id="159" name="Oval 9">
                  <a:extLst>
                    <a:ext uri="{FF2B5EF4-FFF2-40B4-BE49-F238E27FC236}">
                      <a16:creationId xmlns:a16="http://schemas.microsoft.com/office/drawing/2014/main" id="{9220C10B-4E84-4643-9F3E-AD8CE84F3475}"/>
                    </a:ext>
                  </a:extLst>
                </p:cNvPr>
                <p:cNvSpPr>
                  <a:spLocks noChangeArrowheads="1"/>
                </p:cNvSpPr>
                <p:nvPr/>
              </p:nvSpPr>
              <p:spPr bwMode="auto">
                <a:xfrm>
                  <a:off x="6611233" y="3790359"/>
                  <a:ext cx="572982" cy="575442"/>
                </a:xfrm>
                <a:prstGeom prst="ellipse">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sp>
              <p:nvSpPr>
                <p:cNvPr id="160" name="Freeform 12">
                  <a:extLst>
                    <a:ext uri="{FF2B5EF4-FFF2-40B4-BE49-F238E27FC236}">
                      <a16:creationId xmlns:a16="http://schemas.microsoft.com/office/drawing/2014/main" id="{ADC474F5-B9CB-4FB2-9ACF-CB38C50D580E}"/>
                    </a:ext>
                  </a:extLst>
                </p:cNvPr>
                <p:cNvSpPr>
                  <a:spLocks/>
                </p:cNvSpPr>
                <p:nvPr/>
              </p:nvSpPr>
              <p:spPr bwMode="auto">
                <a:xfrm>
                  <a:off x="6498112" y="4365800"/>
                  <a:ext cx="816438" cy="415597"/>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sp>
              <p:nvSpPr>
                <p:cNvPr id="161" name="Freeform 13">
                  <a:extLst>
                    <a:ext uri="{FF2B5EF4-FFF2-40B4-BE49-F238E27FC236}">
                      <a16:creationId xmlns:a16="http://schemas.microsoft.com/office/drawing/2014/main" id="{F4361BF4-7FB1-4C09-BCF7-5E9FFB6F0FAF}"/>
                    </a:ext>
                  </a:extLst>
                </p:cNvPr>
                <p:cNvSpPr>
                  <a:spLocks/>
                </p:cNvSpPr>
                <p:nvPr/>
              </p:nvSpPr>
              <p:spPr bwMode="auto">
                <a:xfrm>
                  <a:off x="7184215" y="3790359"/>
                  <a:ext cx="572982" cy="287721"/>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grpSp>
          <p:sp>
            <p:nvSpPr>
              <p:cNvPr id="157" name="Freeform: Shape 168">
                <a:extLst>
                  <a:ext uri="{FF2B5EF4-FFF2-40B4-BE49-F238E27FC236}">
                    <a16:creationId xmlns:a16="http://schemas.microsoft.com/office/drawing/2014/main" id="{B79E7FF5-DF35-40EC-ADA4-06F5626F482D}"/>
                  </a:ext>
                </a:extLst>
              </p:cNvPr>
              <p:cNvSpPr>
                <a:spLocks/>
              </p:cNvSpPr>
              <p:nvPr/>
            </p:nvSpPr>
            <p:spPr bwMode="auto">
              <a:xfrm flipH="1">
                <a:off x="1564614" y="1427406"/>
                <a:ext cx="122892" cy="103468"/>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mn-ea"/>
                  <a:cs typeface="+mn-cs"/>
                </a:endParaRPr>
              </a:p>
            </p:txBody>
          </p:sp>
        </p:grpSp>
        <p:grpSp>
          <p:nvGrpSpPr>
            <p:cNvPr id="150" name="Group 149">
              <a:extLst>
                <a:ext uri="{FF2B5EF4-FFF2-40B4-BE49-F238E27FC236}">
                  <a16:creationId xmlns:a16="http://schemas.microsoft.com/office/drawing/2014/main" id="{F7350C8F-957A-4688-B216-044972F62826}"/>
                </a:ext>
              </a:extLst>
            </p:cNvPr>
            <p:cNvGrpSpPr/>
            <p:nvPr/>
          </p:nvGrpSpPr>
          <p:grpSpPr>
            <a:xfrm>
              <a:off x="9141203" y="521466"/>
              <a:ext cx="330712" cy="280229"/>
              <a:chOff x="2907342" y="5439822"/>
              <a:chExt cx="478274" cy="405267"/>
            </a:xfrm>
          </p:grpSpPr>
          <p:grpSp>
            <p:nvGrpSpPr>
              <p:cNvPr id="151" name="Group 150">
                <a:extLst>
                  <a:ext uri="{FF2B5EF4-FFF2-40B4-BE49-F238E27FC236}">
                    <a16:creationId xmlns:a16="http://schemas.microsoft.com/office/drawing/2014/main" id="{6A8C876D-994A-4884-AA1A-C6166A673E3F}"/>
                  </a:ext>
                </a:extLst>
              </p:cNvPr>
              <p:cNvGrpSpPr/>
              <p:nvPr/>
            </p:nvGrpSpPr>
            <p:grpSpPr>
              <a:xfrm rot="2348880">
                <a:off x="3117544" y="5439822"/>
                <a:ext cx="268072" cy="138560"/>
                <a:chOff x="2946400" y="1075143"/>
                <a:chExt cx="6491514" cy="3355305"/>
              </a:xfrm>
            </p:grpSpPr>
            <p:sp>
              <p:nvSpPr>
                <p:cNvPr id="153" name="Freeform: Shape 70">
                  <a:extLst>
                    <a:ext uri="{FF2B5EF4-FFF2-40B4-BE49-F238E27FC236}">
                      <a16:creationId xmlns:a16="http://schemas.microsoft.com/office/drawing/2014/main" id="{188264A4-BE71-4668-9859-F3C72066FAD0}"/>
                    </a:ext>
                  </a:extLst>
                </p:cNvPr>
                <p:cNvSpPr/>
                <p:nvPr/>
              </p:nvSpPr>
              <p:spPr>
                <a:xfrm>
                  <a:off x="2946400" y="1075143"/>
                  <a:ext cx="6491514" cy="150860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cap="flat" cmpd="sng" algn="ctr">
                  <a:solidFill>
                    <a:schemeClr val="tx2"/>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
                    <a:cs typeface=""/>
                  </a:endParaRPr>
                </a:p>
              </p:txBody>
            </p:sp>
            <p:sp>
              <p:nvSpPr>
                <p:cNvPr id="154" name="Freeform: Shape 71">
                  <a:extLst>
                    <a:ext uri="{FF2B5EF4-FFF2-40B4-BE49-F238E27FC236}">
                      <a16:creationId xmlns:a16="http://schemas.microsoft.com/office/drawing/2014/main" id="{A8807153-802F-4055-950C-1ED57BBC9DE8}"/>
                    </a:ext>
                  </a:extLst>
                </p:cNvPr>
                <p:cNvSpPr/>
                <p:nvPr/>
              </p:nvSpPr>
              <p:spPr>
                <a:xfrm>
                  <a:off x="3773672" y="2292383"/>
                  <a:ext cx="4836971" cy="120228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cap="flat" cmpd="sng" algn="ctr">
                  <a:solidFill>
                    <a:schemeClr val="tx2"/>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
                    <a:cs typeface=""/>
                  </a:endParaRPr>
                </a:p>
              </p:txBody>
            </p:sp>
            <p:sp>
              <p:nvSpPr>
                <p:cNvPr id="155" name="Freeform: Shape 72">
                  <a:extLst>
                    <a:ext uri="{FF2B5EF4-FFF2-40B4-BE49-F238E27FC236}">
                      <a16:creationId xmlns:a16="http://schemas.microsoft.com/office/drawing/2014/main" id="{C3D1220E-0C3C-4131-8DAB-A225DB624997}"/>
                    </a:ext>
                  </a:extLst>
                </p:cNvPr>
                <p:cNvSpPr/>
                <p:nvPr/>
              </p:nvSpPr>
              <p:spPr>
                <a:xfrm>
                  <a:off x="4676759" y="3637770"/>
                  <a:ext cx="3030796" cy="792678"/>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cap="flat" cmpd="sng" algn="ctr">
                  <a:solidFill>
                    <a:schemeClr val="tx2"/>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chemeClr val="tx2"/>
                    </a:solidFill>
                    <a:effectLst/>
                    <a:uLnTx/>
                    <a:uFillTx/>
                    <a:latin typeface="Segoe UI"/>
                    <a:ea typeface=""/>
                    <a:cs typeface=""/>
                  </a:endParaRPr>
                </a:p>
              </p:txBody>
            </p:sp>
          </p:grpSp>
          <p:sp>
            <p:nvSpPr>
              <p:cNvPr id="152" name="Freeform 5">
                <a:extLst>
                  <a:ext uri="{FF2B5EF4-FFF2-40B4-BE49-F238E27FC236}">
                    <a16:creationId xmlns:a16="http://schemas.microsoft.com/office/drawing/2014/main" id="{6D379C9A-8C16-4725-A6C7-5CBC3AB5672F}"/>
                  </a:ext>
                </a:extLst>
              </p:cNvPr>
              <p:cNvSpPr>
                <a:spLocks noEditPoints="1"/>
              </p:cNvSpPr>
              <p:nvPr/>
            </p:nvSpPr>
            <p:spPr bwMode="auto">
              <a:xfrm>
                <a:off x="2907342" y="5583169"/>
                <a:ext cx="435355" cy="261920"/>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2700" cap="flat" cmpd="sng" algn="ctr">
                <a:solidFill>
                  <a:schemeClr val="tx2"/>
                </a:solidFill>
                <a:prstDash val="solid"/>
                <a:headEnd type="none"/>
                <a:tailEnd type="none"/>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Segoe UI"/>
                  <a:ea typeface=""/>
                  <a:cs typeface=""/>
                </a:endParaRPr>
              </a:p>
            </p:txBody>
          </p:sp>
        </p:grpSp>
      </p:grpSp>
      <p:sp>
        <p:nvSpPr>
          <p:cNvPr id="180" name="Rectangle 179">
            <a:extLst>
              <a:ext uri="{FF2B5EF4-FFF2-40B4-BE49-F238E27FC236}">
                <a16:creationId xmlns:a16="http://schemas.microsoft.com/office/drawing/2014/main" id="{4E6BB2D4-AB56-4868-BA0E-7F8562880786}"/>
              </a:ext>
            </a:extLst>
          </p:cNvPr>
          <p:cNvSpPr/>
          <p:nvPr/>
        </p:nvSpPr>
        <p:spPr>
          <a:xfrm>
            <a:off x="7172561" y="1551724"/>
            <a:ext cx="530145" cy="223907"/>
          </a:xfrm>
          <a:prstGeom prst="rect">
            <a:avLst/>
          </a:prstGeom>
        </p:spPr>
        <p:txBody>
          <a:bodyPr wrap="none">
            <a:spAutoFit/>
          </a:bodyPr>
          <a:lstStyle/>
          <a:p>
            <a:pPr marL="0" marR="0" lvl="0" indent="0" algn="ctr" defTabSz="914102" rtl="0" eaLnBrk="1" fontAlgn="base" latinLnBrk="0" hangingPunct="1">
              <a:lnSpc>
                <a:spcPct val="95000"/>
              </a:lnSpc>
              <a:spcBef>
                <a:spcPct val="0"/>
              </a:spcBef>
              <a:spcAft>
                <a:spcPct val="0"/>
              </a:spcAft>
              <a:buClrTx/>
              <a:buSzTx/>
              <a:buFontTx/>
              <a:buNone/>
              <a:tabLst/>
              <a:defRPr/>
            </a:pPr>
            <a:r>
              <a:rPr kumimoji="0" lang="en-US" sz="900" b="1" i="0" u="none" strike="noStrike" kern="0" cap="none" spc="49" normalizeH="0" baseline="0" noProof="0">
                <a:ln>
                  <a:noFill/>
                </a:ln>
                <a:solidFill>
                  <a:schemeClr val="tx2"/>
                </a:solidFill>
                <a:effectLst/>
                <a:uLnTx/>
                <a:uFillTx/>
                <a:latin typeface="Segoe UI Semibold" charset="0"/>
                <a:ea typeface="Segoe UI Semibold" charset="0"/>
                <a:cs typeface="Segoe UI Semibold" charset="0"/>
              </a:rPr>
              <a:t>Social</a:t>
            </a:r>
          </a:p>
        </p:txBody>
      </p:sp>
      <p:sp>
        <p:nvSpPr>
          <p:cNvPr id="181" name="Rectangle 180">
            <a:extLst>
              <a:ext uri="{FF2B5EF4-FFF2-40B4-BE49-F238E27FC236}">
                <a16:creationId xmlns:a16="http://schemas.microsoft.com/office/drawing/2014/main" id="{5DADD61D-EBBC-4DD6-B35F-3BC93D651142}"/>
              </a:ext>
            </a:extLst>
          </p:cNvPr>
          <p:cNvSpPr/>
          <p:nvPr/>
        </p:nvSpPr>
        <p:spPr>
          <a:xfrm>
            <a:off x="3682694" y="1551724"/>
            <a:ext cx="415114" cy="223907"/>
          </a:xfrm>
          <a:prstGeom prst="rect">
            <a:avLst/>
          </a:prstGeom>
        </p:spPr>
        <p:txBody>
          <a:bodyPr wrap="none">
            <a:spAutoFit/>
          </a:bodyPr>
          <a:lstStyle/>
          <a:p>
            <a:pPr marL="0" marR="0" lvl="0" indent="0" algn="ctr" defTabSz="914102" rtl="0" eaLnBrk="1" fontAlgn="base" latinLnBrk="0" hangingPunct="1">
              <a:lnSpc>
                <a:spcPct val="95000"/>
              </a:lnSpc>
              <a:spcBef>
                <a:spcPct val="0"/>
              </a:spcBef>
              <a:spcAft>
                <a:spcPct val="0"/>
              </a:spcAft>
              <a:buClrTx/>
              <a:buSzTx/>
              <a:buFontTx/>
              <a:buNone/>
              <a:tabLst/>
              <a:defRPr/>
            </a:pPr>
            <a:r>
              <a:rPr kumimoji="0" lang="en-US" sz="900" b="1" i="0" u="none" strike="noStrike" kern="0" cap="none" spc="49" normalizeH="0" baseline="0" noProof="0">
                <a:ln>
                  <a:noFill/>
                </a:ln>
                <a:solidFill>
                  <a:schemeClr val="tx2"/>
                </a:solidFill>
                <a:effectLst/>
                <a:uLnTx/>
                <a:uFillTx/>
                <a:latin typeface="Segoe UI Semibold" charset="0"/>
                <a:ea typeface="Segoe UI Semibold" charset="0"/>
                <a:cs typeface="Segoe UI Semibold" charset="0"/>
              </a:rPr>
              <a:t>LOB</a:t>
            </a:r>
          </a:p>
        </p:txBody>
      </p:sp>
      <p:sp>
        <p:nvSpPr>
          <p:cNvPr id="182" name="Rectangle 181">
            <a:extLst>
              <a:ext uri="{FF2B5EF4-FFF2-40B4-BE49-F238E27FC236}">
                <a16:creationId xmlns:a16="http://schemas.microsoft.com/office/drawing/2014/main" id="{050BD125-DFB4-4182-A051-81473E4708E3}"/>
              </a:ext>
            </a:extLst>
          </p:cNvPr>
          <p:cNvSpPr/>
          <p:nvPr/>
        </p:nvSpPr>
        <p:spPr>
          <a:xfrm>
            <a:off x="5299287" y="1551724"/>
            <a:ext cx="536685" cy="223907"/>
          </a:xfrm>
          <a:prstGeom prst="rect">
            <a:avLst/>
          </a:prstGeom>
        </p:spPr>
        <p:txBody>
          <a:bodyPr wrap="none">
            <a:spAutoFit/>
          </a:bodyPr>
          <a:lstStyle/>
          <a:p>
            <a:pPr marL="0" marR="0" lvl="0" indent="0" algn="ctr" defTabSz="914102" rtl="0" eaLnBrk="1" fontAlgn="base" latinLnBrk="0" hangingPunct="1">
              <a:lnSpc>
                <a:spcPct val="95000"/>
              </a:lnSpc>
              <a:spcBef>
                <a:spcPct val="0"/>
              </a:spcBef>
              <a:spcAft>
                <a:spcPct val="0"/>
              </a:spcAft>
              <a:buClrTx/>
              <a:buSzTx/>
              <a:buFontTx/>
              <a:buNone/>
              <a:tabLst/>
              <a:defRPr/>
            </a:pPr>
            <a:r>
              <a:rPr kumimoji="0" lang="en-US" sz="900" b="1" i="0" u="none" strike="noStrike" kern="0" cap="none" spc="49" normalizeH="0" baseline="0" noProof="0">
                <a:ln>
                  <a:noFill/>
                </a:ln>
                <a:solidFill>
                  <a:schemeClr val="tx2"/>
                </a:solidFill>
                <a:effectLst/>
                <a:uLnTx/>
                <a:uFillTx/>
                <a:latin typeface="Segoe UI Semibold" charset="0"/>
                <a:ea typeface="Segoe UI Semibold" charset="0"/>
                <a:cs typeface="Segoe UI Semibold" charset="0"/>
              </a:rPr>
              <a:t>Graph</a:t>
            </a:r>
          </a:p>
        </p:txBody>
      </p:sp>
      <p:sp>
        <p:nvSpPr>
          <p:cNvPr id="183" name="Rectangle 182">
            <a:extLst>
              <a:ext uri="{FF2B5EF4-FFF2-40B4-BE49-F238E27FC236}">
                <a16:creationId xmlns:a16="http://schemas.microsoft.com/office/drawing/2014/main" id="{CFAB31A3-EEDF-41D3-BFDE-EF4F73C89C5F}"/>
              </a:ext>
            </a:extLst>
          </p:cNvPr>
          <p:cNvSpPr/>
          <p:nvPr/>
        </p:nvSpPr>
        <p:spPr>
          <a:xfrm>
            <a:off x="8130684" y="1551724"/>
            <a:ext cx="370230" cy="223907"/>
          </a:xfrm>
          <a:prstGeom prst="rect">
            <a:avLst/>
          </a:prstGeom>
        </p:spPr>
        <p:txBody>
          <a:bodyPr wrap="none">
            <a:spAutoFit/>
          </a:bodyPr>
          <a:lstStyle/>
          <a:p>
            <a:pPr marL="0" marR="0" lvl="0" indent="0" algn="ctr" defTabSz="914102" rtl="0" eaLnBrk="1" fontAlgn="base" latinLnBrk="0" hangingPunct="1">
              <a:lnSpc>
                <a:spcPct val="95000"/>
              </a:lnSpc>
              <a:spcBef>
                <a:spcPct val="0"/>
              </a:spcBef>
              <a:spcAft>
                <a:spcPct val="0"/>
              </a:spcAft>
              <a:buClrTx/>
              <a:buSzTx/>
              <a:buFontTx/>
              <a:buNone/>
              <a:tabLst/>
              <a:defRPr/>
            </a:pPr>
            <a:r>
              <a:rPr kumimoji="0" lang="en-US" sz="900" b="1" i="0" u="none" strike="noStrike" kern="0" cap="none" spc="49" normalizeH="0" baseline="0" noProof="0" err="1">
                <a:ln>
                  <a:noFill/>
                </a:ln>
                <a:solidFill>
                  <a:schemeClr val="tx2"/>
                </a:solidFill>
                <a:effectLst/>
                <a:uLnTx/>
                <a:uFillTx/>
                <a:latin typeface="Segoe UI Semibold" charset="0"/>
                <a:ea typeface="Segoe UI Semibold" charset="0"/>
                <a:cs typeface="Segoe UI Semibold" charset="0"/>
              </a:rPr>
              <a:t>IoT</a:t>
            </a:r>
            <a:endParaRPr kumimoji="0" lang="en-US" sz="900" b="1" i="0" u="none" strike="noStrike" kern="0" cap="none" spc="49" normalizeH="0" baseline="0" noProof="0">
              <a:ln>
                <a:noFill/>
              </a:ln>
              <a:solidFill>
                <a:schemeClr val="tx2"/>
              </a:solidFill>
              <a:effectLst/>
              <a:uLnTx/>
              <a:uFillTx/>
              <a:latin typeface="Segoe UI Semibold" charset="0"/>
              <a:ea typeface="Segoe UI Semibold" charset="0"/>
              <a:cs typeface="Segoe UI Semibold" charset="0"/>
            </a:endParaRPr>
          </a:p>
        </p:txBody>
      </p:sp>
      <p:sp>
        <p:nvSpPr>
          <p:cNvPr id="184" name="Rectangle 183">
            <a:extLst>
              <a:ext uri="{FF2B5EF4-FFF2-40B4-BE49-F238E27FC236}">
                <a16:creationId xmlns:a16="http://schemas.microsoft.com/office/drawing/2014/main" id="{D2F696CA-19CB-44B2-819E-283C2615CE32}"/>
              </a:ext>
            </a:extLst>
          </p:cNvPr>
          <p:cNvSpPr/>
          <p:nvPr/>
        </p:nvSpPr>
        <p:spPr>
          <a:xfrm>
            <a:off x="6248492" y="1551724"/>
            <a:ext cx="543097" cy="223907"/>
          </a:xfrm>
          <a:prstGeom prst="rect">
            <a:avLst/>
          </a:prstGeom>
        </p:spPr>
        <p:txBody>
          <a:bodyPr wrap="none">
            <a:spAutoFit/>
          </a:bodyPr>
          <a:lstStyle/>
          <a:p>
            <a:pPr marL="0" marR="0" lvl="0" indent="0" algn="ctr" defTabSz="914102" rtl="0" eaLnBrk="1" fontAlgn="base" latinLnBrk="0" hangingPunct="1">
              <a:lnSpc>
                <a:spcPct val="95000"/>
              </a:lnSpc>
              <a:spcBef>
                <a:spcPct val="0"/>
              </a:spcBef>
              <a:spcAft>
                <a:spcPct val="0"/>
              </a:spcAft>
              <a:buClrTx/>
              <a:buSzTx/>
              <a:buFontTx/>
              <a:buNone/>
              <a:tabLst/>
              <a:defRPr/>
            </a:pPr>
            <a:r>
              <a:rPr kumimoji="0" lang="en-US" sz="900" b="1" i="0" u="none" strike="noStrike" kern="0" cap="none" spc="49" normalizeH="0" baseline="0" noProof="0">
                <a:ln>
                  <a:noFill/>
                </a:ln>
                <a:solidFill>
                  <a:schemeClr val="tx2"/>
                </a:solidFill>
                <a:effectLst/>
                <a:uLnTx/>
                <a:uFillTx/>
                <a:latin typeface="Segoe UI Semibold" charset="0"/>
                <a:ea typeface="Segoe UI Semibold" charset="0"/>
                <a:cs typeface="Segoe UI Semibold" charset="0"/>
              </a:rPr>
              <a:t>Image</a:t>
            </a:r>
          </a:p>
        </p:txBody>
      </p:sp>
      <p:sp>
        <p:nvSpPr>
          <p:cNvPr id="185" name="Rectangle 184">
            <a:extLst>
              <a:ext uri="{FF2B5EF4-FFF2-40B4-BE49-F238E27FC236}">
                <a16:creationId xmlns:a16="http://schemas.microsoft.com/office/drawing/2014/main" id="{B11DF294-E29A-46B4-8CFC-D9BA9FD9FEA9}"/>
              </a:ext>
            </a:extLst>
          </p:cNvPr>
          <p:cNvSpPr/>
          <p:nvPr/>
        </p:nvSpPr>
        <p:spPr>
          <a:xfrm>
            <a:off x="4460721" y="1551724"/>
            <a:ext cx="455189" cy="223907"/>
          </a:xfrm>
          <a:prstGeom prst="rect">
            <a:avLst/>
          </a:prstGeom>
        </p:spPr>
        <p:txBody>
          <a:bodyPr wrap="none">
            <a:spAutoFit/>
          </a:bodyPr>
          <a:lstStyle/>
          <a:p>
            <a:pPr marL="0" marR="0" lvl="0" indent="0" algn="ctr" defTabSz="914102" rtl="0" eaLnBrk="1" fontAlgn="base" latinLnBrk="0" hangingPunct="1">
              <a:lnSpc>
                <a:spcPct val="95000"/>
              </a:lnSpc>
              <a:spcBef>
                <a:spcPct val="0"/>
              </a:spcBef>
              <a:spcAft>
                <a:spcPct val="0"/>
              </a:spcAft>
              <a:buClrTx/>
              <a:buSzTx/>
              <a:buFontTx/>
              <a:buNone/>
              <a:tabLst/>
              <a:defRPr/>
            </a:pPr>
            <a:r>
              <a:rPr kumimoji="0" lang="en-US" sz="900" b="1" i="0" u="none" strike="noStrike" kern="0" cap="none" spc="49" normalizeH="0" baseline="0" noProof="0">
                <a:ln>
                  <a:noFill/>
                </a:ln>
                <a:solidFill>
                  <a:schemeClr val="tx2"/>
                </a:solidFill>
                <a:effectLst/>
                <a:uLnTx/>
                <a:uFillTx/>
                <a:latin typeface="Segoe UI Semibold" charset="0"/>
                <a:ea typeface="Segoe UI Semibold" charset="0"/>
                <a:cs typeface="Segoe UI Semibold" charset="0"/>
              </a:rPr>
              <a:t>CRM</a:t>
            </a:r>
          </a:p>
        </p:txBody>
      </p:sp>
      <p:sp>
        <p:nvSpPr>
          <p:cNvPr id="2" name="Title 1">
            <a:extLst>
              <a:ext uri="{FF2B5EF4-FFF2-40B4-BE49-F238E27FC236}">
                <a16:creationId xmlns:a16="http://schemas.microsoft.com/office/drawing/2014/main" id="{47AB0339-059A-49DE-874D-1BE76F9EE2DF}"/>
              </a:ext>
            </a:extLst>
          </p:cNvPr>
          <p:cNvSpPr>
            <a:spLocks noGrp="1"/>
          </p:cNvSpPr>
          <p:nvPr>
            <p:ph type="title"/>
          </p:nvPr>
        </p:nvSpPr>
        <p:spPr/>
        <p:txBody>
          <a:bodyPr/>
          <a:lstStyle/>
          <a:p>
            <a:r>
              <a:rPr lang="en-US"/>
              <a:t>The modern data estate</a:t>
            </a:r>
          </a:p>
        </p:txBody>
      </p:sp>
    </p:spTree>
    <p:extLst>
      <p:ext uri="{BB962C8B-B14F-4D97-AF65-F5344CB8AC3E}">
        <p14:creationId xmlns:p14="http://schemas.microsoft.com/office/powerpoint/2010/main" val="3538599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99F8-DA26-4DA2-BD3B-D3D820834660}"/>
              </a:ext>
            </a:extLst>
          </p:cNvPr>
          <p:cNvSpPr>
            <a:spLocks noGrp="1"/>
          </p:cNvSpPr>
          <p:nvPr>
            <p:ph type="title"/>
          </p:nvPr>
        </p:nvSpPr>
        <p:spPr>
          <a:xfrm>
            <a:off x="224416" y="3185486"/>
            <a:ext cx="9859116" cy="1108608"/>
          </a:xfrm>
        </p:spPr>
        <p:txBody>
          <a:bodyPr/>
          <a:lstStyle/>
          <a:p>
            <a:r>
              <a:rPr lang="en-US" dirty="0"/>
              <a:t>Demo</a:t>
            </a:r>
          </a:p>
        </p:txBody>
      </p:sp>
    </p:spTree>
    <p:extLst>
      <p:ext uri="{BB962C8B-B14F-4D97-AF65-F5344CB8AC3E}">
        <p14:creationId xmlns:p14="http://schemas.microsoft.com/office/powerpoint/2010/main" val="34584539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F267B9-90DE-442D-9A67-7ECCDB1897B7}"/>
              </a:ext>
            </a:extLst>
          </p:cNvPr>
          <p:cNvSpPr/>
          <p:nvPr/>
        </p:nvSpPr>
        <p:spPr bwMode="auto">
          <a:xfrm>
            <a:off x="1478756" y="3445460"/>
            <a:ext cx="6272534" cy="64633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180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Engage</a:t>
            </a:r>
            <a:r>
              <a:rPr kumimoji="0" lang="en-US" sz="1800" b="1"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Microsoft experts for a workshop to help identify high impact scenarios</a:t>
            </a:r>
          </a:p>
        </p:txBody>
      </p:sp>
      <p:sp>
        <p:nvSpPr>
          <p:cNvPr id="19" name="Oval 18">
            <a:extLst>
              <a:ext uri="{FF2B5EF4-FFF2-40B4-BE49-F238E27FC236}">
                <a16:creationId xmlns:a16="http://schemas.microsoft.com/office/drawing/2014/main" id="{F8FEE0C3-C357-4902-B4AB-438951B0C4F4}"/>
              </a:ext>
            </a:extLst>
          </p:cNvPr>
          <p:cNvSpPr/>
          <p:nvPr/>
        </p:nvSpPr>
        <p:spPr bwMode="auto">
          <a:xfrm>
            <a:off x="346452" y="3322935"/>
            <a:ext cx="891382" cy="891382"/>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Freeform 5">
            <a:extLst>
              <a:ext uri="{FF2B5EF4-FFF2-40B4-BE49-F238E27FC236}">
                <a16:creationId xmlns:a16="http://schemas.microsoft.com/office/drawing/2014/main" id="{FCE9203A-DCE4-457C-BE5A-8BFEE598E1DE}"/>
              </a:ext>
            </a:extLst>
          </p:cNvPr>
          <p:cNvSpPr>
            <a:spLocks noEditPoints="1"/>
          </p:cNvSpPr>
          <p:nvPr/>
        </p:nvSpPr>
        <p:spPr bwMode="auto">
          <a:xfrm>
            <a:off x="587374" y="3558112"/>
            <a:ext cx="409538" cy="34620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1" name="Oval 20">
            <a:extLst>
              <a:ext uri="{FF2B5EF4-FFF2-40B4-BE49-F238E27FC236}">
                <a16:creationId xmlns:a16="http://schemas.microsoft.com/office/drawing/2014/main" id="{0BE3DDDC-A195-4AB4-9626-56C86BDDD7AC}"/>
              </a:ext>
            </a:extLst>
          </p:cNvPr>
          <p:cNvSpPr/>
          <p:nvPr/>
        </p:nvSpPr>
        <p:spPr bwMode="auto">
          <a:xfrm>
            <a:off x="340937" y="4615896"/>
            <a:ext cx="891382" cy="891382"/>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 name="Group 14">
            <a:extLst>
              <a:ext uri="{FF2B5EF4-FFF2-40B4-BE49-F238E27FC236}">
                <a16:creationId xmlns:a16="http://schemas.microsoft.com/office/drawing/2014/main" id="{A206ED1E-6A9C-4C4B-97C5-4C20BD3BA85F}"/>
              </a:ext>
            </a:extLst>
          </p:cNvPr>
          <p:cNvGrpSpPr>
            <a:grpSpLocks noChangeAspect="1"/>
          </p:cNvGrpSpPr>
          <p:nvPr/>
        </p:nvGrpSpPr>
        <p:grpSpPr bwMode="auto">
          <a:xfrm>
            <a:off x="577620" y="4940053"/>
            <a:ext cx="418016" cy="243068"/>
            <a:chOff x="-491" y="1145"/>
            <a:chExt cx="270" cy="157"/>
          </a:xfrm>
          <a:noFill/>
        </p:grpSpPr>
        <p:sp>
          <p:nvSpPr>
            <p:cNvPr id="23" name="Oval 15">
              <a:extLst>
                <a:ext uri="{FF2B5EF4-FFF2-40B4-BE49-F238E27FC236}">
                  <a16:creationId xmlns:a16="http://schemas.microsoft.com/office/drawing/2014/main" id="{4050707A-EF73-4F33-A06A-76EFBD0DF904}"/>
                </a:ext>
              </a:extLst>
            </p:cNvPr>
            <p:cNvSpPr>
              <a:spLocks noChangeArrowheads="1"/>
            </p:cNvSpPr>
            <p:nvPr/>
          </p:nvSpPr>
          <p:spPr bwMode="auto">
            <a:xfrm>
              <a:off x="-472" y="1145"/>
              <a:ext cx="89" cy="92"/>
            </a:xfrm>
            <a:prstGeom prst="ellipse">
              <a:avLst/>
            </a:pr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24" name="Freeform 16">
              <a:extLst>
                <a:ext uri="{FF2B5EF4-FFF2-40B4-BE49-F238E27FC236}">
                  <a16:creationId xmlns:a16="http://schemas.microsoft.com/office/drawing/2014/main" id="{F72EF6B2-05A1-41DB-A6E8-0E9F92C028D6}"/>
                </a:ext>
              </a:extLst>
            </p:cNvPr>
            <p:cNvSpPr>
              <a:spLocks/>
            </p:cNvSpPr>
            <p:nvPr/>
          </p:nvSpPr>
          <p:spPr bwMode="auto">
            <a:xfrm>
              <a:off x="-491" y="1237"/>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25" name="Freeform 17">
              <a:extLst>
                <a:ext uri="{FF2B5EF4-FFF2-40B4-BE49-F238E27FC236}">
                  <a16:creationId xmlns:a16="http://schemas.microsoft.com/office/drawing/2014/main" id="{A4B71369-EAC3-4F88-A2ED-FBC9D3D47D94}"/>
                </a:ext>
              </a:extLst>
            </p:cNvPr>
            <p:cNvSpPr>
              <a:spLocks/>
            </p:cNvSpPr>
            <p:nvPr/>
          </p:nvSpPr>
          <p:spPr bwMode="auto">
            <a:xfrm>
              <a:off x="-390" y="1167"/>
              <a:ext cx="125" cy="94"/>
            </a:xfrm>
            <a:custGeom>
              <a:avLst/>
              <a:gdLst>
                <a:gd name="T0" fmla="*/ 11 w 125"/>
                <a:gd name="T1" fmla="*/ 94 h 94"/>
                <a:gd name="T2" fmla="*/ 125 w 125"/>
                <a:gd name="T3" fmla="*/ 94 h 94"/>
                <a:gd name="T4" fmla="*/ 125 w 125"/>
                <a:gd name="T5" fmla="*/ 0 h 94"/>
                <a:gd name="T6" fmla="*/ 0 w 125"/>
                <a:gd name="T7" fmla="*/ 0 h 94"/>
              </a:gdLst>
              <a:ahLst/>
              <a:cxnLst>
                <a:cxn ang="0">
                  <a:pos x="T0" y="T1"/>
                </a:cxn>
                <a:cxn ang="0">
                  <a:pos x="T2" y="T3"/>
                </a:cxn>
                <a:cxn ang="0">
                  <a:pos x="T4" y="T5"/>
                </a:cxn>
                <a:cxn ang="0">
                  <a:pos x="T6" y="T7"/>
                </a:cxn>
              </a:cxnLst>
              <a:rect l="0" t="0" r="r" b="b"/>
              <a:pathLst>
                <a:path w="125" h="94">
                  <a:moveTo>
                    <a:pt x="11" y="94"/>
                  </a:moveTo>
                  <a:lnTo>
                    <a:pt x="125" y="94"/>
                  </a:lnTo>
                  <a:lnTo>
                    <a:pt x="125" y="0"/>
                  </a:lnTo>
                  <a:lnTo>
                    <a:pt x="0" y="0"/>
                  </a:lnTo>
                </a:path>
              </a:pathLst>
            </a:cu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27" name="Line 18">
              <a:extLst>
                <a:ext uri="{FF2B5EF4-FFF2-40B4-BE49-F238E27FC236}">
                  <a16:creationId xmlns:a16="http://schemas.microsoft.com/office/drawing/2014/main" id="{280EB56A-3271-43ED-8064-F459D4231C87}"/>
                </a:ext>
              </a:extLst>
            </p:cNvPr>
            <p:cNvSpPr>
              <a:spLocks noChangeShapeType="1"/>
            </p:cNvSpPr>
            <p:nvPr/>
          </p:nvSpPr>
          <p:spPr bwMode="auto">
            <a:xfrm flipV="1">
              <a:off x="-333" y="1261"/>
              <a:ext cx="0" cy="32"/>
            </a:xfrm>
            <a:prstGeom prst="line">
              <a:avLst/>
            </a:pr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28" name="Freeform 19">
              <a:extLst>
                <a:ext uri="{FF2B5EF4-FFF2-40B4-BE49-F238E27FC236}">
                  <a16:creationId xmlns:a16="http://schemas.microsoft.com/office/drawing/2014/main" id="{60C36694-6846-4186-8881-48C8C4146BC1}"/>
                </a:ext>
              </a:extLst>
            </p:cNvPr>
            <p:cNvSpPr>
              <a:spLocks/>
            </p:cNvSpPr>
            <p:nvPr/>
          </p:nvSpPr>
          <p:spPr bwMode="auto">
            <a:xfrm>
              <a:off x="-280" y="1185"/>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29" name="Line 20">
              <a:extLst>
                <a:ext uri="{FF2B5EF4-FFF2-40B4-BE49-F238E27FC236}">
                  <a16:creationId xmlns:a16="http://schemas.microsoft.com/office/drawing/2014/main" id="{587FA5E9-BC63-4265-BC5C-F88642E7C14D}"/>
                </a:ext>
              </a:extLst>
            </p:cNvPr>
            <p:cNvSpPr>
              <a:spLocks noChangeShapeType="1"/>
            </p:cNvSpPr>
            <p:nvPr/>
          </p:nvSpPr>
          <p:spPr bwMode="auto">
            <a:xfrm flipH="1">
              <a:off x="-373" y="1293"/>
              <a:ext cx="68" cy="0"/>
            </a:xfrm>
            <a:prstGeom prst="line">
              <a:avLst/>
            </a:pr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30" name="Line 21">
              <a:extLst>
                <a:ext uri="{FF2B5EF4-FFF2-40B4-BE49-F238E27FC236}">
                  <a16:creationId xmlns:a16="http://schemas.microsoft.com/office/drawing/2014/main" id="{3A0716D5-BF94-4724-B3C6-05472F15E822}"/>
                </a:ext>
              </a:extLst>
            </p:cNvPr>
            <p:cNvSpPr>
              <a:spLocks noChangeShapeType="1"/>
            </p:cNvSpPr>
            <p:nvPr/>
          </p:nvSpPr>
          <p:spPr bwMode="auto">
            <a:xfrm flipH="1">
              <a:off x="-265" y="1219"/>
              <a:ext cx="44" cy="0"/>
            </a:xfrm>
            <a:prstGeom prst="line">
              <a:avLst/>
            </a:pr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31" name="Line 22">
              <a:extLst>
                <a:ext uri="{FF2B5EF4-FFF2-40B4-BE49-F238E27FC236}">
                  <a16:creationId xmlns:a16="http://schemas.microsoft.com/office/drawing/2014/main" id="{7671BFF9-BE44-4F98-8E1F-E5E9FBA1E68C}"/>
                </a:ext>
              </a:extLst>
            </p:cNvPr>
            <p:cNvSpPr>
              <a:spLocks noChangeShapeType="1"/>
            </p:cNvSpPr>
            <p:nvPr/>
          </p:nvSpPr>
          <p:spPr bwMode="auto">
            <a:xfrm flipH="1">
              <a:off x="-265" y="1248"/>
              <a:ext cx="44" cy="0"/>
            </a:xfrm>
            <a:prstGeom prst="line">
              <a:avLst/>
            </a:pr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32" name="Line 23">
              <a:extLst>
                <a:ext uri="{FF2B5EF4-FFF2-40B4-BE49-F238E27FC236}">
                  <a16:creationId xmlns:a16="http://schemas.microsoft.com/office/drawing/2014/main" id="{1EC63082-7612-4F1B-9F0C-808A6D5013CD}"/>
                </a:ext>
              </a:extLst>
            </p:cNvPr>
            <p:cNvSpPr>
              <a:spLocks noChangeShapeType="1"/>
            </p:cNvSpPr>
            <p:nvPr/>
          </p:nvSpPr>
          <p:spPr bwMode="auto">
            <a:xfrm>
              <a:off x="-358" y="1195"/>
              <a:ext cx="19" cy="37"/>
            </a:xfrm>
            <a:prstGeom prst="line">
              <a:avLst/>
            </a:pr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33" name="Freeform 24">
              <a:extLst>
                <a:ext uri="{FF2B5EF4-FFF2-40B4-BE49-F238E27FC236}">
                  <a16:creationId xmlns:a16="http://schemas.microsoft.com/office/drawing/2014/main" id="{464AA8D1-1AF9-4591-938E-89D223B9F3B5}"/>
                </a:ext>
              </a:extLst>
            </p:cNvPr>
            <p:cNvSpPr>
              <a:spLocks/>
            </p:cNvSpPr>
            <p:nvPr/>
          </p:nvSpPr>
          <p:spPr bwMode="auto">
            <a:xfrm>
              <a:off x="-320" y="1191"/>
              <a:ext cx="19" cy="41"/>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grpFill/>
            <a:ln w="12700" cap="flat">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grpSp>
      <p:sp>
        <p:nvSpPr>
          <p:cNvPr id="34" name="Rectangle 33">
            <a:extLst>
              <a:ext uri="{FF2B5EF4-FFF2-40B4-BE49-F238E27FC236}">
                <a16:creationId xmlns:a16="http://schemas.microsoft.com/office/drawing/2014/main" id="{0127706A-1EC2-4186-B62E-5E6A93FC9289}"/>
              </a:ext>
            </a:extLst>
          </p:cNvPr>
          <p:cNvSpPr/>
          <p:nvPr/>
        </p:nvSpPr>
        <p:spPr bwMode="auto">
          <a:xfrm>
            <a:off x="1448196" y="1230908"/>
            <a:ext cx="6623487"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lvl="0">
              <a:spcBef>
                <a:spcPts val="1800"/>
              </a:spcBef>
              <a:defRPr/>
            </a:pPr>
            <a:r>
              <a:rPr kumimoji="0" lang="en-US" sz="1800" b="1"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Try a </a:t>
            </a:r>
            <a:r>
              <a:rPr lang="en-US" b="1" dirty="0">
                <a:solidFill>
                  <a:srgbClr val="505050"/>
                </a:solidFill>
                <a:latin typeface="Segoe UI Semibold" panose="020B0702040204020203" pitchFamily="34" charset="0"/>
                <a:cs typeface="Segoe UI Semibold" panose="020B0702040204020203" pitchFamily="34" charset="0"/>
              </a:rPr>
              <a:t>Q</a:t>
            </a:r>
            <a:r>
              <a:rPr kumimoji="0" lang="en-US" sz="1800" b="1"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uickstart</a:t>
            </a:r>
            <a:r>
              <a:rPr kumimoji="0" lang="en-US" sz="1800" b="1"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or Tutorial at:</a:t>
            </a:r>
            <a:br>
              <a:rPr kumimoji="0" lang="en-US" sz="1800" b="1"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br>
              <a:rPr kumimoji="0" lang="en-US" sz="180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lang="en-US" sz="1600" u="sng" dirty="0">
                <a:solidFill>
                  <a:schemeClr val="tx2"/>
                </a:solidFill>
                <a:hlinkClick r:id="rId3"/>
              </a:rPr>
              <a:t>https://docs.microsoft.com/en-us/azure/azure-databricks/</a:t>
            </a:r>
            <a:br>
              <a:rPr lang="en-US" sz="1600" u="sng" dirty="0">
                <a:solidFill>
                  <a:schemeClr val="tx2"/>
                </a:solidFill>
              </a:rPr>
            </a:br>
            <a:br>
              <a:rPr lang="en-US" sz="1600" u="sng" dirty="0">
                <a:solidFill>
                  <a:schemeClr val="tx2"/>
                </a:solidFill>
              </a:rPr>
            </a:br>
            <a:r>
              <a:rPr lang="en-US" sz="1600" dirty="0">
                <a:solidFill>
                  <a:srgbClr val="505050"/>
                </a:solidFill>
                <a:hlinkClick r:id="rId4"/>
              </a:rPr>
              <a:t>https://github.com/MicrosoftLearning/databricks-intro</a:t>
            </a:r>
            <a:endParaRPr lang="en-US" sz="1600" dirty="0">
              <a:solidFill>
                <a:srgbClr val="505050"/>
              </a:solidFill>
            </a:endParaRPr>
          </a:p>
          <a:p>
            <a:pPr lvl="0">
              <a:spcBef>
                <a:spcPts val="1800"/>
              </a:spcBef>
              <a:defRPr/>
            </a:pPr>
            <a:r>
              <a:rPr lang="en-US" sz="1600" dirty="0">
                <a:solidFill>
                  <a:schemeClr val="tx2"/>
                </a:solidFill>
                <a:cs typeface="Segoe UI Semilight" panose="020B0402040204020203" pitchFamily="34" charset="0"/>
                <a:hlinkClick r:id="rId5"/>
              </a:rPr>
              <a:t>https://github.com/Azure/MachineLearningNotebooks/tree/master/how-to-use-azureml/azure-databricks</a:t>
            </a:r>
            <a:r>
              <a:rPr lang="en-US" sz="1600" dirty="0">
                <a:solidFill>
                  <a:schemeClr val="tx2"/>
                </a:solidFill>
                <a:cs typeface="Segoe UI Semilight" panose="020B0402040204020203" pitchFamily="34" charset="0"/>
              </a:rPr>
              <a:t>  </a:t>
            </a:r>
            <a:endParaRPr kumimoji="0" lang="en-US" sz="1600" i="0" u="none" strike="noStrike" kern="1200" cap="none" spc="0" normalizeH="0" baseline="0" noProof="0" dirty="0">
              <a:ln>
                <a:noFill/>
              </a:ln>
              <a:solidFill>
                <a:schemeClr val="tx2"/>
              </a:solidFill>
              <a:effectLst/>
              <a:uLnTx/>
              <a:uFillTx/>
              <a:cs typeface="Segoe UI Semilight" panose="020B0402040204020203" pitchFamily="34" charset="0"/>
            </a:endParaRPr>
          </a:p>
        </p:txBody>
      </p:sp>
      <p:sp>
        <p:nvSpPr>
          <p:cNvPr id="40" name="Oval 39">
            <a:extLst>
              <a:ext uri="{FF2B5EF4-FFF2-40B4-BE49-F238E27FC236}">
                <a16:creationId xmlns:a16="http://schemas.microsoft.com/office/drawing/2014/main" id="{872B1018-230D-441D-AFF8-50CE4C2855AD}"/>
              </a:ext>
            </a:extLst>
          </p:cNvPr>
          <p:cNvSpPr/>
          <p:nvPr/>
        </p:nvSpPr>
        <p:spPr bwMode="auto">
          <a:xfrm>
            <a:off x="346452" y="1874171"/>
            <a:ext cx="891382" cy="891382"/>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1" name="Group 40">
            <a:extLst>
              <a:ext uri="{FF2B5EF4-FFF2-40B4-BE49-F238E27FC236}">
                <a16:creationId xmlns:a16="http://schemas.microsoft.com/office/drawing/2014/main" id="{A4868B80-1DE1-445E-93C4-7744463E7848}"/>
              </a:ext>
            </a:extLst>
          </p:cNvPr>
          <p:cNvGrpSpPr/>
          <p:nvPr/>
        </p:nvGrpSpPr>
        <p:grpSpPr>
          <a:xfrm>
            <a:off x="667684" y="2144954"/>
            <a:ext cx="248918" cy="370478"/>
            <a:chOff x="6068771" y="1750336"/>
            <a:chExt cx="1818300" cy="2706296"/>
          </a:xfrm>
          <a:noFill/>
        </p:grpSpPr>
        <p:sp>
          <p:nvSpPr>
            <p:cNvPr id="42" name="Freeform 5">
              <a:extLst>
                <a:ext uri="{FF2B5EF4-FFF2-40B4-BE49-F238E27FC236}">
                  <a16:creationId xmlns:a16="http://schemas.microsoft.com/office/drawing/2014/main" id="{F2709E52-6129-4CF5-97BD-CD43D0C83C85}"/>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rgbClr val="FFFFFF"/>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43" name="Straight Connector 42">
              <a:extLst>
                <a:ext uri="{FF2B5EF4-FFF2-40B4-BE49-F238E27FC236}">
                  <a16:creationId xmlns:a16="http://schemas.microsoft.com/office/drawing/2014/main" id="{5DD582E8-FB67-4678-8A37-51B17850972E}"/>
                </a:ext>
              </a:extLst>
            </p:cNvPr>
            <p:cNvCxnSpPr>
              <a:cxnSpLocks/>
            </p:cNvCxnSpPr>
            <p:nvPr/>
          </p:nvCxnSpPr>
          <p:spPr>
            <a:xfrm>
              <a:off x="6977921" y="1750336"/>
              <a:ext cx="0" cy="1454634"/>
            </a:xfrm>
            <a:prstGeom prst="line">
              <a:avLst/>
            </a:prstGeom>
            <a:grpFill/>
            <a:ln w="12700" cap="flat" cmpd="sng" algn="ctr">
              <a:solidFill>
                <a:srgbClr val="FFFFFF"/>
              </a:solidFill>
              <a:prstDash val="solid"/>
            </a:ln>
            <a:effectLst/>
          </p:spPr>
        </p:cxnSp>
        <p:sp>
          <p:nvSpPr>
            <p:cNvPr id="44" name="Freeform 6">
              <a:extLst>
                <a:ext uri="{FF2B5EF4-FFF2-40B4-BE49-F238E27FC236}">
                  <a16:creationId xmlns:a16="http://schemas.microsoft.com/office/drawing/2014/main" id="{00FD2810-A7DD-45D5-AC3D-C1844BC24C20}"/>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rgbClr val="FFFFFF"/>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45" name="Rectangle 44">
            <a:extLst>
              <a:ext uri="{FF2B5EF4-FFF2-40B4-BE49-F238E27FC236}">
                <a16:creationId xmlns:a16="http://schemas.microsoft.com/office/drawing/2014/main" id="{B0087CCF-D6AB-4C5C-B3A6-50455A4C6216}"/>
              </a:ext>
            </a:extLst>
          </p:cNvPr>
          <p:cNvSpPr/>
          <p:nvPr/>
        </p:nvSpPr>
        <p:spPr bwMode="auto">
          <a:xfrm>
            <a:off x="1448197" y="4911744"/>
            <a:ext cx="6623487" cy="877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1800"/>
              </a:spcBef>
              <a:spcAft>
                <a:spcPts val="0"/>
              </a:spcAft>
              <a:buClrTx/>
              <a:buSzTx/>
              <a:buFontTx/>
              <a:buNone/>
              <a:tabLst/>
              <a:defRPr/>
            </a:pPr>
            <a:r>
              <a:rPr kumimoji="0" lang="en-US" sz="1800" b="1"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Learn more</a:t>
            </a:r>
            <a:r>
              <a:rPr kumimoji="0" lang="en-US" sz="1800" b="1"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 </a:t>
            </a:r>
            <a:r>
              <a:rPr kumimoji="0" lang="en-US" sz="1800"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about Azure </a:t>
            </a:r>
            <a:r>
              <a:rPr kumimoji="0" lang="en-US" sz="1800" b="0" i="0" u="none" strike="noStrike" kern="1200" cap="none" spc="0" normalizeH="0" baseline="0" noProof="0" dirty="0" err="1">
                <a:ln>
                  <a:noFill/>
                </a:ln>
                <a:solidFill>
                  <a:srgbClr val="505050"/>
                </a:solidFill>
                <a:effectLst/>
                <a:uLnTx/>
                <a:uFillTx/>
                <a:latin typeface="Segoe UI Semilight" panose="020B0402040204020203" pitchFamily="34" charset="0"/>
                <a:ea typeface="+mn-ea"/>
                <a:cs typeface="Segoe UI Semilight" panose="020B0402040204020203" pitchFamily="34" charset="0"/>
              </a:rPr>
              <a:t>Databricks</a:t>
            </a:r>
            <a:r>
              <a:rPr kumimoji="0" lang="en-US" sz="1800"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rPr>
              <a:t> </a:t>
            </a:r>
            <a:r>
              <a:rPr kumimoji="0" lang="en-US" sz="1600"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hlinkClick r:id="rId6"/>
              </a:rPr>
              <a:t>www.azure.com/databricks</a:t>
            </a:r>
            <a:endParaRPr kumimoji="0" lang="en-US" sz="1600"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1800"/>
              </a:spcBef>
              <a:spcAft>
                <a:spcPts val="0"/>
              </a:spcAft>
              <a:buClrTx/>
              <a:buSzTx/>
              <a:buFontTx/>
              <a:buNone/>
              <a:tabLst/>
              <a:defRPr/>
            </a:pPr>
            <a:endParaRPr lang="en-US" dirty="0">
              <a:solidFill>
                <a:srgbClr val="505050"/>
              </a:solidFill>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A25E233B-6643-4576-9557-EF7B1100B9AC}"/>
              </a:ext>
            </a:extLst>
          </p:cNvPr>
          <p:cNvSpPr>
            <a:spLocks noGrp="1"/>
          </p:cNvSpPr>
          <p:nvPr>
            <p:ph type="title"/>
          </p:nvPr>
        </p:nvSpPr>
        <p:spPr/>
        <p:txBody>
          <a:bodyPr/>
          <a:lstStyle/>
          <a:p>
            <a:r>
              <a:rPr lang="en-US" dirty="0"/>
              <a:t>How to get started</a:t>
            </a:r>
          </a:p>
        </p:txBody>
      </p:sp>
      <p:pic>
        <p:nvPicPr>
          <p:cNvPr id="35" name="Picture 34">
            <a:extLst>
              <a:ext uri="{FF2B5EF4-FFF2-40B4-BE49-F238E27FC236}">
                <a16:creationId xmlns:a16="http://schemas.microsoft.com/office/drawing/2014/main" id="{8437FDCD-D2D5-4DD3-8603-8D431C92F0CB}"/>
              </a:ext>
            </a:extLst>
          </p:cNvPr>
          <p:cNvPicPr>
            <a:picLocks noChangeAspect="1"/>
          </p:cNvPicPr>
          <p:nvPr/>
        </p:nvPicPr>
        <p:blipFill rotWithShape="1">
          <a:blip r:embed="rId7">
            <a:extLst>
              <a:ext uri="{28A0092B-C50C-407E-A947-70E740481C1C}">
                <a14:useLocalDpi xmlns:a14="http://schemas.microsoft.com/office/drawing/2010/main" val="0"/>
              </a:ext>
            </a:extLst>
          </a:blip>
          <a:srcRect l="50259" t="22867" r="19129"/>
          <a:stretch/>
        </p:blipFill>
        <p:spPr>
          <a:xfrm>
            <a:off x="8107758" y="0"/>
            <a:ext cx="4083420" cy="6858000"/>
          </a:xfrm>
          <a:prstGeom prst="rect">
            <a:avLst/>
          </a:prstGeom>
        </p:spPr>
      </p:pic>
    </p:spTree>
    <p:extLst>
      <p:ext uri="{BB962C8B-B14F-4D97-AF65-F5344CB8AC3E}">
        <p14:creationId xmlns:p14="http://schemas.microsoft.com/office/powerpoint/2010/main" val="39521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631A6-6DE1-455D-ACBD-F78CD3A511E1}"/>
              </a:ext>
            </a:extLst>
          </p:cNvPr>
          <p:cNvSpPr>
            <a:spLocks noGrp="1"/>
          </p:cNvSpPr>
          <p:nvPr>
            <p:ph type="title"/>
          </p:nvPr>
        </p:nvSpPr>
        <p:spPr>
          <a:xfrm>
            <a:off x="831850" y="1709739"/>
            <a:ext cx="10515600" cy="2126538"/>
          </a:xfrm>
        </p:spPr>
        <p:txBody>
          <a:bodyPr/>
          <a:lstStyle/>
          <a:p>
            <a:r>
              <a:rPr lang="en-US" sz="7200" dirty="0"/>
              <a:t>Q &amp; A</a:t>
            </a:r>
          </a:p>
        </p:txBody>
      </p:sp>
      <p:sp>
        <p:nvSpPr>
          <p:cNvPr id="7" name="Rectangle 4">
            <a:extLst>
              <a:ext uri="{FF2B5EF4-FFF2-40B4-BE49-F238E27FC236}">
                <a16:creationId xmlns:a16="http://schemas.microsoft.com/office/drawing/2014/main" id="{A2FB07B7-C99F-411B-96D0-0213A9BBDD2B}"/>
              </a:ext>
            </a:extLst>
          </p:cNvPr>
          <p:cNvSpPr>
            <a:spLocks noChangeArrowheads="1"/>
          </p:cNvSpPr>
          <p:nvPr/>
        </p:nvSpPr>
        <p:spPr bwMode="auto">
          <a:xfrm>
            <a:off x="904874" y="4965948"/>
            <a:ext cx="780312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400" b="0" i="0" u="none" strike="noStrike" kern="1200" cap="none" spc="0" normalizeH="0" baseline="0" noProof="0" dirty="0">
                <a:ln>
                  <a:noFill/>
                </a:ln>
                <a:solidFill>
                  <a:srgbClr val="3F3F3F"/>
                </a:solidFill>
                <a:effectLst/>
                <a:uLnTx/>
                <a:uFillTx/>
                <a:latin typeface="Calibri" panose="020F0502020204030204" pitchFamily="34" charset="0"/>
                <a:ea typeface="Times New Roman" panose="02020603050405020304" pitchFamily="18" charset="0"/>
                <a:cs typeface="Times New Roman" panose="02020603050405020304" pitchFamily="18" charset="0"/>
              </a:rPr>
            </a:br>
            <a:br>
              <a:rPr kumimoji="0" lang="en-US" altLang="en-US" sz="1400" b="0" i="0" u="none" strike="noStrike" kern="1200" cap="none" spc="0" normalizeH="0" baseline="0" noProof="0" dirty="0">
                <a:ln>
                  <a:noFill/>
                </a:ln>
                <a:solidFill>
                  <a:srgbClr val="3F3F3F"/>
                </a:solidFill>
                <a:effectLst/>
                <a:uLnTx/>
                <a:uFillTx/>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24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pic>
        <p:nvPicPr>
          <p:cNvPr id="1027" name="Picture 1" descr="icrosoft logo">
            <a:extLst>
              <a:ext uri="{FF2B5EF4-FFF2-40B4-BE49-F238E27FC236}">
                <a16:creationId xmlns:a16="http://schemas.microsoft.com/office/drawing/2014/main" id="{CEE430FC-5299-430B-B697-D03C81540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234" y="5743768"/>
            <a:ext cx="1383426" cy="30581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4365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99F8-DA26-4DA2-BD3B-D3D820834660}"/>
              </a:ext>
            </a:extLst>
          </p:cNvPr>
          <p:cNvSpPr>
            <a:spLocks noGrp="1"/>
          </p:cNvSpPr>
          <p:nvPr>
            <p:ph type="title"/>
          </p:nvPr>
        </p:nvSpPr>
        <p:spPr>
          <a:xfrm>
            <a:off x="224416" y="3185486"/>
            <a:ext cx="9859116" cy="1108608"/>
          </a:xfrm>
        </p:spPr>
        <p:txBody>
          <a:bodyPr/>
          <a:lstStyle/>
          <a:p>
            <a:r>
              <a:rPr lang="en-US" dirty="0"/>
              <a:t>Appendix</a:t>
            </a:r>
          </a:p>
        </p:txBody>
      </p:sp>
    </p:spTree>
    <p:extLst>
      <p:ext uri="{BB962C8B-B14F-4D97-AF65-F5344CB8AC3E}">
        <p14:creationId xmlns:p14="http://schemas.microsoft.com/office/powerpoint/2010/main" val="2507189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863F-73FB-4FD6-B5CE-CC8FBE27259D}"/>
              </a:ext>
            </a:extLst>
          </p:cNvPr>
          <p:cNvSpPr>
            <a:spLocks noGrp="1"/>
          </p:cNvSpPr>
          <p:nvPr>
            <p:ph type="title"/>
          </p:nvPr>
        </p:nvSpPr>
        <p:spPr/>
        <p:txBody>
          <a:bodyPr/>
          <a:lstStyle/>
          <a:p>
            <a:r>
              <a:rPr lang="en-US" dirty="0"/>
              <a:t>Azure Databricks – service home page</a:t>
            </a:r>
          </a:p>
        </p:txBody>
      </p:sp>
      <p:pic>
        <p:nvPicPr>
          <p:cNvPr id="5" name="Picture 4">
            <a:extLst>
              <a:ext uri="{FF2B5EF4-FFF2-40B4-BE49-F238E27FC236}">
                <a16:creationId xmlns:a16="http://schemas.microsoft.com/office/drawing/2014/main" id="{46C06E9C-4E98-4698-B38B-1649DE4840BF}"/>
              </a:ext>
            </a:extLst>
          </p:cNvPr>
          <p:cNvPicPr>
            <a:picLocks noChangeAspect="1"/>
          </p:cNvPicPr>
          <p:nvPr/>
        </p:nvPicPr>
        <p:blipFill>
          <a:blip r:embed="rId3"/>
          <a:stretch>
            <a:fillRect/>
          </a:stretch>
        </p:blipFill>
        <p:spPr>
          <a:xfrm>
            <a:off x="838200" y="1215311"/>
            <a:ext cx="10515600" cy="5473048"/>
          </a:xfrm>
          <a:prstGeom prst="rect">
            <a:avLst/>
          </a:prstGeom>
          <a:effectLst/>
        </p:spPr>
      </p:pic>
    </p:spTree>
    <p:extLst>
      <p:ext uri="{BB962C8B-B14F-4D97-AF65-F5344CB8AC3E}">
        <p14:creationId xmlns:p14="http://schemas.microsoft.com/office/powerpoint/2010/main" val="20640558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8E23A2-685D-4119-A786-C41E0BBA2C9B}"/>
              </a:ext>
            </a:extLst>
          </p:cNvPr>
          <p:cNvSpPr>
            <a:spLocks noGrp="1"/>
          </p:cNvSpPr>
          <p:nvPr>
            <p:ph type="title"/>
          </p:nvPr>
        </p:nvSpPr>
        <p:spPr/>
        <p:txBody>
          <a:bodyPr/>
          <a:lstStyle/>
          <a:p>
            <a:r>
              <a:rPr lang="en-US" dirty="0"/>
              <a:t>Azure Databricks – creating a workspace</a:t>
            </a:r>
          </a:p>
        </p:txBody>
      </p:sp>
      <p:pic>
        <p:nvPicPr>
          <p:cNvPr id="5" name="Picture 4">
            <a:extLst>
              <a:ext uri="{FF2B5EF4-FFF2-40B4-BE49-F238E27FC236}">
                <a16:creationId xmlns:a16="http://schemas.microsoft.com/office/drawing/2014/main" id="{FD39E47D-C6EE-4A2A-BA2B-F1A70F7B5E62}"/>
              </a:ext>
            </a:extLst>
          </p:cNvPr>
          <p:cNvPicPr>
            <a:picLocks noChangeAspect="1"/>
          </p:cNvPicPr>
          <p:nvPr/>
        </p:nvPicPr>
        <p:blipFill>
          <a:blip r:embed="rId3"/>
          <a:stretch>
            <a:fillRect/>
          </a:stretch>
        </p:blipFill>
        <p:spPr>
          <a:xfrm>
            <a:off x="838200" y="1215311"/>
            <a:ext cx="10515600" cy="5470306"/>
          </a:xfrm>
          <a:prstGeom prst="rect">
            <a:avLst/>
          </a:prstGeom>
          <a:effectLst/>
        </p:spPr>
      </p:pic>
    </p:spTree>
    <p:extLst>
      <p:ext uri="{BB962C8B-B14F-4D97-AF65-F5344CB8AC3E}">
        <p14:creationId xmlns:p14="http://schemas.microsoft.com/office/powerpoint/2010/main" val="22978363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 name="Title 2">
            <a:extLst>
              <a:ext uri="{FF2B5EF4-FFF2-40B4-BE49-F238E27FC236}">
                <a16:creationId xmlns:a16="http://schemas.microsoft.com/office/drawing/2014/main" id="{8A18545C-D5E2-4CA7-AE90-F52DE09D9EF1}"/>
              </a:ext>
            </a:extLst>
          </p:cNvPr>
          <p:cNvSpPr>
            <a:spLocks noGrp="1"/>
          </p:cNvSpPr>
          <p:nvPr>
            <p:ph type="title"/>
          </p:nvPr>
        </p:nvSpPr>
        <p:spPr/>
        <p:txBody>
          <a:bodyPr/>
          <a:lstStyle/>
          <a:p>
            <a:r>
              <a:rPr lang="en-US" dirty="0"/>
              <a:t>Azure Databricks – workspace deployment</a:t>
            </a:r>
          </a:p>
        </p:txBody>
      </p:sp>
      <p:pic>
        <p:nvPicPr>
          <p:cNvPr id="4" name="Picture 3">
            <a:extLst>
              <a:ext uri="{FF2B5EF4-FFF2-40B4-BE49-F238E27FC236}">
                <a16:creationId xmlns:a16="http://schemas.microsoft.com/office/drawing/2014/main" id="{FE793B4D-60C3-464C-8F49-91008F416F1F}"/>
              </a:ext>
            </a:extLst>
          </p:cNvPr>
          <p:cNvPicPr>
            <a:picLocks noChangeAspect="1"/>
          </p:cNvPicPr>
          <p:nvPr/>
        </p:nvPicPr>
        <p:blipFill>
          <a:blip r:embed="rId3"/>
          <a:stretch>
            <a:fillRect/>
          </a:stretch>
        </p:blipFill>
        <p:spPr>
          <a:xfrm>
            <a:off x="850274" y="1215311"/>
            <a:ext cx="10515600" cy="5451212"/>
          </a:xfrm>
          <a:prstGeom prst="rect">
            <a:avLst/>
          </a:prstGeom>
          <a:effectLst/>
        </p:spPr>
      </p:pic>
    </p:spTree>
    <p:extLst>
      <p:ext uri="{BB962C8B-B14F-4D97-AF65-F5344CB8AC3E}">
        <p14:creationId xmlns:p14="http://schemas.microsoft.com/office/powerpoint/2010/main" val="39635679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74D7-9D8F-48CB-9DE7-9D5ECC4016E1}"/>
              </a:ext>
            </a:extLst>
          </p:cNvPr>
          <p:cNvSpPr>
            <a:spLocks noGrp="1"/>
          </p:cNvSpPr>
          <p:nvPr>
            <p:ph type="title"/>
          </p:nvPr>
        </p:nvSpPr>
        <p:spPr/>
        <p:txBody>
          <a:bodyPr/>
          <a:lstStyle/>
          <a:p>
            <a:r>
              <a:rPr lang="en-US" dirty="0"/>
              <a:t>Azure Databricks – launching the workspace</a:t>
            </a:r>
          </a:p>
        </p:txBody>
      </p:sp>
      <p:pic>
        <p:nvPicPr>
          <p:cNvPr id="5" name="Picture 4">
            <a:extLst>
              <a:ext uri="{FF2B5EF4-FFF2-40B4-BE49-F238E27FC236}">
                <a16:creationId xmlns:a16="http://schemas.microsoft.com/office/drawing/2014/main" id="{E46996F0-7372-4C29-B437-F77D716E4D8F}"/>
              </a:ext>
            </a:extLst>
          </p:cNvPr>
          <p:cNvPicPr>
            <a:picLocks noChangeAspect="1"/>
          </p:cNvPicPr>
          <p:nvPr/>
        </p:nvPicPr>
        <p:blipFill>
          <a:blip r:embed="rId3"/>
          <a:stretch>
            <a:fillRect/>
          </a:stretch>
        </p:blipFill>
        <p:spPr>
          <a:xfrm>
            <a:off x="838200" y="1215311"/>
            <a:ext cx="10515600" cy="5456595"/>
          </a:xfrm>
          <a:prstGeom prst="rect">
            <a:avLst/>
          </a:prstGeom>
          <a:effectLst/>
        </p:spPr>
      </p:pic>
    </p:spTree>
    <p:extLst>
      <p:ext uri="{BB962C8B-B14F-4D97-AF65-F5344CB8AC3E}">
        <p14:creationId xmlns:p14="http://schemas.microsoft.com/office/powerpoint/2010/main" val="23473978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 name="Title 2">
            <a:extLst>
              <a:ext uri="{FF2B5EF4-FFF2-40B4-BE49-F238E27FC236}">
                <a16:creationId xmlns:a16="http://schemas.microsoft.com/office/drawing/2014/main" id="{72853FBB-C276-4633-9A50-36F3F8087D51}"/>
              </a:ext>
            </a:extLst>
          </p:cNvPr>
          <p:cNvSpPr>
            <a:spLocks noGrp="1"/>
          </p:cNvSpPr>
          <p:nvPr>
            <p:ph type="title"/>
          </p:nvPr>
        </p:nvSpPr>
        <p:spPr/>
        <p:txBody>
          <a:bodyPr/>
          <a:lstStyle/>
          <a:p>
            <a:r>
              <a:rPr lang="en-US" dirty="0"/>
              <a:t>Azure Databricks – workspace home page</a:t>
            </a:r>
          </a:p>
        </p:txBody>
      </p:sp>
      <p:pic>
        <p:nvPicPr>
          <p:cNvPr id="5" name="Picture 4">
            <a:extLst>
              <a:ext uri="{FF2B5EF4-FFF2-40B4-BE49-F238E27FC236}">
                <a16:creationId xmlns:a16="http://schemas.microsoft.com/office/drawing/2014/main" id="{5A4B2389-D5BB-4706-82FA-B335DB414581}"/>
              </a:ext>
            </a:extLst>
          </p:cNvPr>
          <p:cNvPicPr>
            <a:picLocks noChangeAspect="1"/>
          </p:cNvPicPr>
          <p:nvPr/>
        </p:nvPicPr>
        <p:blipFill>
          <a:blip r:embed="rId3"/>
          <a:stretch>
            <a:fillRect/>
          </a:stretch>
        </p:blipFill>
        <p:spPr>
          <a:xfrm>
            <a:off x="838200" y="1215311"/>
            <a:ext cx="10515600" cy="5462080"/>
          </a:xfrm>
          <a:prstGeom prst="rect">
            <a:avLst/>
          </a:prstGeom>
          <a:effectLst/>
        </p:spPr>
      </p:pic>
    </p:spTree>
    <p:extLst>
      <p:ext uri="{BB962C8B-B14F-4D97-AF65-F5344CB8AC3E}">
        <p14:creationId xmlns:p14="http://schemas.microsoft.com/office/powerpoint/2010/main" val="18287552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99F8-DA26-4DA2-BD3B-D3D820834660}"/>
              </a:ext>
            </a:extLst>
          </p:cNvPr>
          <p:cNvSpPr>
            <a:spLocks noGrp="1"/>
          </p:cNvSpPr>
          <p:nvPr>
            <p:ph type="title"/>
          </p:nvPr>
        </p:nvSpPr>
        <p:spPr>
          <a:xfrm>
            <a:off x="269240" y="2962719"/>
            <a:ext cx="11653523" cy="932563"/>
          </a:xfrm>
        </p:spPr>
        <p:txBody>
          <a:bodyPr/>
          <a:lstStyle/>
          <a:p>
            <a:r>
              <a:rPr lang="en-US" dirty="0"/>
              <a:t>Big Data &amp; Advanced Analytics in Azure</a:t>
            </a:r>
          </a:p>
        </p:txBody>
      </p:sp>
    </p:spTree>
    <p:extLst>
      <p:ext uri="{BB962C8B-B14F-4D97-AF65-F5344CB8AC3E}">
        <p14:creationId xmlns:p14="http://schemas.microsoft.com/office/powerpoint/2010/main" val="10134936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246"/>
          <p:cNvSpPr/>
          <p:nvPr/>
        </p:nvSpPr>
        <p:spPr>
          <a:xfrm>
            <a:off x="6018701" y="3471650"/>
            <a:ext cx="1381617" cy="577081"/>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HDInsight</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Lake Analytics</a:t>
            </a:r>
          </a:p>
        </p:txBody>
      </p:sp>
      <p:sp>
        <p:nvSpPr>
          <p:cNvPr id="87" name="Rectangle 86">
            <a:extLst>
              <a:ext uri="{FF2B5EF4-FFF2-40B4-BE49-F238E27FC236}">
                <a16:creationId xmlns:a16="http://schemas.microsoft.com/office/drawing/2014/main" id="{D899DF09-083F-4378-92F0-AF3C5EEF3B1D}"/>
              </a:ext>
            </a:extLst>
          </p:cNvPr>
          <p:cNvSpPr/>
          <p:nvPr/>
        </p:nvSpPr>
        <p:spPr bwMode="auto">
          <a:xfrm>
            <a:off x="1421107" y="1562236"/>
            <a:ext cx="8175437" cy="4263966"/>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Rectangle 209"/>
          <p:cNvSpPr/>
          <p:nvPr/>
        </p:nvSpPr>
        <p:spPr bwMode="auto">
          <a:xfrm>
            <a:off x="7843472" y="176498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211" name="Rectangle 210"/>
          <p:cNvSpPr/>
          <p:nvPr/>
        </p:nvSpPr>
        <p:spPr bwMode="auto">
          <a:xfrm>
            <a:off x="5836449" y="176498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grpSp>
        <p:nvGrpSpPr>
          <p:cNvPr id="146" name="Group 145">
            <a:extLst>
              <a:ext uri="{FF2B5EF4-FFF2-40B4-BE49-F238E27FC236}">
                <a16:creationId xmlns:a16="http://schemas.microsoft.com/office/drawing/2014/main" id="{FD4F785E-13EE-401F-B737-01B931C8EA1B}"/>
              </a:ext>
            </a:extLst>
          </p:cNvPr>
          <p:cNvGrpSpPr/>
          <p:nvPr/>
        </p:nvGrpSpPr>
        <p:grpSpPr>
          <a:xfrm>
            <a:off x="1865833" y="2162815"/>
            <a:ext cx="7490307" cy="485042"/>
            <a:chOff x="7610409" y="2970243"/>
            <a:chExt cx="2834774" cy="181750"/>
          </a:xfrm>
        </p:grpSpPr>
        <p:sp>
          <p:nvSpPr>
            <p:cNvPr id="159" name="Cylinder 828">
              <a:extLst>
                <a:ext uri="{FF2B5EF4-FFF2-40B4-BE49-F238E27FC236}">
                  <a16:creationId xmlns:a16="http://schemas.microsoft.com/office/drawing/2014/main" id="{E385AFD8-155B-4B8D-A7D8-09EF70937F72}"/>
                </a:ext>
              </a:extLst>
            </p:cNvPr>
            <p:cNvSpPr/>
            <p:nvPr/>
          </p:nvSpPr>
          <p:spPr bwMode="auto">
            <a:xfrm rot="5400000">
              <a:off x="7563247" y="3017405"/>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endParaRPr>
            </a:p>
          </p:txBody>
        </p:sp>
        <p:sp>
          <p:nvSpPr>
            <p:cNvPr id="160" name="Cylinder 828">
              <a:extLst>
                <a:ext uri="{FF2B5EF4-FFF2-40B4-BE49-F238E27FC236}">
                  <a16:creationId xmlns:a16="http://schemas.microsoft.com/office/drawing/2014/main" id="{78458FC6-2F78-4E6C-A659-7463EE1E81E4}"/>
                </a:ext>
              </a:extLst>
            </p:cNvPr>
            <p:cNvSpPr/>
            <p:nvPr/>
          </p:nvSpPr>
          <p:spPr bwMode="auto">
            <a:xfrm rot="5400000">
              <a:off x="8960965" y="1688423"/>
              <a:ext cx="155640" cy="2746360"/>
            </a:xfrm>
            <a:prstGeom prst="can">
              <a:avLst>
                <a:gd name="adj" fmla="val 17907"/>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endParaRPr>
            </a:p>
          </p:txBody>
        </p:sp>
        <p:sp>
          <p:nvSpPr>
            <p:cNvPr id="166" name="Cylinder 828">
              <a:extLst>
                <a:ext uri="{FF2B5EF4-FFF2-40B4-BE49-F238E27FC236}">
                  <a16:creationId xmlns:a16="http://schemas.microsoft.com/office/drawing/2014/main" id="{C06923E3-0412-414A-992E-6EBE19F7BB92}"/>
                </a:ext>
              </a:extLst>
            </p:cNvPr>
            <p:cNvSpPr/>
            <p:nvPr/>
          </p:nvSpPr>
          <p:spPr bwMode="auto">
            <a:xfrm rot="5400000">
              <a:off x="10310597" y="3017407"/>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endParaRPr>
            </a:p>
          </p:txBody>
        </p:sp>
      </p:grpSp>
      <p:sp>
        <p:nvSpPr>
          <p:cNvPr id="258" name="TextBox 257"/>
          <p:cNvSpPr txBox="1"/>
          <p:nvPr/>
        </p:nvSpPr>
        <p:spPr>
          <a:xfrm>
            <a:off x="467317" y="3715619"/>
            <a:ext cx="773288" cy="415498"/>
          </a:xfrm>
          <a:prstGeom prst="rect">
            <a:avLst/>
          </a:prstGeom>
          <a:noFill/>
        </p:spPr>
        <p:txBody>
          <a:bodyPr wrap="square" lIns="91440" tIns="45720" rIns="91440" bIns="4572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Custom</a:t>
            </a:r>
            <a:b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apps</a:t>
            </a:r>
          </a:p>
        </p:txBody>
      </p:sp>
      <p:sp>
        <p:nvSpPr>
          <p:cNvPr id="260" name="TextBox 259"/>
          <p:cNvSpPr txBox="1"/>
          <p:nvPr/>
        </p:nvSpPr>
        <p:spPr>
          <a:xfrm>
            <a:off x="467317" y="4989482"/>
            <a:ext cx="967418" cy="415498"/>
          </a:xfrm>
          <a:prstGeom prst="rect">
            <a:avLst/>
          </a:prstGeom>
          <a:noFill/>
        </p:spPr>
        <p:txBody>
          <a:bodyPr wrap="square" lIns="91440" tIns="45720" rIns="91440" bIns="4572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Sensors </a:t>
            </a:r>
            <a:b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and devices</a:t>
            </a:r>
          </a:p>
        </p:txBody>
      </p:sp>
      <p:sp>
        <p:nvSpPr>
          <p:cNvPr id="266" name="Rectangle 265"/>
          <p:cNvSpPr/>
          <p:nvPr/>
        </p:nvSpPr>
        <p:spPr bwMode="auto">
          <a:xfrm>
            <a:off x="3792268" y="176498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285" name="Rectangle 284"/>
          <p:cNvSpPr/>
          <p:nvPr/>
        </p:nvSpPr>
        <p:spPr>
          <a:xfrm>
            <a:off x="4238450" y="3543606"/>
            <a:ext cx="860592" cy="4154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Data Lake</a:t>
            </a:r>
          </a:p>
        </p:txBody>
      </p:sp>
      <p:sp>
        <p:nvSpPr>
          <p:cNvPr id="293" name="Rectangle 292"/>
          <p:cNvSpPr/>
          <p:nvPr/>
        </p:nvSpPr>
        <p:spPr bwMode="auto">
          <a:xfrm>
            <a:off x="1836751" y="176498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296" name="Rectangle 295"/>
          <p:cNvSpPr/>
          <p:nvPr/>
        </p:nvSpPr>
        <p:spPr>
          <a:xfrm>
            <a:off x="2377344" y="2212984"/>
            <a:ext cx="2858648" cy="392415"/>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movement, pipelines &amp; orchestration)</a:t>
            </a:r>
          </a:p>
        </p:txBody>
      </p:sp>
      <p:sp>
        <p:nvSpPr>
          <p:cNvPr id="232" name="Rectangle 231"/>
          <p:cNvSpPr/>
          <p:nvPr/>
        </p:nvSpPr>
        <p:spPr>
          <a:xfrm>
            <a:off x="6022885" y="4600136"/>
            <a:ext cx="983964" cy="577081"/>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 </a:t>
            </a:r>
          </a:p>
        </p:txBody>
      </p:sp>
      <p:sp>
        <p:nvSpPr>
          <p:cNvPr id="291" name="Rectangle 290"/>
          <p:cNvSpPr/>
          <p:nvPr/>
        </p:nvSpPr>
        <p:spPr>
          <a:xfrm>
            <a:off x="8223812" y="2930112"/>
            <a:ext cx="891207" cy="25391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Cosmos DB</a:t>
            </a:r>
          </a:p>
        </p:txBody>
      </p:sp>
      <p:sp>
        <p:nvSpPr>
          <p:cNvPr id="288" name="Rectangle 287"/>
          <p:cNvSpPr/>
          <p:nvPr/>
        </p:nvSpPr>
        <p:spPr>
          <a:xfrm>
            <a:off x="8223812" y="4241928"/>
            <a:ext cx="981625" cy="400110"/>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 Warehouse</a:t>
            </a:r>
          </a:p>
        </p:txBody>
      </p:sp>
      <p:sp>
        <p:nvSpPr>
          <p:cNvPr id="320" name="Rectangle 319"/>
          <p:cNvSpPr/>
          <p:nvPr/>
        </p:nvSpPr>
        <p:spPr>
          <a:xfrm>
            <a:off x="8223813" y="5009301"/>
            <a:ext cx="1212890" cy="246221"/>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Analysis Services</a:t>
            </a:r>
          </a:p>
        </p:txBody>
      </p:sp>
      <p:cxnSp>
        <p:nvCxnSpPr>
          <p:cNvPr id="99" name="Straight Arrow Connector 98">
            <a:extLst>
              <a:ext uri="{FF2B5EF4-FFF2-40B4-BE49-F238E27FC236}">
                <a16:creationId xmlns:a16="http://schemas.microsoft.com/office/drawing/2014/main" id="{3DA45D05-3D3C-489C-B3FB-784A8CEE1315}"/>
              </a:ext>
            </a:extLst>
          </p:cNvPr>
          <p:cNvCxnSpPr>
            <a:cxnSpLocks/>
          </p:cNvCxnSpPr>
          <p:nvPr/>
        </p:nvCxnSpPr>
        <p:spPr>
          <a:xfrm>
            <a:off x="5024799" y="374279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013178E-3A1F-4BAA-933F-D0A7D111DCB2}"/>
              </a:ext>
            </a:extLst>
          </p:cNvPr>
          <p:cNvCxnSpPr>
            <a:cxnSpLocks/>
          </p:cNvCxnSpPr>
          <p:nvPr/>
        </p:nvCxnSpPr>
        <p:spPr>
          <a:xfrm>
            <a:off x="9205437" y="3071949"/>
            <a:ext cx="73800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4E24056-F253-428D-AE21-91B82ED3BE5F}"/>
              </a:ext>
            </a:extLst>
          </p:cNvPr>
          <p:cNvCxnSpPr>
            <a:cxnSpLocks/>
          </p:cNvCxnSpPr>
          <p:nvPr/>
        </p:nvCxnSpPr>
        <p:spPr>
          <a:xfrm>
            <a:off x="8559920" y="4705208"/>
            <a:ext cx="0" cy="303023"/>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9E508F-DB6A-4235-BEBE-08E3BBA79DB4}"/>
              </a:ext>
            </a:extLst>
          </p:cNvPr>
          <p:cNvCxnSpPr>
            <a:cxnSpLocks/>
          </p:cNvCxnSpPr>
          <p:nvPr/>
        </p:nvCxnSpPr>
        <p:spPr>
          <a:xfrm>
            <a:off x="9387696" y="5129556"/>
            <a:ext cx="555746"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CBE449-AAD4-4EAA-A353-FB4F462B1CE8}"/>
              </a:ext>
            </a:extLst>
          </p:cNvPr>
          <p:cNvCxnSpPr>
            <a:cxnSpLocks/>
          </p:cNvCxnSpPr>
          <p:nvPr/>
        </p:nvCxnSpPr>
        <p:spPr>
          <a:xfrm>
            <a:off x="6877652" y="3742796"/>
            <a:ext cx="96582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9925AA2-C05D-4BCA-A21C-F20BF3DA8DF2}"/>
              </a:ext>
            </a:extLst>
          </p:cNvPr>
          <p:cNvGrpSpPr/>
          <p:nvPr/>
        </p:nvGrpSpPr>
        <p:grpSpPr>
          <a:xfrm>
            <a:off x="557273" y="4508312"/>
            <a:ext cx="528421" cy="404916"/>
            <a:chOff x="356915" y="4558566"/>
            <a:chExt cx="528421" cy="404916"/>
          </a:xfrm>
        </p:grpSpPr>
        <p:sp>
          <p:nvSpPr>
            <p:cNvPr id="128" name="Line 5">
              <a:extLst>
                <a:ext uri="{FF2B5EF4-FFF2-40B4-BE49-F238E27FC236}">
                  <a16:creationId xmlns:a16="http://schemas.microsoft.com/office/drawing/2014/main" id="{FE187F41-5AD2-4EF9-A467-9B8A656C9945}"/>
                </a:ext>
              </a:extLst>
            </p:cNvPr>
            <p:cNvSpPr>
              <a:spLocks noChangeShapeType="1"/>
            </p:cNvSpPr>
            <p:nvPr/>
          </p:nvSpPr>
          <p:spPr bwMode="auto">
            <a:xfrm>
              <a:off x="717724" y="4963482"/>
              <a:ext cx="106743"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a:ea typeface="+mn-ea"/>
                <a:cs typeface="+mn-cs"/>
              </a:endParaRPr>
            </a:p>
          </p:txBody>
        </p:sp>
        <p:grpSp>
          <p:nvGrpSpPr>
            <p:cNvPr id="21" name="Group 20">
              <a:extLst>
                <a:ext uri="{FF2B5EF4-FFF2-40B4-BE49-F238E27FC236}">
                  <a16:creationId xmlns:a16="http://schemas.microsoft.com/office/drawing/2014/main" id="{5057D5B9-03EE-46B5-AE73-3B35F381C832}"/>
                </a:ext>
              </a:extLst>
            </p:cNvPr>
            <p:cNvGrpSpPr/>
            <p:nvPr/>
          </p:nvGrpSpPr>
          <p:grpSpPr>
            <a:xfrm>
              <a:off x="397495" y="4784401"/>
              <a:ext cx="105861" cy="179081"/>
              <a:chOff x="397495" y="4784401"/>
              <a:chExt cx="105861" cy="179081"/>
            </a:xfrm>
          </p:grpSpPr>
          <p:sp>
            <p:nvSpPr>
              <p:cNvPr id="129" name="Freeform 6">
                <a:extLst>
                  <a:ext uri="{FF2B5EF4-FFF2-40B4-BE49-F238E27FC236}">
                    <a16:creationId xmlns:a16="http://schemas.microsoft.com/office/drawing/2014/main" id="{9CFD8E92-7BB9-4546-99CF-0715887D7420}"/>
                  </a:ext>
                </a:extLst>
              </p:cNvPr>
              <p:cNvSpPr>
                <a:spLocks/>
              </p:cNvSpPr>
              <p:nvPr/>
            </p:nvSpPr>
            <p:spPr bwMode="auto">
              <a:xfrm>
                <a:off x="397495" y="4784401"/>
                <a:ext cx="105861" cy="179081"/>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a:ea typeface="+mn-ea"/>
                  <a:cs typeface="+mn-cs"/>
                </a:endParaRPr>
              </a:p>
            </p:txBody>
          </p:sp>
          <p:sp>
            <p:nvSpPr>
              <p:cNvPr id="134" name="Line 9">
                <a:extLst>
                  <a:ext uri="{FF2B5EF4-FFF2-40B4-BE49-F238E27FC236}">
                    <a16:creationId xmlns:a16="http://schemas.microsoft.com/office/drawing/2014/main" id="{D6913242-6E80-4FA6-8846-2DC834FE3C35}"/>
                  </a:ext>
                </a:extLst>
              </p:cNvPr>
              <p:cNvSpPr>
                <a:spLocks noChangeShapeType="1"/>
              </p:cNvSpPr>
              <p:nvPr/>
            </p:nvSpPr>
            <p:spPr bwMode="auto">
              <a:xfrm flipH="1">
                <a:off x="438957"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a:ea typeface="+mn-ea"/>
                  <a:cs typeface="+mn-cs"/>
                </a:endParaRPr>
              </a:p>
            </p:txBody>
          </p:sp>
        </p:grpSp>
        <p:sp>
          <p:nvSpPr>
            <p:cNvPr id="135" name="Freeform 10">
              <a:extLst>
                <a:ext uri="{FF2B5EF4-FFF2-40B4-BE49-F238E27FC236}">
                  <a16:creationId xmlns:a16="http://schemas.microsoft.com/office/drawing/2014/main" id="{520CC27B-4A27-41DF-9E10-2637EEAA6FDF}"/>
                </a:ext>
              </a:extLst>
            </p:cNvPr>
            <p:cNvSpPr>
              <a:spLocks/>
            </p:cNvSpPr>
            <p:nvPr/>
          </p:nvSpPr>
          <p:spPr bwMode="auto">
            <a:xfrm>
              <a:off x="356915" y="4558566"/>
              <a:ext cx="528421" cy="326403"/>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a:ea typeface="+mn-ea"/>
                <a:cs typeface="+mn-cs"/>
              </a:endParaRPr>
            </a:p>
          </p:txBody>
        </p:sp>
        <p:grpSp>
          <p:nvGrpSpPr>
            <p:cNvPr id="22" name="Group 21">
              <a:extLst>
                <a:ext uri="{FF2B5EF4-FFF2-40B4-BE49-F238E27FC236}">
                  <a16:creationId xmlns:a16="http://schemas.microsoft.com/office/drawing/2014/main" id="{886DF976-F8BF-471C-BBD4-A887E7A56A1A}"/>
                </a:ext>
              </a:extLst>
            </p:cNvPr>
            <p:cNvGrpSpPr/>
            <p:nvPr/>
          </p:nvGrpSpPr>
          <p:grpSpPr>
            <a:xfrm>
              <a:off x="356915" y="4685598"/>
              <a:ext cx="378452" cy="277884"/>
              <a:chOff x="356915" y="4685598"/>
              <a:chExt cx="378452" cy="277884"/>
            </a:xfrm>
          </p:grpSpPr>
          <p:sp>
            <p:nvSpPr>
              <p:cNvPr id="133" name="Freeform 7">
                <a:extLst>
                  <a:ext uri="{FF2B5EF4-FFF2-40B4-BE49-F238E27FC236}">
                    <a16:creationId xmlns:a16="http://schemas.microsoft.com/office/drawing/2014/main" id="{D10236BD-70B9-4B22-93D2-6BC7ADACF06C}"/>
                  </a:ext>
                </a:extLst>
              </p:cNvPr>
              <p:cNvSpPr>
                <a:spLocks/>
              </p:cNvSpPr>
              <p:nvPr/>
            </p:nvSpPr>
            <p:spPr bwMode="auto">
              <a:xfrm>
                <a:off x="356915" y="4685598"/>
                <a:ext cx="378452" cy="277884"/>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a:ea typeface="+mn-ea"/>
                  <a:cs typeface="+mn-cs"/>
                </a:endParaRPr>
              </a:p>
            </p:txBody>
          </p:sp>
          <p:sp>
            <p:nvSpPr>
              <p:cNvPr id="136" name="Line 9">
                <a:extLst>
                  <a:ext uri="{FF2B5EF4-FFF2-40B4-BE49-F238E27FC236}">
                    <a16:creationId xmlns:a16="http://schemas.microsoft.com/office/drawing/2014/main" id="{30745979-32A8-4669-99C8-46749D07BDD8}"/>
                  </a:ext>
                </a:extLst>
              </p:cNvPr>
              <p:cNvSpPr>
                <a:spLocks noChangeShapeType="1"/>
              </p:cNvSpPr>
              <p:nvPr/>
            </p:nvSpPr>
            <p:spPr bwMode="auto">
              <a:xfrm flipH="1">
                <a:off x="533790"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000000"/>
                      </a:gs>
                      <a:gs pos="100000">
                        <a:srgbClr val="000000"/>
                      </a:gs>
                    </a:gsLst>
                    <a:lin ang="5400000" scaled="1"/>
                  </a:gradFill>
                  <a:effectLst/>
                  <a:uLnTx/>
                  <a:uFillTx/>
                  <a:latin typeface="Segoe UI"/>
                  <a:ea typeface="+mn-ea"/>
                  <a:cs typeface="+mn-cs"/>
                </a:endParaRPr>
              </a:p>
            </p:txBody>
          </p:sp>
        </p:grpSp>
      </p:grpSp>
      <p:grpSp>
        <p:nvGrpSpPr>
          <p:cNvPr id="186" name="Group 185">
            <a:extLst>
              <a:ext uri="{FF2B5EF4-FFF2-40B4-BE49-F238E27FC236}">
                <a16:creationId xmlns:a16="http://schemas.microsoft.com/office/drawing/2014/main" id="{7A79524A-CDB1-416C-BC84-0830844D7619}"/>
              </a:ext>
            </a:extLst>
          </p:cNvPr>
          <p:cNvGrpSpPr/>
          <p:nvPr/>
        </p:nvGrpSpPr>
        <p:grpSpPr>
          <a:xfrm>
            <a:off x="557273" y="3281064"/>
            <a:ext cx="469737" cy="385154"/>
            <a:chOff x="1778647" y="1301093"/>
            <a:chExt cx="307813" cy="252387"/>
          </a:xfrm>
          <a:noFill/>
        </p:grpSpPr>
        <p:grpSp>
          <p:nvGrpSpPr>
            <p:cNvPr id="187" name="Group 186">
              <a:extLst>
                <a:ext uri="{FF2B5EF4-FFF2-40B4-BE49-F238E27FC236}">
                  <a16:creationId xmlns:a16="http://schemas.microsoft.com/office/drawing/2014/main" id="{68327355-F76B-4C67-97CA-7FD99C2F6579}"/>
                </a:ext>
              </a:extLst>
            </p:cNvPr>
            <p:cNvGrpSpPr/>
            <p:nvPr/>
          </p:nvGrpSpPr>
          <p:grpSpPr>
            <a:xfrm>
              <a:off x="1778647" y="1301093"/>
              <a:ext cx="307813" cy="252387"/>
              <a:chOff x="2107086" y="1452805"/>
              <a:chExt cx="307813" cy="252387"/>
            </a:xfrm>
            <a:grpFill/>
          </p:grpSpPr>
          <p:sp>
            <p:nvSpPr>
              <p:cNvPr id="190" name="Rectangle 189">
                <a:extLst>
                  <a:ext uri="{FF2B5EF4-FFF2-40B4-BE49-F238E27FC236}">
                    <a16:creationId xmlns:a16="http://schemas.microsoft.com/office/drawing/2014/main" id="{2CE6022C-915D-4DDA-BA96-C74A82DB6E2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191" name="Rectangle 190">
                <a:extLst>
                  <a:ext uri="{FF2B5EF4-FFF2-40B4-BE49-F238E27FC236}">
                    <a16:creationId xmlns:a16="http://schemas.microsoft.com/office/drawing/2014/main" id="{A25AA2D7-6EA3-4418-AE46-C81B7D117693}"/>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192" name="Rectangle 191">
                <a:extLst>
                  <a:ext uri="{FF2B5EF4-FFF2-40B4-BE49-F238E27FC236}">
                    <a16:creationId xmlns:a16="http://schemas.microsoft.com/office/drawing/2014/main" id="{C7D5D51B-B481-400C-995F-D96F516188A1}"/>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sp>
            <p:nvSpPr>
              <p:cNvPr id="193" name="Rectangle 192">
                <a:extLst>
                  <a:ext uri="{FF2B5EF4-FFF2-40B4-BE49-F238E27FC236}">
                    <a16:creationId xmlns:a16="http://schemas.microsoft.com/office/drawing/2014/main" id="{14358BF0-FACD-44B0-BFB9-E392D7B20A5E}"/>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a:extLst/>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505050"/>
                  </a:solidFill>
                  <a:effectLst/>
                  <a:uLnTx/>
                  <a:uFillTx/>
                  <a:latin typeface="Segoe UI"/>
                  <a:ea typeface="+mn-ea"/>
                  <a:cs typeface="+mn-cs"/>
                </a:endParaRPr>
              </a:p>
            </p:txBody>
          </p:sp>
        </p:grpSp>
        <p:cxnSp>
          <p:nvCxnSpPr>
            <p:cNvPr id="188" name="Straight Connector 187">
              <a:extLst>
                <a:ext uri="{FF2B5EF4-FFF2-40B4-BE49-F238E27FC236}">
                  <a16:creationId xmlns:a16="http://schemas.microsoft.com/office/drawing/2014/main" id="{21A7CB8E-DD96-4C7B-92DD-CF7FF0C2C569}"/>
                </a:ext>
              </a:extLst>
            </p:cNvPr>
            <p:cNvCxnSpPr/>
            <p:nvPr/>
          </p:nvCxnSpPr>
          <p:spPr>
            <a:xfrm>
              <a:off x="1979319" y="1500876"/>
              <a:ext cx="0" cy="51699"/>
            </a:xfrm>
            <a:prstGeom prst="line">
              <a:avLst/>
            </a:prstGeom>
            <a:grpFill/>
            <a:ln w="12700" cap="flat">
              <a:solidFill>
                <a:schemeClr val="tx1"/>
              </a:solidFill>
              <a:prstDash val="solid"/>
              <a:miter lim="800000"/>
              <a:headEnd/>
              <a:tailEnd/>
            </a:ln>
            <a:extLst/>
          </p:spPr>
        </p:cxnSp>
        <p:cxnSp>
          <p:nvCxnSpPr>
            <p:cNvPr id="189" name="Straight Connector 188">
              <a:extLst>
                <a:ext uri="{FF2B5EF4-FFF2-40B4-BE49-F238E27FC236}">
                  <a16:creationId xmlns:a16="http://schemas.microsoft.com/office/drawing/2014/main" id="{9D3D50D1-623B-4B5D-86AA-7AC69EFEB8BA}"/>
                </a:ext>
              </a:extLst>
            </p:cNvPr>
            <p:cNvCxnSpPr/>
            <p:nvPr/>
          </p:nvCxnSpPr>
          <p:spPr>
            <a:xfrm>
              <a:off x="2031707" y="1500876"/>
              <a:ext cx="0" cy="51699"/>
            </a:xfrm>
            <a:prstGeom prst="line">
              <a:avLst/>
            </a:prstGeom>
            <a:grpFill/>
            <a:ln w="12700" cap="flat">
              <a:solidFill>
                <a:schemeClr val="tx1"/>
              </a:solidFill>
              <a:prstDash val="solid"/>
              <a:miter lim="800000"/>
              <a:headEnd/>
              <a:tailEnd/>
            </a:ln>
            <a:extLst/>
          </p:spPr>
        </p:cxnSp>
      </p:grpSp>
      <p:grpSp>
        <p:nvGrpSpPr>
          <p:cNvPr id="106" name="Group 105"/>
          <p:cNvGrpSpPr/>
          <p:nvPr/>
        </p:nvGrpSpPr>
        <p:grpSpPr>
          <a:xfrm rot="16200000">
            <a:off x="-275461" y="3620996"/>
            <a:ext cx="3901128" cy="172778"/>
            <a:chOff x="3142887" y="5221476"/>
            <a:chExt cx="781948" cy="172778"/>
          </a:xfrm>
        </p:grpSpPr>
        <p:sp>
          <p:nvSpPr>
            <p:cNvPr id="107" name="Freeform 106"/>
            <p:cNvSpPr/>
            <p:nvPr/>
          </p:nvSpPr>
          <p:spPr bwMode="auto">
            <a:xfrm rot="16200000">
              <a:off x="3490047" y="4959466"/>
              <a:ext cx="87628" cy="781948"/>
            </a:xfrm>
            <a:custGeom>
              <a:avLst/>
              <a:gdLst>
                <a:gd name="connsiteX0" fmla="*/ 5475 w 235444"/>
                <a:gd name="connsiteY0" fmla="*/ 0 h 3860192"/>
                <a:gd name="connsiteX1" fmla="*/ 235444 w 235444"/>
                <a:gd name="connsiteY1" fmla="*/ 0 h 3860192"/>
                <a:gd name="connsiteX2" fmla="*/ 235444 w 235444"/>
                <a:gd name="connsiteY2" fmla="*/ 3860192 h 3860192"/>
                <a:gd name="connsiteX3" fmla="*/ 0 w 235444"/>
                <a:gd name="connsiteY3" fmla="*/ 3860192 h 3860192"/>
              </a:gdLst>
              <a:ahLst/>
              <a:cxnLst>
                <a:cxn ang="0">
                  <a:pos x="connsiteX0" y="connsiteY0"/>
                </a:cxn>
                <a:cxn ang="0">
                  <a:pos x="connsiteX1" y="connsiteY1"/>
                </a:cxn>
                <a:cxn ang="0">
                  <a:pos x="connsiteX2" y="connsiteY2"/>
                </a:cxn>
                <a:cxn ang="0">
                  <a:pos x="connsiteX3" y="connsiteY3"/>
                </a:cxn>
              </a:cxnLst>
              <a:rect l="l" t="t" r="r" b="b"/>
              <a:pathLst>
                <a:path w="235444" h="3860192">
                  <a:moveTo>
                    <a:pt x="5475" y="0"/>
                  </a:moveTo>
                  <a:lnTo>
                    <a:pt x="235444" y="0"/>
                  </a:lnTo>
                  <a:lnTo>
                    <a:pt x="235444" y="3860192"/>
                  </a:lnTo>
                  <a:lnTo>
                    <a:pt x="0" y="3860192"/>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2" name="Freeform 111"/>
            <p:cNvSpPr/>
            <p:nvPr/>
          </p:nvSpPr>
          <p:spPr bwMode="auto">
            <a:xfrm rot="16200000">
              <a:off x="3539973" y="5216947"/>
              <a:ext cx="81318" cy="90376"/>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cxnSp>
        <p:nvCxnSpPr>
          <p:cNvPr id="242" name="Straight Arrow Connector 241">
            <a:extLst>
              <a:ext uri="{FF2B5EF4-FFF2-40B4-BE49-F238E27FC236}">
                <a16:creationId xmlns:a16="http://schemas.microsoft.com/office/drawing/2014/main" id="{B1F83E43-B438-4CC2-9C70-2EA0E3C0D346}"/>
              </a:ext>
            </a:extLst>
          </p:cNvPr>
          <p:cNvCxnSpPr>
            <a:cxnSpLocks/>
          </p:cNvCxnSpPr>
          <p:nvPr/>
        </p:nvCxnSpPr>
        <p:spPr>
          <a:xfrm>
            <a:off x="9086563" y="4443687"/>
            <a:ext cx="85687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D9E813E0-412C-4A79-92EA-2E01CAB62435}"/>
              </a:ext>
            </a:extLst>
          </p:cNvPr>
          <p:cNvCxnSpPr>
            <a:cxnSpLocks/>
          </p:cNvCxnSpPr>
          <p:nvPr/>
        </p:nvCxnSpPr>
        <p:spPr>
          <a:xfrm>
            <a:off x="6381287" y="4083563"/>
            <a:ext cx="0" cy="518104"/>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1234332F-CF2C-4E51-B83A-3F9A1E4F4E69}"/>
              </a:ext>
            </a:extLst>
          </p:cNvPr>
          <p:cNvSpPr/>
          <p:nvPr/>
        </p:nvSpPr>
        <p:spPr>
          <a:xfrm>
            <a:off x="2242430" y="4579578"/>
            <a:ext cx="971585" cy="415498"/>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Event Hub</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IoT Hub</a:t>
            </a:r>
          </a:p>
        </p:txBody>
      </p:sp>
      <p:cxnSp>
        <p:nvCxnSpPr>
          <p:cNvPr id="176" name="Straight Arrow Connector 175">
            <a:extLst>
              <a:ext uri="{FF2B5EF4-FFF2-40B4-BE49-F238E27FC236}">
                <a16:creationId xmlns:a16="http://schemas.microsoft.com/office/drawing/2014/main" id="{237BF570-83FA-45B2-9D97-83277C1D369D}"/>
              </a:ext>
            </a:extLst>
          </p:cNvPr>
          <p:cNvCxnSpPr>
            <a:cxnSpLocks/>
          </p:cNvCxnSpPr>
          <p:nvPr/>
        </p:nvCxnSpPr>
        <p:spPr>
          <a:xfrm>
            <a:off x="2773830" y="3757818"/>
            <a:ext cx="106051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C9D79C7B-4D95-4676-AF76-A342F365709C}"/>
              </a:ext>
            </a:extLst>
          </p:cNvPr>
          <p:cNvSpPr/>
          <p:nvPr/>
        </p:nvSpPr>
        <p:spPr>
          <a:xfrm>
            <a:off x="8223812" y="3627725"/>
            <a:ext cx="1163884" cy="25391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cxnSp>
        <p:nvCxnSpPr>
          <p:cNvPr id="183" name="Straight Arrow Connector 182">
            <a:extLst>
              <a:ext uri="{FF2B5EF4-FFF2-40B4-BE49-F238E27FC236}">
                <a16:creationId xmlns:a16="http://schemas.microsoft.com/office/drawing/2014/main" id="{9293B4D1-A604-4045-B92A-E8D9EBF0494D}"/>
              </a:ext>
            </a:extLst>
          </p:cNvPr>
          <p:cNvCxnSpPr>
            <a:cxnSpLocks/>
          </p:cNvCxnSpPr>
          <p:nvPr/>
        </p:nvCxnSpPr>
        <p:spPr>
          <a:xfrm>
            <a:off x="9276369" y="3757818"/>
            <a:ext cx="667073"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75D8FE7D-B2EB-4D3C-95D3-25D5D1A49754}"/>
              </a:ext>
            </a:extLst>
          </p:cNvPr>
          <p:cNvCxnSpPr>
            <a:cxnSpLocks/>
          </p:cNvCxnSpPr>
          <p:nvPr/>
        </p:nvCxnSpPr>
        <p:spPr>
          <a:xfrm>
            <a:off x="8559920" y="3897772"/>
            <a:ext cx="0" cy="303023"/>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DA4A6BBE-8BF6-4DC6-B035-7DCE23D7EEB3}"/>
              </a:ext>
            </a:extLst>
          </p:cNvPr>
          <p:cNvCxnSpPr>
            <a:cxnSpLocks/>
          </p:cNvCxnSpPr>
          <p:nvPr/>
        </p:nvCxnSpPr>
        <p:spPr>
          <a:xfrm>
            <a:off x="8559920" y="3245233"/>
            <a:ext cx="0" cy="303023"/>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61C6692B-58A5-4E9B-A5CB-63A6E3C09744}"/>
              </a:ext>
            </a:extLst>
          </p:cNvPr>
          <p:cNvGrpSpPr/>
          <p:nvPr/>
        </p:nvGrpSpPr>
        <p:grpSpPr>
          <a:xfrm>
            <a:off x="10091938" y="1764981"/>
            <a:ext cx="1627965" cy="3821788"/>
            <a:chOff x="9888738" y="1697248"/>
            <a:chExt cx="1627965" cy="3821788"/>
          </a:xfrm>
        </p:grpSpPr>
        <p:grpSp>
          <p:nvGrpSpPr>
            <p:cNvPr id="277" name="Group 276">
              <a:extLst>
                <a:ext uri="{FF2B5EF4-FFF2-40B4-BE49-F238E27FC236}">
                  <a16:creationId xmlns:a16="http://schemas.microsoft.com/office/drawing/2014/main" id="{50E4ACD9-D4C9-4C86-AA94-F48231962823}"/>
                </a:ext>
              </a:extLst>
            </p:cNvPr>
            <p:cNvGrpSpPr/>
            <p:nvPr/>
          </p:nvGrpSpPr>
          <p:grpSpPr>
            <a:xfrm>
              <a:off x="9888738" y="2321508"/>
              <a:ext cx="1627965" cy="3197528"/>
              <a:chOff x="9890197" y="2012459"/>
              <a:chExt cx="1647758" cy="3499846"/>
            </a:xfrm>
          </p:grpSpPr>
          <p:sp>
            <p:nvSpPr>
              <p:cNvPr id="299" name="Shape 101"/>
              <p:cNvSpPr txBox="1"/>
              <p:nvPr/>
            </p:nvSpPr>
            <p:spPr>
              <a:xfrm>
                <a:off x="9950280" y="5234427"/>
                <a:ext cx="1534447" cy="277878"/>
              </a:xfrm>
              <a:prstGeom prst="rect">
                <a:avLst/>
              </a:prstGeom>
              <a:noFill/>
              <a:ln>
                <a:noFill/>
              </a:ln>
            </p:spPr>
            <p:txBody>
              <a:bodyPr wrap="square" lIns="91425" tIns="45700" rIns="91425" bIns="45700" anchor="t" anchorCtr="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sym typeface="Calibri"/>
                  </a:rPr>
                  <a:t>Analytical dashboards</a:t>
                </a:r>
              </a:p>
            </p:txBody>
          </p:sp>
          <p:sp>
            <p:nvSpPr>
              <p:cNvPr id="308" name="Shape 101"/>
              <p:cNvSpPr txBox="1"/>
              <p:nvPr/>
            </p:nvSpPr>
            <p:spPr>
              <a:xfrm>
                <a:off x="9890197" y="2997577"/>
                <a:ext cx="1647758" cy="277878"/>
              </a:xfrm>
              <a:prstGeom prst="rect">
                <a:avLst/>
              </a:prstGeom>
              <a:noFill/>
              <a:ln>
                <a:noFill/>
              </a:ln>
            </p:spPr>
            <p:txBody>
              <a:bodyPr lIns="91425" tIns="45700" rIns="91425" bIns="4570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sym typeface="Calibri"/>
                  </a:rPr>
                  <a:t>Predictive apps</a:t>
                </a:r>
              </a:p>
            </p:txBody>
          </p:sp>
          <p:grpSp>
            <p:nvGrpSpPr>
              <p:cNvPr id="141" name="Group 140">
                <a:extLst>
                  <a:ext uri="{FF2B5EF4-FFF2-40B4-BE49-F238E27FC236}">
                    <a16:creationId xmlns:a16="http://schemas.microsoft.com/office/drawing/2014/main" id="{22E8DFDF-851C-4A6F-81C3-B619382A1014}"/>
                  </a:ext>
                </a:extLst>
              </p:cNvPr>
              <p:cNvGrpSpPr/>
              <p:nvPr/>
            </p:nvGrpSpPr>
            <p:grpSpPr>
              <a:xfrm>
                <a:off x="10295203" y="2012459"/>
                <a:ext cx="825028" cy="901901"/>
                <a:chOff x="9095124" y="3288299"/>
                <a:chExt cx="916056" cy="1001411"/>
              </a:xfrm>
            </p:grpSpPr>
            <p:grpSp>
              <p:nvGrpSpPr>
                <p:cNvPr id="142" name="Group 141">
                  <a:extLst>
                    <a:ext uri="{FF2B5EF4-FFF2-40B4-BE49-F238E27FC236}">
                      <a16:creationId xmlns:a16="http://schemas.microsoft.com/office/drawing/2014/main" id="{F697DCF1-93EF-4827-A8D8-C2A9855298C3}"/>
                    </a:ext>
                  </a:extLst>
                </p:cNvPr>
                <p:cNvGrpSpPr/>
                <p:nvPr/>
              </p:nvGrpSpPr>
              <p:grpSpPr>
                <a:xfrm>
                  <a:off x="9615713" y="3659076"/>
                  <a:ext cx="288492" cy="206742"/>
                  <a:chOff x="3751869" y="1754414"/>
                  <a:chExt cx="4688258" cy="3381830"/>
                </a:xfrm>
              </p:grpSpPr>
              <p:sp>
                <p:nvSpPr>
                  <p:cNvPr id="162" name="Freeform: Shape 132">
                    <a:extLst>
                      <a:ext uri="{FF2B5EF4-FFF2-40B4-BE49-F238E27FC236}">
                        <a16:creationId xmlns:a16="http://schemas.microsoft.com/office/drawing/2014/main" id="{7E447AF6-8D0A-4471-AEB3-C6EF097B2243}"/>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63" name="Freeform: Shape 133">
                    <a:extLst>
                      <a:ext uri="{FF2B5EF4-FFF2-40B4-BE49-F238E27FC236}">
                        <a16:creationId xmlns:a16="http://schemas.microsoft.com/office/drawing/2014/main" id="{EA62FB34-E7A9-46D8-BD2C-EA9A8BEF0171}"/>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64" name="Freeform: Shape 134">
                    <a:extLst>
                      <a:ext uri="{FF2B5EF4-FFF2-40B4-BE49-F238E27FC236}">
                        <a16:creationId xmlns:a16="http://schemas.microsoft.com/office/drawing/2014/main" id="{951E7792-D8A9-4F6C-A8ED-9ACF3688E6E2}"/>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sp>
                <p:nvSpPr>
                  <p:cNvPr id="165" name="Freeform: Shape 135">
                    <a:extLst>
                      <a:ext uri="{FF2B5EF4-FFF2-40B4-BE49-F238E27FC236}">
                        <a16:creationId xmlns:a16="http://schemas.microsoft.com/office/drawing/2014/main" id="{DB12C2FC-53B5-4533-964B-4FFA3F46AD5A}"/>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505050"/>
                      </a:solidFill>
                      <a:effectLst/>
                      <a:uLnTx/>
                      <a:uFillTx/>
                      <a:latin typeface="Segoe UI"/>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765AC8AD-A6DB-42E1-A88A-6136F61E9EF6}"/>
                    </a:ext>
                  </a:extLst>
                </p:cNvPr>
                <p:cNvGrpSpPr/>
                <p:nvPr/>
              </p:nvGrpSpPr>
              <p:grpSpPr>
                <a:xfrm>
                  <a:off x="9529086" y="3345220"/>
                  <a:ext cx="202925" cy="182040"/>
                  <a:chOff x="2974863" y="1824177"/>
                  <a:chExt cx="285701" cy="257980"/>
                </a:xfrm>
                <a:noFill/>
              </p:grpSpPr>
              <p:sp>
                <p:nvSpPr>
                  <p:cNvPr id="157" name="Rectangle 48">
                    <a:extLst>
                      <a:ext uri="{FF2B5EF4-FFF2-40B4-BE49-F238E27FC236}">
                        <a16:creationId xmlns:a16="http://schemas.microsoft.com/office/drawing/2014/main" id="{846B51E2-F4BD-4E4E-84D8-E30258A2040C}"/>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8" name="Freeform 49">
                    <a:extLst>
                      <a:ext uri="{FF2B5EF4-FFF2-40B4-BE49-F238E27FC236}">
                        <a16:creationId xmlns:a16="http://schemas.microsoft.com/office/drawing/2014/main" id="{8DE7FEB3-ACF2-460F-A271-A2BBA7F631B8}"/>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61" name="Oval 160">
                    <a:extLst>
                      <a:ext uri="{FF2B5EF4-FFF2-40B4-BE49-F238E27FC236}">
                        <a16:creationId xmlns:a16="http://schemas.microsoft.com/office/drawing/2014/main" id="{DD3FA9B3-6754-48CC-8D7C-C67C08C6F3E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144" name="Freeform 9">
                  <a:extLst>
                    <a:ext uri="{FF2B5EF4-FFF2-40B4-BE49-F238E27FC236}">
                      <a16:creationId xmlns:a16="http://schemas.microsoft.com/office/drawing/2014/main" id="{5754EDA7-6DCC-4DD7-BCB4-09104A48C13A}"/>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7" name="Freeform 448">
                  <a:extLst>
                    <a:ext uri="{FF2B5EF4-FFF2-40B4-BE49-F238E27FC236}">
                      <a16:creationId xmlns:a16="http://schemas.microsoft.com/office/drawing/2014/main" id="{6F05E337-A7C1-4B42-BD87-779E57B660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8" name="Freeform 5">
                  <a:extLst>
                    <a:ext uri="{FF2B5EF4-FFF2-40B4-BE49-F238E27FC236}">
                      <a16:creationId xmlns:a16="http://schemas.microsoft.com/office/drawing/2014/main" id="{EE6651DF-F377-40AC-99C6-D2914BF0CBD2}"/>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49" name="Group 148">
                  <a:extLst>
                    <a:ext uri="{FF2B5EF4-FFF2-40B4-BE49-F238E27FC236}">
                      <a16:creationId xmlns:a16="http://schemas.microsoft.com/office/drawing/2014/main" id="{D44B5479-DAD6-43B8-8D79-661AC7D5A4A0}"/>
                    </a:ext>
                  </a:extLst>
                </p:cNvPr>
                <p:cNvGrpSpPr/>
                <p:nvPr/>
              </p:nvGrpSpPr>
              <p:grpSpPr>
                <a:xfrm>
                  <a:off x="9528781" y="4077410"/>
                  <a:ext cx="97135" cy="181233"/>
                  <a:chOff x="4064485" y="1802065"/>
                  <a:chExt cx="240628" cy="227361"/>
                </a:xfrm>
                <a:noFill/>
              </p:grpSpPr>
              <p:sp>
                <p:nvSpPr>
                  <p:cNvPr id="154" name="Line 46">
                    <a:extLst>
                      <a:ext uri="{FF2B5EF4-FFF2-40B4-BE49-F238E27FC236}">
                        <a16:creationId xmlns:a16="http://schemas.microsoft.com/office/drawing/2014/main" id="{43779392-D854-4996-AF6F-147307963669}"/>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5" name="Line 47">
                    <a:extLst>
                      <a:ext uri="{FF2B5EF4-FFF2-40B4-BE49-F238E27FC236}">
                        <a16:creationId xmlns:a16="http://schemas.microsoft.com/office/drawing/2014/main" id="{2555A14C-24D9-4B02-801C-25FC0A837D9A}"/>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6" name="Line 54">
                    <a:extLst>
                      <a:ext uri="{FF2B5EF4-FFF2-40B4-BE49-F238E27FC236}">
                        <a16:creationId xmlns:a16="http://schemas.microsoft.com/office/drawing/2014/main" id="{CA5D1864-B8FE-496B-82AB-568FC6B88C22}"/>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150" name="Freeform: Shape 168">
                  <a:extLst>
                    <a:ext uri="{FF2B5EF4-FFF2-40B4-BE49-F238E27FC236}">
                      <a16:creationId xmlns:a16="http://schemas.microsoft.com/office/drawing/2014/main" id="{139D9A4F-93FF-4E72-9AFD-367A63FA433D}"/>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151" name="Group 150">
                  <a:extLst>
                    <a:ext uri="{FF2B5EF4-FFF2-40B4-BE49-F238E27FC236}">
                      <a16:creationId xmlns:a16="http://schemas.microsoft.com/office/drawing/2014/main" id="{DA2FE695-946F-4718-9A54-74BDF917701A}"/>
                    </a:ext>
                  </a:extLst>
                </p:cNvPr>
                <p:cNvGrpSpPr/>
                <p:nvPr/>
              </p:nvGrpSpPr>
              <p:grpSpPr>
                <a:xfrm>
                  <a:off x="9855639" y="3437294"/>
                  <a:ext cx="97133" cy="89562"/>
                  <a:chOff x="9766486" y="4221497"/>
                  <a:chExt cx="118215" cy="109717"/>
                </a:xfrm>
              </p:grpSpPr>
              <p:sp>
                <p:nvSpPr>
                  <p:cNvPr id="152" name="Line 47">
                    <a:extLst>
                      <a:ext uri="{FF2B5EF4-FFF2-40B4-BE49-F238E27FC236}">
                        <a16:creationId xmlns:a16="http://schemas.microsoft.com/office/drawing/2014/main" id="{0198489B-9170-4826-85D9-2BEC8C6FF9E4}"/>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3" name="Line 54">
                    <a:extLst>
                      <a:ext uri="{FF2B5EF4-FFF2-40B4-BE49-F238E27FC236}">
                        <a16:creationId xmlns:a16="http://schemas.microsoft.com/office/drawing/2014/main" id="{F701F9A3-75E6-423A-9A70-E79733C6611B}"/>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25" name="Group 24">
                <a:extLst>
                  <a:ext uri="{FF2B5EF4-FFF2-40B4-BE49-F238E27FC236}">
                    <a16:creationId xmlns:a16="http://schemas.microsoft.com/office/drawing/2014/main" id="{B9405865-ED16-4FD1-84FE-0C0FB359E8AA}"/>
                  </a:ext>
                </a:extLst>
              </p:cNvPr>
              <p:cNvGrpSpPr/>
              <p:nvPr/>
            </p:nvGrpSpPr>
            <p:grpSpPr>
              <a:xfrm>
                <a:off x="10362583" y="4585161"/>
                <a:ext cx="677513" cy="576345"/>
                <a:chOff x="10725498" y="5087603"/>
                <a:chExt cx="498940" cy="424437"/>
              </a:xfrm>
            </p:grpSpPr>
            <p:sp>
              <p:nvSpPr>
                <p:cNvPr id="194" name="graph_2">
                  <a:extLst>
                    <a:ext uri="{FF2B5EF4-FFF2-40B4-BE49-F238E27FC236}">
                      <a16:creationId xmlns:a16="http://schemas.microsoft.com/office/drawing/2014/main" id="{55D37732-EEBF-4B63-B2DB-EC15152E8E3E}"/>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24" name="Group 23">
                  <a:extLst>
                    <a:ext uri="{FF2B5EF4-FFF2-40B4-BE49-F238E27FC236}">
                      <a16:creationId xmlns:a16="http://schemas.microsoft.com/office/drawing/2014/main" id="{F6BAF35B-F1C6-47AB-B29C-ED6C9DC63ED7}"/>
                    </a:ext>
                  </a:extLst>
                </p:cNvPr>
                <p:cNvGrpSpPr/>
                <p:nvPr/>
              </p:nvGrpSpPr>
              <p:grpSpPr>
                <a:xfrm>
                  <a:off x="10725498" y="5087603"/>
                  <a:ext cx="498940" cy="424437"/>
                  <a:chOff x="10725498" y="5087603"/>
                  <a:chExt cx="498940" cy="424437"/>
                </a:xfrm>
              </p:grpSpPr>
              <p:sp>
                <p:nvSpPr>
                  <p:cNvPr id="198" name="Rectangle 9">
                    <a:extLst>
                      <a:ext uri="{FF2B5EF4-FFF2-40B4-BE49-F238E27FC236}">
                        <a16:creationId xmlns:a16="http://schemas.microsoft.com/office/drawing/2014/main" id="{C94AE980-EB38-46BD-8FB2-9D3E3E57FD52}"/>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99" name="Line 10">
                    <a:extLst>
                      <a:ext uri="{FF2B5EF4-FFF2-40B4-BE49-F238E27FC236}">
                        <a16:creationId xmlns:a16="http://schemas.microsoft.com/office/drawing/2014/main" id="{0CD8DEDD-5B74-45A7-A005-61BFAD569DF3}"/>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00" name="Oval 11">
                    <a:extLst>
                      <a:ext uri="{FF2B5EF4-FFF2-40B4-BE49-F238E27FC236}">
                        <a16:creationId xmlns:a16="http://schemas.microsoft.com/office/drawing/2014/main" id="{DF3C3C4E-8CFF-4176-A7D9-971EDB16533A}"/>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01" name="Oval 12">
                    <a:extLst>
                      <a:ext uri="{FF2B5EF4-FFF2-40B4-BE49-F238E27FC236}">
                        <a16:creationId xmlns:a16="http://schemas.microsoft.com/office/drawing/2014/main" id="{F46D44F1-B6E5-4C02-80E4-0FF710690B3F}"/>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02" name="Oval 13">
                    <a:extLst>
                      <a:ext uri="{FF2B5EF4-FFF2-40B4-BE49-F238E27FC236}">
                        <a16:creationId xmlns:a16="http://schemas.microsoft.com/office/drawing/2014/main" id="{439A2BC6-7F24-4009-A587-F12B6D45166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238" name="Shape 101">
                <a:extLst>
                  <a:ext uri="{FF2B5EF4-FFF2-40B4-BE49-F238E27FC236}">
                    <a16:creationId xmlns:a16="http://schemas.microsoft.com/office/drawing/2014/main" id="{B2737DD1-7D22-451D-A367-0EDC6532EE0B}"/>
                  </a:ext>
                </a:extLst>
              </p:cNvPr>
              <p:cNvSpPr txBox="1"/>
              <p:nvPr/>
            </p:nvSpPr>
            <p:spPr>
              <a:xfrm>
                <a:off x="9946442" y="4104917"/>
                <a:ext cx="1534447" cy="277878"/>
              </a:xfrm>
              <a:prstGeom prst="rect">
                <a:avLst/>
              </a:prstGeom>
              <a:noFill/>
              <a:ln>
                <a:noFill/>
              </a:ln>
            </p:spPr>
            <p:txBody>
              <a:bodyPr wrap="square" lIns="91425" tIns="45700" rIns="91425" bIns="45700" anchor="t" anchorCtr="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sym typeface="Calibri"/>
                  </a:rPr>
                  <a:t>Operational reports</a:t>
                </a:r>
              </a:p>
            </p:txBody>
          </p:sp>
          <p:grpSp>
            <p:nvGrpSpPr>
              <p:cNvPr id="28" name="Group 27">
                <a:extLst>
                  <a:ext uri="{FF2B5EF4-FFF2-40B4-BE49-F238E27FC236}">
                    <a16:creationId xmlns:a16="http://schemas.microsoft.com/office/drawing/2014/main" id="{1DD3BEF8-F2D3-4A68-9B30-12258C9969AC}"/>
                  </a:ext>
                </a:extLst>
              </p:cNvPr>
              <p:cNvGrpSpPr/>
              <p:nvPr/>
            </p:nvGrpSpPr>
            <p:grpSpPr>
              <a:xfrm>
                <a:off x="10349269" y="3465702"/>
                <a:ext cx="677513" cy="576345"/>
                <a:chOff x="10295202" y="3465702"/>
                <a:chExt cx="677513" cy="576345"/>
              </a:xfrm>
            </p:grpSpPr>
            <p:grpSp>
              <p:nvGrpSpPr>
                <p:cNvPr id="231" name="Group 230">
                  <a:extLst>
                    <a:ext uri="{FF2B5EF4-FFF2-40B4-BE49-F238E27FC236}">
                      <a16:creationId xmlns:a16="http://schemas.microsoft.com/office/drawing/2014/main" id="{2B6089EC-A82E-4D63-94B4-56F7B0236774}"/>
                    </a:ext>
                  </a:extLst>
                </p:cNvPr>
                <p:cNvGrpSpPr/>
                <p:nvPr/>
              </p:nvGrpSpPr>
              <p:grpSpPr>
                <a:xfrm>
                  <a:off x="10295202" y="3465702"/>
                  <a:ext cx="677513" cy="576345"/>
                  <a:chOff x="10725498" y="5087603"/>
                  <a:chExt cx="498940" cy="424437"/>
                </a:xfrm>
              </p:grpSpPr>
              <p:sp>
                <p:nvSpPr>
                  <p:cNvPr id="233" name="Rectangle 9">
                    <a:extLst>
                      <a:ext uri="{FF2B5EF4-FFF2-40B4-BE49-F238E27FC236}">
                        <a16:creationId xmlns:a16="http://schemas.microsoft.com/office/drawing/2014/main" id="{64DF5A8B-8562-43DF-A75F-01BE6030547D}"/>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34" name="Line 10">
                    <a:extLst>
                      <a:ext uri="{FF2B5EF4-FFF2-40B4-BE49-F238E27FC236}">
                        <a16:creationId xmlns:a16="http://schemas.microsoft.com/office/drawing/2014/main" id="{55D2C6BD-31EC-43D4-8BD4-3D073D4A0B42}"/>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35" name="Oval 11">
                    <a:extLst>
                      <a:ext uri="{FF2B5EF4-FFF2-40B4-BE49-F238E27FC236}">
                        <a16:creationId xmlns:a16="http://schemas.microsoft.com/office/drawing/2014/main" id="{2FB7F8B0-3B91-4436-BCE0-C9174BA3C4C6}"/>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36" name="Oval 12">
                    <a:extLst>
                      <a:ext uri="{FF2B5EF4-FFF2-40B4-BE49-F238E27FC236}">
                        <a16:creationId xmlns:a16="http://schemas.microsoft.com/office/drawing/2014/main" id="{F482BAFD-6614-47C8-A692-AEF4463D03B6}"/>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37" name="Oval 13">
                    <a:extLst>
                      <a:ext uri="{FF2B5EF4-FFF2-40B4-BE49-F238E27FC236}">
                        <a16:creationId xmlns:a16="http://schemas.microsoft.com/office/drawing/2014/main" id="{64AAA125-35D5-4E98-8591-D42E30551362}"/>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239" name="Rectangle 6">
                  <a:extLst>
                    <a:ext uri="{FF2B5EF4-FFF2-40B4-BE49-F238E27FC236}">
                      <a16:creationId xmlns:a16="http://schemas.microsoft.com/office/drawing/2014/main" id="{E5E9C6B9-DE53-4643-9C4A-7728FC14FABF}"/>
                    </a:ext>
                  </a:extLst>
                </p:cNvPr>
                <p:cNvSpPr>
                  <a:spLocks noChangeArrowheads="1"/>
                </p:cNvSpPr>
                <p:nvPr/>
              </p:nvSpPr>
              <p:spPr bwMode="auto">
                <a:xfrm>
                  <a:off x="10521830" y="3822836"/>
                  <a:ext cx="52858" cy="175091"/>
                </a:xfrm>
                <a:prstGeom prst="rect">
                  <a:avLst/>
                </a:prstGeom>
                <a:noFill/>
                <a:ln w="12700" cap="flat">
                  <a:solidFill>
                    <a:schemeClr val="tx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0" name="Rectangle 7">
                  <a:extLst>
                    <a:ext uri="{FF2B5EF4-FFF2-40B4-BE49-F238E27FC236}">
                      <a16:creationId xmlns:a16="http://schemas.microsoft.com/office/drawing/2014/main" id="{ACD3FB5E-29BB-4681-A71E-6B9903AD0E39}"/>
                    </a:ext>
                  </a:extLst>
                </p:cNvPr>
                <p:cNvSpPr>
                  <a:spLocks noChangeArrowheads="1"/>
                </p:cNvSpPr>
                <p:nvPr/>
              </p:nvSpPr>
              <p:spPr bwMode="auto">
                <a:xfrm>
                  <a:off x="10625894" y="3669218"/>
                  <a:ext cx="54510" cy="328709"/>
                </a:xfrm>
                <a:prstGeom prst="rect">
                  <a:avLst/>
                </a:prstGeom>
                <a:noFill/>
                <a:ln w="12700" cap="flat">
                  <a:solidFill>
                    <a:schemeClr val="tx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Semilight"/>
                    <a:ea typeface="+mn-ea"/>
                    <a:cs typeface="+mn-cs"/>
                  </a:endParaRPr>
                </a:p>
              </p:txBody>
            </p:sp>
            <p:sp>
              <p:nvSpPr>
                <p:cNvPr id="241" name="Rectangle 8">
                  <a:extLst>
                    <a:ext uri="{FF2B5EF4-FFF2-40B4-BE49-F238E27FC236}">
                      <a16:creationId xmlns:a16="http://schemas.microsoft.com/office/drawing/2014/main" id="{9D3E2615-C536-4356-B157-AC746377EE72}"/>
                    </a:ext>
                  </a:extLst>
                </p:cNvPr>
                <p:cNvSpPr>
                  <a:spLocks noChangeArrowheads="1"/>
                </p:cNvSpPr>
                <p:nvPr/>
              </p:nvSpPr>
              <p:spPr bwMode="auto">
                <a:xfrm>
                  <a:off x="10731610" y="3736942"/>
                  <a:ext cx="54510" cy="260985"/>
                </a:xfrm>
                <a:prstGeom prst="rect">
                  <a:avLst/>
                </a:prstGeom>
                <a:noFill/>
                <a:ln w="12700" cap="flat">
                  <a:solidFill>
                    <a:schemeClr val="tx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Semilight"/>
                    <a:ea typeface="+mn-ea"/>
                    <a:cs typeface="+mn-cs"/>
                  </a:endParaRPr>
                </a:p>
              </p:txBody>
            </p:sp>
          </p:grpSp>
        </p:grpSp>
        <p:sp>
          <p:nvSpPr>
            <p:cNvPr id="196" name="Rectangle 195">
              <a:extLst>
                <a:ext uri="{FF2B5EF4-FFF2-40B4-BE49-F238E27FC236}">
                  <a16:creationId xmlns:a16="http://schemas.microsoft.com/office/drawing/2014/main" id="{95611ECB-8432-467F-832C-AF9FA82323EC}"/>
                </a:ext>
              </a:extLst>
            </p:cNvPr>
            <p:cNvSpPr/>
            <p:nvPr/>
          </p:nvSpPr>
          <p:spPr bwMode="auto">
            <a:xfrm>
              <a:off x="9960535" y="1697248"/>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sp>
        <p:nvSpPr>
          <p:cNvPr id="3" name="Title 2">
            <a:extLst>
              <a:ext uri="{FF2B5EF4-FFF2-40B4-BE49-F238E27FC236}">
                <a16:creationId xmlns:a16="http://schemas.microsoft.com/office/drawing/2014/main" id="{26F7D452-0040-4DAD-BA87-7BE5B8388923}"/>
              </a:ext>
            </a:extLst>
          </p:cNvPr>
          <p:cNvSpPr>
            <a:spLocks noGrp="1"/>
          </p:cNvSpPr>
          <p:nvPr>
            <p:ph type="title"/>
          </p:nvPr>
        </p:nvSpPr>
        <p:spPr/>
        <p:txBody>
          <a:bodyPr/>
          <a:lstStyle/>
          <a:p>
            <a:pPr defTabSz="914400">
              <a:lnSpc>
                <a:spcPct val="100000"/>
              </a:lnSpc>
            </a:pPr>
            <a:r>
              <a:rPr lang="en-US" sz="2800" spc="500" dirty="0">
                <a:solidFill>
                  <a:srgbClr val="0078D7"/>
                </a:solidFill>
                <a:latin typeface="Segoe UI Semilight" charset="0"/>
                <a:ea typeface=""/>
                <a:cs typeface="Segoe UI Semilight" charset="0"/>
              </a:rPr>
              <a:t>Big Data &amp; Advanced Analytics at a glance</a:t>
            </a:r>
            <a:endParaRPr lang="en-US" sz="2800" spc="500" dirty="0">
              <a:solidFill>
                <a:srgbClr val="0078D7"/>
              </a:solidFill>
              <a:latin typeface="Segoe UI Semilight" charset="0"/>
              <a:cs typeface="Segoe UI Semilight" charset="0"/>
            </a:endParaRPr>
          </a:p>
        </p:txBody>
      </p:sp>
      <p:cxnSp>
        <p:nvCxnSpPr>
          <p:cNvPr id="10" name="Connector: Elbow 9">
            <a:extLst>
              <a:ext uri="{FF2B5EF4-FFF2-40B4-BE49-F238E27FC236}">
                <a16:creationId xmlns:a16="http://schemas.microsoft.com/office/drawing/2014/main" id="{BD3EE901-8B1D-4515-8F43-40D02C09AC24}"/>
              </a:ext>
            </a:extLst>
          </p:cNvPr>
          <p:cNvCxnSpPr>
            <a:cxnSpLocks/>
          </p:cNvCxnSpPr>
          <p:nvPr/>
        </p:nvCxnSpPr>
        <p:spPr>
          <a:xfrm rot="10800000" flipV="1">
            <a:off x="7797312" y="3057069"/>
            <a:ext cx="12700" cy="1384913"/>
          </a:xfrm>
          <a:prstGeom prst="bentConnector3">
            <a:avLst>
              <a:gd name="adj1" fmla="val 1800000"/>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E57DD79A-C5E6-4E07-8EFA-42AB880854A1}"/>
              </a:ext>
            </a:extLst>
          </p:cNvPr>
          <p:cNvGrpSpPr>
            <a:grpSpLocks noChangeAspect="1"/>
          </p:cNvGrpSpPr>
          <p:nvPr/>
        </p:nvGrpSpPr>
        <p:grpSpPr bwMode="auto">
          <a:xfrm>
            <a:off x="579957" y="1614888"/>
            <a:ext cx="416196" cy="406286"/>
            <a:chOff x="1759" y="236"/>
            <a:chExt cx="252" cy="246"/>
          </a:xfrm>
          <a:noFill/>
        </p:grpSpPr>
        <p:sp>
          <p:nvSpPr>
            <p:cNvPr id="168" name="Freeform 106">
              <a:extLst>
                <a:ext uri="{FF2B5EF4-FFF2-40B4-BE49-F238E27FC236}">
                  <a16:creationId xmlns:a16="http://schemas.microsoft.com/office/drawing/2014/main" id="{2C21B8F4-D961-4AAE-BD18-A747067D6B97}"/>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69" name="Rectangle 168">
              <a:extLst>
                <a:ext uri="{FF2B5EF4-FFF2-40B4-BE49-F238E27FC236}">
                  <a16:creationId xmlns:a16="http://schemas.microsoft.com/office/drawing/2014/main" id="{032F3A4B-33C1-45CB-A0F0-210E799046FE}"/>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3" name="Rectangle 172">
              <a:extLst>
                <a:ext uri="{FF2B5EF4-FFF2-40B4-BE49-F238E27FC236}">
                  <a16:creationId xmlns:a16="http://schemas.microsoft.com/office/drawing/2014/main" id="{88761354-A028-4A1B-8B85-CABA5C5B18CF}"/>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8" name="Rectangle 177">
              <a:extLst>
                <a:ext uri="{FF2B5EF4-FFF2-40B4-BE49-F238E27FC236}">
                  <a16:creationId xmlns:a16="http://schemas.microsoft.com/office/drawing/2014/main" id="{FD585D5E-4C4B-4E11-9D00-DE4F413DDDC8}"/>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a:extLst/>
          </p:spPr>
          <p:txBody>
            <a:bodyPr vert="horz" wrap="square" lIns="72411" tIns="36206" rIns="72411" bIns="36206" numCol="1" anchor="t" anchorCtr="0" compatLnSpc="1">
              <a:prstTxWarp prst="textNoShape">
                <a:avLst/>
              </a:prstTxWarp>
            </a:body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179" name="TextBox 178">
            <a:extLst>
              <a:ext uri="{FF2B5EF4-FFF2-40B4-BE49-F238E27FC236}">
                <a16:creationId xmlns:a16="http://schemas.microsoft.com/office/drawing/2014/main" id="{30693531-66D0-45AA-B0FD-1BDFD5C1056A}"/>
              </a:ext>
            </a:extLst>
          </p:cNvPr>
          <p:cNvSpPr txBox="1"/>
          <p:nvPr/>
        </p:nvSpPr>
        <p:spPr>
          <a:xfrm>
            <a:off x="467317" y="2074518"/>
            <a:ext cx="773288" cy="415498"/>
          </a:xfrm>
          <a:prstGeom prst="rect">
            <a:avLst/>
          </a:prstGeom>
          <a:noFill/>
        </p:spPr>
        <p:txBody>
          <a:bodyPr wrap="square" lIns="91440" tIns="45720" rIns="91440" bIns="4572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Business</a:t>
            </a:r>
            <a:b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b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apps</a:t>
            </a:r>
          </a:p>
        </p:txBody>
      </p:sp>
      <p:grpSp>
        <p:nvGrpSpPr>
          <p:cNvPr id="121" name="Group 120">
            <a:extLst>
              <a:ext uri="{FF2B5EF4-FFF2-40B4-BE49-F238E27FC236}">
                <a16:creationId xmlns:a16="http://schemas.microsoft.com/office/drawing/2014/main" id="{5897BC48-3227-4115-B75F-6883BF73317A}"/>
              </a:ext>
            </a:extLst>
          </p:cNvPr>
          <p:cNvGrpSpPr/>
          <p:nvPr/>
        </p:nvGrpSpPr>
        <p:grpSpPr>
          <a:xfrm>
            <a:off x="2146238" y="2287772"/>
            <a:ext cx="231202" cy="232210"/>
            <a:chOff x="5279190" y="5401430"/>
            <a:chExt cx="1101836" cy="1106637"/>
          </a:xfrm>
        </p:grpSpPr>
        <p:sp>
          <p:nvSpPr>
            <p:cNvPr id="122" name="Freeform: Shape 815">
              <a:extLst>
                <a:ext uri="{FF2B5EF4-FFF2-40B4-BE49-F238E27FC236}">
                  <a16:creationId xmlns:a16="http://schemas.microsoft.com/office/drawing/2014/main" id="{01BD0F51-1A3F-43E4-AC48-CFF2C9E8C28D}"/>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23" name="Freeform: Shape 816">
              <a:extLst>
                <a:ext uri="{FF2B5EF4-FFF2-40B4-BE49-F238E27FC236}">
                  <a16:creationId xmlns:a16="http://schemas.microsoft.com/office/drawing/2014/main" id="{EEE7910A-EB26-46F9-A48E-7AD7497142E8}"/>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24" name="Freeform: Shape 817">
              <a:extLst>
                <a:ext uri="{FF2B5EF4-FFF2-40B4-BE49-F238E27FC236}">
                  <a16:creationId xmlns:a16="http://schemas.microsoft.com/office/drawing/2014/main" id="{5939A067-0BC1-4F76-9BFE-9BC592C09A6D}"/>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p:nvSpPr>
            <p:cNvPr id="125" name="Freeform: Shape 818">
              <a:extLst>
                <a:ext uri="{FF2B5EF4-FFF2-40B4-BE49-F238E27FC236}">
                  <a16:creationId xmlns:a16="http://schemas.microsoft.com/office/drawing/2014/main" id="{0F6D1B4C-5DF2-4346-A194-3D43D4800F1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sp useBgFill="1">
          <p:nvSpPr>
            <p:cNvPr id="126" name="Freeform: Shape 819">
              <a:extLst>
                <a:ext uri="{FF2B5EF4-FFF2-40B4-BE49-F238E27FC236}">
                  <a16:creationId xmlns:a16="http://schemas.microsoft.com/office/drawing/2014/main" id="{9A8C1A94-2668-4A35-91C0-77DA46B7CCB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Segoe UI Light"/>
                <a:ea typeface="Segoe UI" pitchFamily="34" charset="0"/>
                <a:cs typeface="Segoe UI" pitchFamily="34" charset="0"/>
              </a:endParaRPr>
            </a:p>
          </p:txBody>
        </p:sp>
      </p:grpSp>
      <p:grpSp>
        <p:nvGrpSpPr>
          <p:cNvPr id="127" name="Group 126">
            <a:extLst>
              <a:ext uri="{FF2B5EF4-FFF2-40B4-BE49-F238E27FC236}">
                <a16:creationId xmlns:a16="http://schemas.microsoft.com/office/drawing/2014/main" id="{6CF4A718-DEEA-42A8-98B4-2FBF865A2C02}"/>
              </a:ext>
            </a:extLst>
          </p:cNvPr>
          <p:cNvGrpSpPr/>
          <p:nvPr/>
        </p:nvGrpSpPr>
        <p:grpSpPr>
          <a:xfrm>
            <a:off x="7880661" y="4256641"/>
            <a:ext cx="336024" cy="329990"/>
            <a:chOff x="2549926" y="1227604"/>
            <a:chExt cx="5177116" cy="5084148"/>
          </a:xfrm>
        </p:grpSpPr>
        <p:sp>
          <p:nvSpPr>
            <p:cNvPr id="130" name="Freeform: Shape 821">
              <a:extLst>
                <a:ext uri="{FF2B5EF4-FFF2-40B4-BE49-F238E27FC236}">
                  <a16:creationId xmlns:a16="http://schemas.microsoft.com/office/drawing/2014/main" id="{A65B318A-6090-4EF1-AB51-9F62861083E3}"/>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Rectangle 130">
              <a:extLst>
                <a:ext uri="{FF2B5EF4-FFF2-40B4-BE49-F238E27FC236}">
                  <a16:creationId xmlns:a16="http://schemas.microsoft.com/office/drawing/2014/main" id="{64AF47D1-0876-4616-B3B7-D9F02C6B2266}"/>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2C4FDB89-B67C-4C6B-ADC2-16F19F904BCB}"/>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9" name="Rectangle 138">
              <a:extLst>
                <a:ext uri="{FF2B5EF4-FFF2-40B4-BE49-F238E27FC236}">
                  <a16:creationId xmlns:a16="http://schemas.microsoft.com/office/drawing/2014/main" id="{158C6DFD-5891-443D-AA58-E77A406A7025}"/>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0" name="Rectangle 139">
              <a:extLst>
                <a:ext uri="{FF2B5EF4-FFF2-40B4-BE49-F238E27FC236}">
                  <a16:creationId xmlns:a16="http://schemas.microsoft.com/office/drawing/2014/main" id="{436CF3E6-8A70-4CE5-BF4B-8C6312C3656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EDB9BEAC-440E-471C-B1A6-215773C9EEF6}"/>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0" name="Rectangle 169">
              <a:extLst>
                <a:ext uri="{FF2B5EF4-FFF2-40B4-BE49-F238E27FC236}">
                  <a16:creationId xmlns:a16="http://schemas.microsoft.com/office/drawing/2014/main" id="{0896F17E-58CE-40F4-B8AB-2041951EEB84}"/>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1" name="Cylinder 828">
              <a:extLst>
                <a:ext uri="{FF2B5EF4-FFF2-40B4-BE49-F238E27FC236}">
                  <a16:creationId xmlns:a16="http://schemas.microsoft.com/office/drawing/2014/main" id="{8B3D60E1-1E16-4F9F-99CB-F45A1F6DBEE6}"/>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Segoe UI Light"/>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65F9CE2A-AE67-4255-8FCC-BD6DC7AB1B9C}"/>
              </a:ext>
            </a:extLst>
          </p:cNvPr>
          <p:cNvGrpSpPr/>
          <p:nvPr/>
        </p:nvGrpSpPr>
        <p:grpSpPr>
          <a:xfrm>
            <a:off x="3974303" y="3621025"/>
            <a:ext cx="308820" cy="275382"/>
            <a:chOff x="2922017" y="3436258"/>
            <a:chExt cx="1405852" cy="1211942"/>
          </a:xfrm>
        </p:grpSpPr>
        <p:sp>
          <p:nvSpPr>
            <p:cNvPr id="177" name="Hexagon 176">
              <a:extLst>
                <a:ext uri="{FF2B5EF4-FFF2-40B4-BE49-F238E27FC236}">
                  <a16:creationId xmlns:a16="http://schemas.microsoft.com/office/drawing/2014/main" id="{3DD86084-8BAC-4BEE-955F-47B0A90240EC}"/>
                </a:ext>
              </a:extLst>
            </p:cNvPr>
            <p:cNvSpPr/>
            <p:nvPr/>
          </p:nvSpPr>
          <p:spPr bwMode="auto">
            <a:xfrm>
              <a:off x="2922017" y="3436258"/>
              <a:ext cx="1405852" cy="1211942"/>
            </a:xfrm>
            <a:prstGeom prst="hex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80" name="Group 179">
              <a:extLst>
                <a:ext uri="{FF2B5EF4-FFF2-40B4-BE49-F238E27FC236}">
                  <a16:creationId xmlns:a16="http://schemas.microsoft.com/office/drawing/2014/main" id="{C28C3048-B948-48E5-A3FC-D2A153713599}"/>
                </a:ext>
              </a:extLst>
            </p:cNvPr>
            <p:cNvGrpSpPr/>
            <p:nvPr/>
          </p:nvGrpSpPr>
          <p:grpSpPr>
            <a:xfrm flipH="1">
              <a:off x="3278165" y="3687836"/>
              <a:ext cx="693555" cy="708785"/>
              <a:chOff x="590959" y="3692672"/>
              <a:chExt cx="693555" cy="708785"/>
            </a:xfrm>
          </p:grpSpPr>
          <p:sp>
            <p:nvSpPr>
              <p:cNvPr id="182" name="Snip Single Corner Rectangle 26">
                <a:extLst>
                  <a:ext uri="{FF2B5EF4-FFF2-40B4-BE49-F238E27FC236}">
                    <a16:creationId xmlns:a16="http://schemas.microsoft.com/office/drawing/2014/main" id="{8F238A17-C9AB-48E1-9288-B5296FE19587}"/>
                  </a:ext>
                </a:extLst>
              </p:cNvPr>
              <p:cNvSpPr/>
              <p:nvPr/>
            </p:nvSpPr>
            <p:spPr bwMode="auto">
              <a:xfrm flipH="1">
                <a:off x="590959" y="3692672"/>
                <a:ext cx="693555" cy="708785"/>
              </a:xfrm>
              <a:prstGeom prst="snip1Rect">
                <a:avLst>
                  <a:gd name="adj" fmla="val 28736"/>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5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10</a:t>
                </a:r>
                <a:br>
                  <a:rPr kumimoji="0" lang="en-US" sz="5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br>
                <a:r>
                  <a:rPr kumimoji="0" lang="en-US" sz="5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01</a:t>
                </a:r>
              </a:p>
            </p:txBody>
          </p:sp>
          <p:sp>
            <p:nvSpPr>
              <p:cNvPr id="184" name="Triangle 27">
                <a:extLst>
                  <a:ext uri="{FF2B5EF4-FFF2-40B4-BE49-F238E27FC236}">
                    <a16:creationId xmlns:a16="http://schemas.microsoft.com/office/drawing/2014/main" id="{C2550049-2B35-4674-BA3D-DC5E93833388}"/>
                  </a:ext>
                </a:extLst>
              </p:cNvPr>
              <p:cNvSpPr/>
              <p:nvPr/>
            </p:nvSpPr>
            <p:spPr bwMode="auto">
              <a:xfrm rot="8100000">
                <a:off x="605734" y="3761863"/>
                <a:ext cx="275229" cy="116186"/>
              </a:xfrm>
              <a:prstGeom prs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97" name="Group 196">
            <a:extLst>
              <a:ext uri="{FF2B5EF4-FFF2-40B4-BE49-F238E27FC236}">
                <a16:creationId xmlns:a16="http://schemas.microsoft.com/office/drawing/2014/main" id="{2A0E6F24-23F5-43D6-A1F2-A55E118BF181}"/>
              </a:ext>
            </a:extLst>
          </p:cNvPr>
          <p:cNvGrpSpPr/>
          <p:nvPr/>
        </p:nvGrpSpPr>
        <p:grpSpPr>
          <a:xfrm>
            <a:off x="7863840" y="2938103"/>
            <a:ext cx="350996" cy="302532"/>
            <a:chOff x="8376458" y="5925518"/>
            <a:chExt cx="1045926" cy="901512"/>
          </a:xfrm>
        </p:grpSpPr>
        <p:sp>
          <p:nvSpPr>
            <p:cNvPr id="203" name="Star: 4 Points 8">
              <a:extLst>
                <a:ext uri="{FF2B5EF4-FFF2-40B4-BE49-F238E27FC236}">
                  <a16:creationId xmlns:a16="http://schemas.microsoft.com/office/drawing/2014/main" id="{3C4CF94E-29D1-4AAF-8904-424D1E08ACC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4" name="Star: 4 Points 8">
              <a:extLst>
                <a:ext uri="{FF2B5EF4-FFF2-40B4-BE49-F238E27FC236}">
                  <a16:creationId xmlns:a16="http://schemas.microsoft.com/office/drawing/2014/main" id="{EB14D03C-53B6-4AEA-9D85-C0C4A596870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5" name="Oval 204">
              <a:extLst>
                <a:ext uri="{FF2B5EF4-FFF2-40B4-BE49-F238E27FC236}">
                  <a16:creationId xmlns:a16="http://schemas.microsoft.com/office/drawing/2014/main" id="{34747AA4-2F0B-48D3-ABA4-847E1488BD4E}"/>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6" name="Oval 9">
              <a:extLst>
                <a:ext uri="{FF2B5EF4-FFF2-40B4-BE49-F238E27FC236}">
                  <a16:creationId xmlns:a16="http://schemas.microsoft.com/office/drawing/2014/main" id="{B10D5F37-DD05-42FE-83BA-BF6A05DD34F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14" name="Group 213">
            <a:extLst>
              <a:ext uri="{FF2B5EF4-FFF2-40B4-BE49-F238E27FC236}">
                <a16:creationId xmlns:a16="http://schemas.microsoft.com/office/drawing/2014/main" id="{49B4B3CE-35DC-44A1-9394-C811B17B443D}"/>
              </a:ext>
            </a:extLst>
          </p:cNvPr>
          <p:cNvGrpSpPr/>
          <p:nvPr/>
        </p:nvGrpSpPr>
        <p:grpSpPr>
          <a:xfrm>
            <a:off x="7932840" y="3597095"/>
            <a:ext cx="300771" cy="309224"/>
            <a:chOff x="2776302" y="4657642"/>
            <a:chExt cx="1550488" cy="1594059"/>
          </a:xfrm>
        </p:grpSpPr>
        <p:sp>
          <p:nvSpPr>
            <p:cNvPr id="215" name="Cylinder 812">
              <a:extLst>
                <a:ext uri="{FF2B5EF4-FFF2-40B4-BE49-F238E27FC236}">
                  <a16:creationId xmlns:a16="http://schemas.microsoft.com/office/drawing/2014/main" id="{97C68356-76ED-4307-828B-F8E97423BE48}"/>
                </a:ext>
              </a:extLst>
            </p:cNvPr>
            <p:cNvSpPr/>
            <p:nvPr/>
          </p:nvSpPr>
          <p:spPr bwMode="auto">
            <a:xfrm>
              <a:off x="2776302" y="4657642"/>
              <a:ext cx="1043832" cy="1371349"/>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500" b="1" i="0" u="none" strike="noStrike" kern="1200" cap="none" spc="0" normalizeH="0" baseline="0" noProof="0" dirty="0">
                  <a:ln>
                    <a:noFill/>
                  </a:ln>
                  <a:solidFill>
                    <a:srgbClr val="505050"/>
                  </a:solidFill>
                  <a:effectLst/>
                  <a:uLnTx/>
                  <a:uFillTx/>
                  <a:latin typeface="Segoe UI Semibold" charset="0"/>
                  <a:ea typeface="Segoe UI Semibold" charset="0"/>
                  <a:cs typeface="Segoe UI Semibold" charset="0"/>
                </a:rPr>
                <a:t>SQL</a:t>
              </a:r>
            </a:p>
          </p:txBody>
        </p:sp>
        <p:sp>
          <p:nvSpPr>
            <p:cNvPr id="216" name="Freeform 146">
              <a:extLst>
                <a:ext uri="{FF2B5EF4-FFF2-40B4-BE49-F238E27FC236}">
                  <a16:creationId xmlns:a16="http://schemas.microsoft.com/office/drawing/2014/main" id="{CDF4159D-F9A6-4FB6-A04C-CAB107EC8B1C}"/>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dirty="0">
                <a:ln>
                  <a:noFill/>
                </a:ln>
                <a:solidFill>
                  <a:srgbClr val="505050"/>
                </a:solidFill>
                <a:effectLst/>
                <a:uLnTx/>
                <a:uFillTx/>
                <a:latin typeface="Segoe UI Semilight" panose="020B0402040204020203" pitchFamily="34" charset="0"/>
                <a:ea typeface="Segoe UI" pitchFamily="34" charset="0"/>
                <a:cs typeface="Segoe UI Semilight" panose="020B0402040204020203" pitchFamily="34" charset="0"/>
              </a:endParaRPr>
            </a:p>
          </p:txBody>
        </p:sp>
      </p:grpSp>
      <p:grpSp>
        <p:nvGrpSpPr>
          <p:cNvPr id="217" name="Group 216">
            <a:extLst>
              <a:ext uri="{FF2B5EF4-FFF2-40B4-BE49-F238E27FC236}">
                <a16:creationId xmlns:a16="http://schemas.microsoft.com/office/drawing/2014/main" id="{359ECD34-5349-4A01-8B12-4716D4AD09EF}"/>
              </a:ext>
            </a:extLst>
          </p:cNvPr>
          <p:cNvGrpSpPr/>
          <p:nvPr/>
        </p:nvGrpSpPr>
        <p:grpSpPr>
          <a:xfrm>
            <a:off x="7907732" y="5048860"/>
            <a:ext cx="294692" cy="229438"/>
            <a:chOff x="2062250" y="1828801"/>
            <a:chExt cx="438091" cy="341085"/>
          </a:xfrm>
        </p:grpSpPr>
        <p:grpSp>
          <p:nvGrpSpPr>
            <p:cNvPr id="218" name="Group 217">
              <a:extLst>
                <a:ext uri="{FF2B5EF4-FFF2-40B4-BE49-F238E27FC236}">
                  <a16:creationId xmlns:a16="http://schemas.microsoft.com/office/drawing/2014/main" id="{214F52F9-C31C-4581-A7A0-869CE47FABE7}"/>
                </a:ext>
              </a:extLst>
            </p:cNvPr>
            <p:cNvGrpSpPr/>
            <p:nvPr/>
          </p:nvGrpSpPr>
          <p:grpSpPr>
            <a:xfrm>
              <a:off x="2062250" y="1828801"/>
              <a:ext cx="180067" cy="140947"/>
              <a:chOff x="2438399" y="1828800"/>
              <a:chExt cx="1923143" cy="1799771"/>
            </a:xfrm>
            <a:noFill/>
          </p:grpSpPr>
          <p:sp>
            <p:nvSpPr>
              <p:cNvPr id="246" name="Rectangle 245">
                <a:extLst>
                  <a:ext uri="{FF2B5EF4-FFF2-40B4-BE49-F238E27FC236}">
                    <a16:creationId xmlns:a16="http://schemas.microsoft.com/office/drawing/2014/main" id="{1D9F5E26-DEC6-4861-AE78-6320594614D1}"/>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8" name="Straight Connector 247">
                <a:extLst>
                  <a:ext uri="{FF2B5EF4-FFF2-40B4-BE49-F238E27FC236}">
                    <a16:creationId xmlns:a16="http://schemas.microsoft.com/office/drawing/2014/main" id="{3C48D113-A7EA-46F2-92F1-74F35C5AE3AB}"/>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CC6DBDA0-BE55-451E-AC0A-5F9089758D69}"/>
                </a:ext>
              </a:extLst>
            </p:cNvPr>
            <p:cNvGrpSpPr/>
            <p:nvPr/>
          </p:nvGrpSpPr>
          <p:grpSpPr>
            <a:xfrm>
              <a:off x="2093480" y="2028939"/>
              <a:ext cx="180067" cy="140947"/>
              <a:chOff x="2438399" y="1828800"/>
              <a:chExt cx="1923143" cy="1799771"/>
            </a:xfrm>
            <a:noFill/>
          </p:grpSpPr>
          <p:sp>
            <p:nvSpPr>
              <p:cNvPr id="230" name="Rectangle 229">
                <a:extLst>
                  <a:ext uri="{FF2B5EF4-FFF2-40B4-BE49-F238E27FC236}">
                    <a16:creationId xmlns:a16="http://schemas.microsoft.com/office/drawing/2014/main" id="{5DF8F080-AEB8-43A1-9E04-5524CC17E710}"/>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44" name="Straight Connector 243">
                <a:extLst>
                  <a:ext uri="{FF2B5EF4-FFF2-40B4-BE49-F238E27FC236}">
                    <a16:creationId xmlns:a16="http://schemas.microsoft.com/office/drawing/2014/main" id="{0B515CC7-3D8D-435E-AD2E-790630E2ED11}"/>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D6757B6C-E89B-44ED-9280-204CD272AE8B}"/>
                </a:ext>
              </a:extLst>
            </p:cNvPr>
            <p:cNvGrpSpPr/>
            <p:nvPr/>
          </p:nvGrpSpPr>
          <p:grpSpPr>
            <a:xfrm>
              <a:off x="2320274" y="1907031"/>
              <a:ext cx="180067" cy="140947"/>
              <a:chOff x="2438399" y="1828800"/>
              <a:chExt cx="1923143" cy="1799771"/>
            </a:xfrm>
            <a:noFill/>
          </p:grpSpPr>
          <p:sp>
            <p:nvSpPr>
              <p:cNvPr id="228" name="Rectangle 227">
                <a:extLst>
                  <a:ext uri="{FF2B5EF4-FFF2-40B4-BE49-F238E27FC236}">
                    <a16:creationId xmlns:a16="http://schemas.microsoft.com/office/drawing/2014/main" id="{82A20462-5D81-4B20-9A1E-F90E8324A665}"/>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29" name="Straight Connector 228">
                <a:extLst>
                  <a:ext uri="{FF2B5EF4-FFF2-40B4-BE49-F238E27FC236}">
                    <a16:creationId xmlns:a16="http://schemas.microsoft.com/office/drawing/2014/main" id="{687507D5-9C09-49BB-9D6E-ED4AE035AC6E}"/>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DE2484B5-6AEE-43EF-AAE1-E8210FF183F4}"/>
                </a:ext>
              </a:extLst>
            </p:cNvPr>
            <p:cNvGrpSpPr/>
            <p:nvPr/>
          </p:nvGrpSpPr>
          <p:grpSpPr>
            <a:xfrm>
              <a:off x="2129218" y="1891046"/>
              <a:ext cx="303775" cy="247510"/>
              <a:chOff x="2129218" y="1898304"/>
              <a:chExt cx="303775" cy="247510"/>
            </a:xfrm>
          </p:grpSpPr>
          <p:sp>
            <p:nvSpPr>
              <p:cNvPr id="222" name="Oval 221">
                <a:extLst>
                  <a:ext uri="{FF2B5EF4-FFF2-40B4-BE49-F238E27FC236}">
                    <a16:creationId xmlns:a16="http://schemas.microsoft.com/office/drawing/2014/main" id="{099C6926-26DD-4125-AA1B-FD0CBB2662D2}"/>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3" name="Oval 222">
                <a:extLst>
                  <a:ext uri="{FF2B5EF4-FFF2-40B4-BE49-F238E27FC236}">
                    <a16:creationId xmlns:a16="http://schemas.microsoft.com/office/drawing/2014/main" id="{79989885-6F8B-4CEA-BD32-A8FE79FECE54}"/>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4" name="Oval 223">
                <a:extLst>
                  <a:ext uri="{FF2B5EF4-FFF2-40B4-BE49-F238E27FC236}">
                    <a16:creationId xmlns:a16="http://schemas.microsoft.com/office/drawing/2014/main" id="{C24F9069-4069-469C-9A4D-A88F0960CAB1}"/>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25" name="Straight Connector 224">
                <a:extLst>
                  <a:ext uri="{FF2B5EF4-FFF2-40B4-BE49-F238E27FC236}">
                    <a16:creationId xmlns:a16="http://schemas.microsoft.com/office/drawing/2014/main" id="{EC37D056-9751-41C1-8B75-2552FDB76182}"/>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79106BF-BE4E-4D22-B4A6-0141C6DF662B}"/>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8B11CF3-40E4-45F6-81B4-5DB6279BCA29}"/>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9" name="Group 248">
            <a:extLst>
              <a:ext uri="{FF2B5EF4-FFF2-40B4-BE49-F238E27FC236}">
                <a16:creationId xmlns:a16="http://schemas.microsoft.com/office/drawing/2014/main" id="{C62A5D0A-5A16-4B10-86C8-A4B018550094}"/>
              </a:ext>
            </a:extLst>
          </p:cNvPr>
          <p:cNvGrpSpPr/>
          <p:nvPr/>
        </p:nvGrpSpPr>
        <p:grpSpPr>
          <a:xfrm>
            <a:off x="2020886" y="4658190"/>
            <a:ext cx="248788" cy="257154"/>
            <a:chOff x="6175919" y="4051028"/>
            <a:chExt cx="248788" cy="257154"/>
          </a:xfrm>
        </p:grpSpPr>
        <p:sp>
          <p:nvSpPr>
            <p:cNvPr id="250" name="Freeform: Shape 526">
              <a:extLst>
                <a:ext uri="{FF2B5EF4-FFF2-40B4-BE49-F238E27FC236}">
                  <a16:creationId xmlns:a16="http://schemas.microsoft.com/office/drawing/2014/main" id="{A7ED6772-FFA1-4345-A3EE-67E7B1DFD61A}"/>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1" name="Freeform: Shape 527">
              <a:extLst>
                <a:ext uri="{FF2B5EF4-FFF2-40B4-BE49-F238E27FC236}">
                  <a16:creationId xmlns:a16="http://schemas.microsoft.com/office/drawing/2014/main" id="{9168C00A-FA61-4768-BD76-63CE285012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3" name="Freeform: Shape 529">
              <a:extLst>
                <a:ext uri="{FF2B5EF4-FFF2-40B4-BE49-F238E27FC236}">
                  <a16:creationId xmlns:a16="http://schemas.microsoft.com/office/drawing/2014/main" id="{378F6618-6B12-4B45-BD73-E0BD8650B7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Freeform: Shape 530">
              <a:extLst>
                <a:ext uri="{FF2B5EF4-FFF2-40B4-BE49-F238E27FC236}">
                  <a16:creationId xmlns:a16="http://schemas.microsoft.com/office/drawing/2014/main" id="{AA4EDA8B-B55A-4B33-AFE0-7567D323FD32}"/>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5" name="Freeform: Shape 531">
              <a:extLst>
                <a:ext uri="{FF2B5EF4-FFF2-40B4-BE49-F238E27FC236}">
                  <a16:creationId xmlns:a16="http://schemas.microsoft.com/office/drawing/2014/main" id="{1CDBE46B-5A64-46EF-8BD6-7FB6548FD957}"/>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6" name="Freeform: Shape 532">
              <a:extLst>
                <a:ext uri="{FF2B5EF4-FFF2-40B4-BE49-F238E27FC236}">
                  <a16:creationId xmlns:a16="http://schemas.microsoft.com/office/drawing/2014/main" id="{86736F08-776C-45D6-AD4E-38CFBEA5C8C1}"/>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7" name="Freeform: Shape 524">
              <a:extLst>
                <a:ext uri="{FF2B5EF4-FFF2-40B4-BE49-F238E27FC236}">
                  <a16:creationId xmlns:a16="http://schemas.microsoft.com/office/drawing/2014/main" id="{72DB13E8-4BA8-4C0B-BFC4-51126B4C0F0E}"/>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9" name="Freeform: Shape 533">
              <a:extLst>
                <a:ext uri="{FF2B5EF4-FFF2-40B4-BE49-F238E27FC236}">
                  <a16:creationId xmlns:a16="http://schemas.microsoft.com/office/drawing/2014/main" id="{6FAAEB38-1056-470F-95CC-241CA54FD3CB}"/>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61" name="Rectangle 260"/>
          <p:cNvSpPr/>
          <p:nvPr/>
        </p:nvSpPr>
        <p:spPr>
          <a:xfrm>
            <a:off x="2248716" y="3609444"/>
            <a:ext cx="860592"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Kafka</a:t>
            </a:r>
          </a:p>
        </p:txBody>
      </p:sp>
      <p:grpSp>
        <p:nvGrpSpPr>
          <p:cNvPr id="263" name="Group 262"/>
          <p:cNvGrpSpPr/>
          <p:nvPr/>
        </p:nvGrpSpPr>
        <p:grpSpPr>
          <a:xfrm>
            <a:off x="2089617" y="3585906"/>
            <a:ext cx="171386" cy="291150"/>
            <a:chOff x="10668000" y="1393825"/>
            <a:chExt cx="527050" cy="895350"/>
          </a:xfrm>
        </p:grpSpPr>
        <p:sp>
          <p:nvSpPr>
            <p:cNvPr id="265" name="Oval 264"/>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7" name="Oval 266"/>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8" name="Oval 267"/>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9" name="Oval 268"/>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0" name="Oval 269"/>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71" name="Straight Connector 270"/>
            <p:cNvCxnSpPr/>
            <p:nvPr/>
          </p:nvCxnSpPr>
          <p:spPr>
            <a:xfrm>
              <a:off x="10791825" y="1597025"/>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91825" y="1966190"/>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H="1">
              <a:off x="10895906" y="1717148"/>
              <a:ext cx="109141" cy="6141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0905558" y="1903102"/>
              <a:ext cx="101228" cy="5696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a16="http://schemas.microsoft.com/office/drawing/2014/main" id="{318103C3-E8A9-402E-A106-0CE846535D21}"/>
              </a:ext>
            </a:extLst>
          </p:cNvPr>
          <p:cNvGrpSpPr/>
          <p:nvPr/>
        </p:nvGrpSpPr>
        <p:grpSpPr>
          <a:xfrm>
            <a:off x="5743232" y="3436818"/>
            <a:ext cx="312189" cy="318206"/>
            <a:chOff x="7158422" y="1607015"/>
            <a:chExt cx="2726357" cy="2778898"/>
          </a:xfrm>
          <a:solidFill>
            <a:srgbClr val="FF0000"/>
          </a:solidFill>
        </p:grpSpPr>
        <p:sp>
          <p:nvSpPr>
            <p:cNvPr id="262" name="Freeform 290">
              <a:extLst>
                <a:ext uri="{FF2B5EF4-FFF2-40B4-BE49-F238E27FC236}">
                  <a16:creationId xmlns:a16="http://schemas.microsoft.com/office/drawing/2014/main" id="{7B0DAD60-C219-42CB-83E7-3C00C88D2CA8}"/>
                </a:ext>
              </a:extLst>
            </p:cNvPr>
            <p:cNvSpPr/>
            <p:nvPr/>
          </p:nvSpPr>
          <p:spPr bwMode="auto">
            <a:xfrm>
              <a:off x="7158422" y="2971802"/>
              <a:ext cx="2726357" cy="1414111"/>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flat">
              <a:solidFill>
                <a:schemeClr val="accent1"/>
              </a:solidFill>
              <a:bevel/>
              <a:headEnd/>
              <a:tailEnd/>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64" name="Diamond 263">
              <a:extLst>
                <a:ext uri="{FF2B5EF4-FFF2-40B4-BE49-F238E27FC236}">
                  <a16:creationId xmlns:a16="http://schemas.microsoft.com/office/drawing/2014/main" id="{CAF4C298-AA1C-484C-9921-BBEC02F630DA}"/>
                </a:ext>
              </a:extLst>
            </p:cNvPr>
            <p:cNvSpPr/>
            <p:nvPr/>
          </p:nvSpPr>
          <p:spPr bwMode="auto">
            <a:xfrm>
              <a:off x="7158422" y="2521415"/>
              <a:ext cx="2726357" cy="1414112"/>
            </a:xfrm>
            <a:prstGeom prst="diamond">
              <a:avLst/>
            </a:prstGeom>
            <a:grpFill/>
            <a:ln w="12700" cap="flat" cmpd="sng" algn="ctr">
              <a:solidFill>
                <a:schemeClr val="accent1"/>
              </a:solidFill>
              <a:prstDash val="solid"/>
              <a:bevel/>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8" name="Freeform 292">
              <a:extLst>
                <a:ext uri="{FF2B5EF4-FFF2-40B4-BE49-F238E27FC236}">
                  <a16:creationId xmlns:a16="http://schemas.microsoft.com/office/drawing/2014/main" id="{D83374B1-BE7A-4A80-9BEF-4D213BA989F8}"/>
                </a:ext>
              </a:extLst>
            </p:cNvPr>
            <p:cNvSpPr/>
            <p:nvPr/>
          </p:nvSpPr>
          <p:spPr bwMode="auto">
            <a:xfrm>
              <a:off x="7158422" y="2057402"/>
              <a:ext cx="2726357" cy="1414113"/>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flat">
              <a:solidFill>
                <a:schemeClr val="accent1"/>
              </a:solidFill>
              <a:bevel/>
              <a:headEnd/>
              <a:tailEnd/>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79" name="Diamond 278">
              <a:extLst>
                <a:ext uri="{FF2B5EF4-FFF2-40B4-BE49-F238E27FC236}">
                  <a16:creationId xmlns:a16="http://schemas.microsoft.com/office/drawing/2014/main" id="{33B8498D-79AA-4008-AA1E-B41D6E3CF975}"/>
                </a:ext>
              </a:extLst>
            </p:cNvPr>
            <p:cNvSpPr/>
            <p:nvPr/>
          </p:nvSpPr>
          <p:spPr bwMode="auto">
            <a:xfrm>
              <a:off x="7158422" y="1607015"/>
              <a:ext cx="2726357" cy="1414112"/>
            </a:xfrm>
            <a:prstGeom prst="diamond">
              <a:avLst/>
            </a:prstGeom>
            <a:grpFill/>
            <a:ln w="12700" cap="flat" cmpd="sng" algn="ctr">
              <a:solidFill>
                <a:schemeClr val="accent1"/>
              </a:solidFill>
              <a:prstDash val="solid"/>
              <a:bevel/>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81" name="Group 280">
            <a:extLst>
              <a:ext uri="{FF2B5EF4-FFF2-40B4-BE49-F238E27FC236}">
                <a16:creationId xmlns:a16="http://schemas.microsoft.com/office/drawing/2014/main" id="{F90A0003-B042-45C5-B9D3-E2FA779A7FF7}"/>
              </a:ext>
            </a:extLst>
          </p:cNvPr>
          <p:cNvGrpSpPr/>
          <p:nvPr/>
        </p:nvGrpSpPr>
        <p:grpSpPr>
          <a:xfrm>
            <a:off x="5718507" y="4569201"/>
            <a:ext cx="320174" cy="342357"/>
            <a:chOff x="8882196" y="3721867"/>
            <a:chExt cx="285941" cy="305752"/>
          </a:xfrm>
          <a:solidFill>
            <a:schemeClr val="bg1">
              <a:lumMod val="95000"/>
            </a:schemeClr>
          </a:solidFill>
        </p:grpSpPr>
        <p:sp>
          <p:nvSpPr>
            <p:cNvPr id="282" name="Rectangle 281">
              <a:extLst>
                <a:ext uri="{FF2B5EF4-FFF2-40B4-BE49-F238E27FC236}">
                  <a16:creationId xmlns:a16="http://schemas.microsoft.com/office/drawing/2014/main" id="{D720130C-65F5-4AAF-B760-A5A115758E51}"/>
                </a:ext>
              </a:extLst>
            </p:cNvPr>
            <p:cNvSpPr/>
            <p:nvPr/>
          </p:nvSpPr>
          <p:spPr bwMode="auto">
            <a:xfrm>
              <a:off x="8901347" y="3950022"/>
              <a:ext cx="247639" cy="77597"/>
            </a:xfrm>
            <a:prstGeom prst="rect">
              <a:avLst/>
            </a:prstGeom>
            <a:grpFill/>
            <a:ln w="12700" cap="flat" cmpd="sng" algn="ctr">
              <a:solidFill>
                <a:schemeClr val="accent1"/>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3" name="Freeform 123">
              <a:extLst>
                <a:ext uri="{FF2B5EF4-FFF2-40B4-BE49-F238E27FC236}">
                  <a16:creationId xmlns:a16="http://schemas.microsoft.com/office/drawing/2014/main" id="{2BB5DE14-25AE-413D-B6B7-DF0D241FC01F}"/>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accent1"/>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4" name="Freeform 124">
              <a:extLst>
                <a:ext uri="{FF2B5EF4-FFF2-40B4-BE49-F238E27FC236}">
                  <a16:creationId xmlns:a16="http://schemas.microsoft.com/office/drawing/2014/main" id="{E7B12A1C-99C2-404B-994F-AF820A4A672A}"/>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accent1"/>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225838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3BB175-41B6-45D3-95E5-24250B296B60}"/>
              </a:ext>
            </a:extLst>
          </p:cNvPr>
          <p:cNvSpPr/>
          <p:nvPr/>
        </p:nvSpPr>
        <p:spPr bwMode="auto">
          <a:xfrm>
            <a:off x="346745" y="1311585"/>
            <a:ext cx="11530049" cy="5183128"/>
          </a:xfrm>
          <a:prstGeom prst="rect">
            <a:avLst/>
          </a:prstGeom>
          <a:noFill/>
          <a:ln w="254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Title 19">
            <a:extLst>
              <a:ext uri="{FF2B5EF4-FFF2-40B4-BE49-F238E27FC236}">
                <a16:creationId xmlns:a16="http://schemas.microsoft.com/office/drawing/2014/main" id="{02C3C1E0-2826-7447-91EE-89324EAD511A}"/>
              </a:ext>
            </a:extLst>
          </p:cNvPr>
          <p:cNvSpPr>
            <a:spLocks noGrp="1"/>
          </p:cNvSpPr>
          <p:nvPr>
            <p:ph type="title"/>
          </p:nvPr>
        </p:nvSpPr>
        <p:spPr/>
        <p:txBody>
          <a:bodyPr/>
          <a:lstStyle/>
          <a:p>
            <a:pPr algn="l"/>
            <a:r>
              <a:rPr lang="en-US" sz="3600" spc="0" dirty="0"/>
              <a:t>Machine Learning</a:t>
            </a:r>
          </a:p>
        </p:txBody>
      </p:sp>
      <p:sp>
        <p:nvSpPr>
          <p:cNvPr id="317" name="Rectangle 316">
            <a:extLst>
              <a:ext uri="{FF2B5EF4-FFF2-40B4-BE49-F238E27FC236}">
                <a16:creationId xmlns:a16="http://schemas.microsoft.com/office/drawing/2014/main" id="{239B91CB-5D3A-E142-8F71-2D9AF9D1793A}"/>
              </a:ext>
            </a:extLst>
          </p:cNvPr>
          <p:cNvSpPr/>
          <p:nvPr/>
        </p:nvSpPr>
        <p:spPr bwMode="auto">
          <a:xfrm>
            <a:off x="529597" y="1463013"/>
            <a:ext cx="6424647" cy="84419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black"/>
                </a:solidFill>
                <a:effectLst/>
                <a:uLnTx/>
                <a:uFillTx/>
                <a:latin typeface="Segoe UI Semibold"/>
                <a:ea typeface="Segoe UI" pitchFamily="34" charset="0"/>
                <a:cs typeface="Segoe UI" pitchFamily="34" charset="0"/>
              </a:rPr>
              <a:t>Domain specific pretrained m</a:t>
            </a:r>
            <a:r>
              <a:rPr kumimoji="0" lang="en-US" sz="1800" b="1" i="0" u="none" strike="noStrike" kern="0" cap="none" spc="0" normalizeH="0" baseline="0" noProof="0" err="1">
                <a:ln>
                  <a:noFill/>
                </a:ln>
                <a:solidFill>
                  <a:prstClr val="black"/>
                </a:solidFill>
                <a:effectLst/>
                <a:uLnTx/>
                <a:uFillTx/>
                <a:latin typeface="Segoe UI Semibold"/>
                <a:ea typeface="Segoe UI" pitchFamily="34" charset="0"/>
                <a:cs typeface="Segoe UI" pitchFamily="34" charset="0"/>
              </a:rPr>
              <a:t>odels</a:t>
            </a:r>
            <a:endParaRPr kumimoji="0" lang="en-US" sz="1800" b="1" i="0" u="none" strike="noStrike" kern="0" cap="none" spc="0" normalizeH="0" baseline="0" noProof="0">
              <a:ln>
                <a:noFill/>
              </a:ln>
              <a:solidFill>
                <a:prstClr val="black"/>
              </a:solidFill>
              <a:effectLst/>
              <a:uLnTx/>
              <a:uFillTx/>
              <a:latin typeface="Segoe UI Semibold"/>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a:ea typeface="+mn-ea"/>
                <a:cs typeface="Segoe UI" pitchFamily="34" charset="0"/>
              </a:rPr>
              <a:t>To simplify solution development</a:t>
            </a:r>
          </a:p>
        </p:txBody>
      </p:sp>
      <p:sp>
        <p:nvSpPr>
          <p:cNvPr id="319" name="TextBox 318">
            <a:extLst>
              <a:ext uri="{FF2B5EF4-FFF2-40B4-BE49-F238E27FC236}">
                <a16:creationId xmlns:a16="http://schemas.microsoft.com/office/drawing/2014/main" id="{44D3208B-940D-BB47-953C-349774733E06}"/>
              </a:ext>
            </a:extLst>
          </p:cNvPr>
          <p:cNvSpPr txBox="1"/>
          <p:nvPr/>
        </p:nvSpPr>
        <p:spPr>
          <a:xfrm>
            <a:off x="7013684" y="4962924"/>
            <a:ext cx="1118768"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Azure </a:t>
            </a:r>
            <a:br>
              <a:rPr kumimoji="0" lang="en-US" sz="9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sp>
        <p:nvSpPr>
          <p:cNvPr id="320" name="TextBox 319">
            <a:extLst>
              <a:ext uri="{FF2B5EF4-FFF2-40B4-BE49-F238E27FC236}">
                <a16:creationId xmlns:a16="http://schemas.microsoft.com/office/drawing/2014/main" id="{5E65F68C-638A-924D-BFF7-5CA2C7DAF617}"/>
              </a:ext>
            </a:extLst>
          </p:cNvPr>
          <p:cNvSpPr txBox="1"/>
          <p:nvPr/>
        </p:nvSpPr>
        <p:spPr>
          <a:xfrm>
            <a:off x="10579491" y="4961623"/>
            <a:ext cx="1118768"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Machine </a:t>
            </a:r>
            <a:br>
              <a:rPr kumimoji="0" lang="en-US" sz="9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Learning VMs</a:t>
            </a:r>
          </a:p>
        </p:txBody>
      </p:sp>
      <p:sp>
        <p:nvSpPr>
          <p:cNvPr id="321" name="Rectangle 320">
            <a:extLst>
              <a:ext uri="{FF2B5EF4-FFF2-40B4-BE49-F238E27FC236}">
                <a16:creationId xmlns:a16="http://schemas.microsoft.com/office/drawing/2014/main" id="{13D0504A-42BC-5A4B-8648-6844A504921E}"/>
              </a:ext>
            </a:extLst>
          </p:cNvPr>
          <p:cNvSpPr/>
          <p:nvPr/>
        </p:nvSpPr>
        <p:spPr bwMode="auto">
          <a:xfrm>
            <a:off x="529596" y="3399149"/>
            <a:ext cx="6423222" cy="84419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black"/>
                </a:solidFill>
                <a:effectLst/>
                <a:uLnTx/>
                <a:uFillTx/>
                <a:latin typeface="Segoe UI Semibold"/>
                <a:ea typeface="Segoe UI" pitchFamily="34" charset="0"/>
                <a:cs typeface="Segoe UI" pitchFamily="34" charset="0"/>
              </a:rPr>
              <a:t>Popular frameworks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a:ea typeface="+mn-ea"/>
                <a:cs typeface="Segoe UI" pitchFamily="34" charset="0"/>
              </a:rPr>
              <a:t>To build advanced deep learning solutions </a:t>
            </a:r>
          </a:p>
        </p:txBody>
      </p:sp>
      <p:sp>
        <p:nvSpPr>
          <p:cNvPr id="323" name="TextBox 322">
            <a:extLst>
              <a:ext uri="{FF2B5EF4-FFF2-40B4-BE49-F238E27FC236}">
                <a16:creationId xmlns:a16="http://schemas.microsoft.com/office/drawing/2014/main" id="{6A003CF2-9055-534A-B978-245E9D49BE63}"/>
              </a:ext>
            </a:extLst>
          </p:cNvPr>
          <p:cNvSpPr txBox="1"/>
          <p:nvPr/>
        </p:nvSpPr>
        <p:spPr>
          <a:xfrm>
            <a:off x="8228198" y="3962635"/>
            <a:ext cx="1076060" cy="21698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TensorFlow</a:t>
            </a:r>
          </a:p>
        </p:txBody>
      </p:sp>
      <p:sp>
        <p:nvSpPr>
          <p:cNvPr id="324" name="TextBox 323">
            <a:extLst>
              <a:ext uri="{FF2B5EF4-FFF2-40B4-BE49-F238E27FC236}">
                <a16:creationId xmlns:a16="http://schemas.microsoft.com/office/drawing/2014/main" id="{3518497E-96B3-AA46-924F-13A1FA7A3861}"/>
              </a:ext>
            </a:extLst>
          </p:cNvPr>
          <p:cNvSpPr txBox="1"/>
          <p:nvPr/>
        </p:nvSpPr>
        <p:spPr>
          <a:xfrm>
            <a:off x="7035043" y="3962635"/>
            <a:ext cx="1076060" cy="21698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PyTorch</a:t>
            </a:r>
          </a:p>
        </p:txBody>
      </p:sp>
      <p:sp>
        <p:nvSpPr>
          <p:cNvPr id="326" name="TextBox 325">
            <a:extLst>
              <a:ext uri="{FF2B5EF4-FFF2-40B4-BE49-F238E27FC236}">
                <a16:creationId xmlns:a16="http://schemas.microsoft.com/office/drawing/2014/main" id="{9C99857B-D0E9-5541-B344-3D4A71770C26}"/>
              </a:ext>
            </a:extLst>
          </p:cNvPr>
          <p:cNvSpPr txBox="1"/>
          <p:nvPr/>
        </p:nvSpPr>
        <p:spPr>
          <a:xfrm>
            <a:off x="10592202" y="3962635"/>
            <a:ext cx="1076060" cy="21698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ONNX</a:t>
            </a:r>
          </a:p>
        </p:txBody>
      </p:sp>
      <p:sp>
        <p:nvSpPr>
          <p:cNvPr id="327" name="TextBox 326">
            <a:extLst>
              <a:ext uri="{FF2B5EF4-FFF2-40B4-BE49-F238E27FC236}">
                <a16:creationId xmlns:a16="http://schemas.microsoft.com/office/drawing/2014/main" id="{223BEFD3-8475-804B-9E60-EC107C3CEA59}"/>
              </a:ext>
            </a:extLst>
          </p:cNvPr>
          <p:cNvSpPr txBox="1"/>
          <p:nvPr/>
        </p:nvSpPr>
        <p:spPr>
          <a:xfrm>
            <a:off x="8630452" y="4971587"/>
            <a:ext cx="1315630"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Azure Machine Learning</a:t>
            </a:r>
          </a:p>
        </p:txBody>
      </p:sp>
      <p:sp>
        <p:nvSpPr>
          <p:cNvPr id="328" name="TextBox 327">
            <a:extLst>
              <a:ext uri="{FF2B5EF4-FFF2-40B4-BE49-F238E27FC236}">
                <a16:creationId xmlns:a16="http://schemas.microsoft.com/office/drawing/2014/main" id="{8A24BE48-743A-F342-9755-F6F712A4CB87}"/>
              </a:ext>
            </a:extLst>
          </p:cNvPr>
          <p:cNvSpPr txBox="1"/>
          <p:nvPr/>
        </p:nvSpPr>
        <p:spPr>
          <a:xfrm>
            <a:off x="9585274" y="1989245"/>
            <a:ext cx="753138" cy="21698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Language</a:t>
            </a:r>
          </a:p>
        </p:txBody>
      </p:sp>
      <p:sp>
        <p:nvSpPr>
          <p:cNvPr id="329" name="TextBox 328">
            <a:extLst>
              <a:ext uri="{FF2B5EF4-FFF2-40B4-BE49-F238E27FC236}">
                <a16:creationId xmlns:a16="http://schemas.microsoft.com/office/drawing/2014/main" id="{FEAF1E1B-C59D-C243-A5BA-3C7AEE23C0AA}"/>
              </a:ext>
            </a:extLst>
          </p:cNvPr>
          <p:cNvSpPr txBox="1"/>
          <p:nvPr/>
        </p:nvSpPr>
        <p:spPr>
          <a:xfrm>
            <a:off x="8423733" y="1989245"/>
            <a:ext cx="684991" cy="21698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Speech</a:t>
            </a:r>
          </a:p>
        </p:txBody>
      </p:sp>
      <p:sp>
        <p:nvSpPr>
          <p:cNvPr id="330" name="Rounded Rectangular Callout 243">
            <a:extLst>
              <a:ext uri="{FF2B5EF4-FFF2-40B4-BE49-F238E27FC236}">
                <a16:creationId xmlns:a16="http://schemas.microsoft.com/office/drawing/2014/main" id="{47CC8142-C86B-B543-BBB1-2321634BE271}"/>
              </a:ext>
            </a:extLst>
          </p:cNvPr>
          <p:cNvSpPr/>
          <p:nvPr/>
        </p:nvSpPr>
        <p:spPr bwMode="auto">
          <a:xfrm>
            <a:off x="8613464" y="1653890"/>
            <a:ext cx="308522" cy="206710"/>
          </a:xfrm>
          <a:prstGeom prst="wedgeRoundRectCallout">
            <a:avLst>
              <a:gd name="adj1" fmla="val 30853"/>
              <a:gd name="adj2" fmla="val 79643"/>
              <a:gd name="adj3" fmla="val 16667"/>
            </a:avLst>
          </a:prstGeom>
          <a:noFill/>
          <a:ln w="12700" cap="flat" cmpd="sng" algn="ctr">
            <a:solidFill>
              <a:schemeClr val="accent1"/>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a:ea typeface="Segoe UI" pitchFamily="34" charset="0"/>
                <a:cs typeface="Segoe UI" pitchFamily="34" charset="0"/>
              </a:rPr>
              <a:t>…</a:t>
            </a:r>
          </a:p>
        </p:txBody>
      </p:sp>
      <p:sp>
        <p:nvSpPr>
          <p:cNvPr id="331" name="TextBox 330">
            <a:extLst>
              <a:ext uri="{FF2B5EF4-FFF2-40B4-BE49-F238E27FC236}">
                <a16:creationId xmlns:a16="http://schemas.microsoft.com/office/drawing/2014/main" id="{E3471ECE-1F10-C04B-A511-4D0F8AC8CC43}"/>
              </a:ext>
            </a:extLst>
          </p:cNvPr>
          <p:cNvSpPr txBox="1"/>
          <p:nvPr/>
        </p:nvSpPr>
        <p:spPr>
          <a:xfrm>
            <a:off x="10757924" y="1989245"/>
            <a:ext cx="744616" cy="21698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Search</a:t>
            </a:r>
          </a:p>
        </p:txBody>
      </p:sp>
      <p:sp>
        <p:nvSpPr>
          <p:cNvPr id="332" name="TextBox 331">
            <a:extLst>
              <a:ext uri="{FF2B5EF4-FFF2-40B4-BE49-F238E27FC236}">
                <a16:creationId xmlns:a16="http://schemas.microsoft.com/office/drawing/2014/main" id="{5DD3E3CE-AEDB-394F-A341-88BAB74F7E8F}"/>
              </a:ext>
            </a:extLst>
          </p:cNvPr>
          <p:cNvSpPr txBox="1"/>
          <p:nvPr/>
        </p:nvSpPr>
        <p:spPr>
          <a:xfrm>
            <a:off x="7230578" y="1989245"/>
            <a:ext cx="684991" cy="21698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Vision</a:t>
            </a:r>
          </a:p>
        </p:txBody>
      </p:sp>
      <p:sp>
        <p:nvSpPr>
          <p:cNvPr id="334" name="Rectangle 333">
            <a:extLst>
              <a:ext uri="{FF2B5EF4-FFF2-40B4-BE49-F238E27FC236}">
                <a16:creationId xmlns:a16="http://schemas.microsoft.com/office/drawing/2014/main" id="{46DA568B-82DD-DD49-8430-542C3691E65A}"/>
              </a:ext>
            </a:extLst>
          </p:cNvPr>
          <p:cNvSpPr/>
          <p:nvPr/>
        </p:nvSpPr>
        <p:spPr bwMode="auto">
          <a:xfrm>
            <a:off x="509501" y="4399532"/>
            <a:ext cx="6423222" cy="84419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black"/>
                </a:solidFill>
                <a:effectLst/>
                <a:uLnTx/>
                <a:uFillTx/>
                <a:latin typeface="Segoe UI Semibold"/>
                <a:ea typeface="Segoe UI" pitchFamily="34" charset="0"/>
                <a:cs typeface="Segoe UI" pitchFamily="34" charset="0"/>
              </a:rPr>
              <a:t>Productive services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a:ea typeface="+mn-ea"/>
                <a:cs typeface="Segoe UI" pitchFamily="34" charset="0"/>
              </a:rPr>
              <a:t>To empower data science and development teams</a:t>
            </a:r>
          </a:p>
        </p:txBody>
      </p:sp>
      <p:sp>
        <p:nvSpPr>
          <p:cNvPr id="335" name="Rectangle 334">
            <a:extLst>
              <a:ext uri="{FF2B5EF4-FFF2-40B4-BE49-F238E27FC236}">
                <a16:creationId xmlns:a16="http://schemas.microsoft.com/office/drawing/2014/main" id="{9860EE4C-580D-D84F-B598-C8DE0840A227}"/>
              </a:ext>
            </a:extLst>
          </p:cNvPr>
          <p:cNvSpPr/>
          <p:nvPr/>
        </p:nvSpPr>
        <p:spPr bwMode="auto">
          <a:xfrm>
            <a:off x="510876" y="5410926"/>
            <a:ext cx="6423222" cy="84419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black"/>
                </a:solidFill>
                <a:effectLst/>
                <a:uLnTx/>
                <a:uFillTx/>
                <a:latin typeface="Segoe UI Semibold"/>
                <a:ea typeface="Segoe UI" pitchFamily="34" charset="0"/>
                <a:cs typeface="Segoe UI" pitchFamily="34" charset="0"/>
              </a:rPr>
              <a:t>Powerful infrastructure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a:ea typeface="+mn-ea"/>
                <a:cs typeface="Segoe UI" pitchFamily="34" charset="0"/>
              </a:rPr>
              <a:t>To accelerate deep learning</a:t>
            </a:r>
          </a:p>
        </p:txBody>
      </p:sp>
      <p:sp>
        <p:nvSpPr>
          <p:cNvPr id="337" name="Rectangle 336">
            <a:extLst>
              <a:ext uri="{FF2B5EF4-FFF2-40B4-BE49-F238E27FC236}">
                <a16:creationId xmlns:a16="http://schemas.microsoft.com/office/drawing/2014/main" id="{26B850BE-9B02-464E-AA20-0C2A53D82358}"/>
              </a:ext>
            </a:extLst>
          </p:cNvPr>
          <p:cNvSpPr/>
          <p:nvPr/>
        </p:nvSpPr>
        <p:spPr>
          <a:xfrm>
            <a:off x="9654067" y="4001877"/>
            <a:ext cx="615553" cy="138499"/>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Scikit</a:t>
            </a: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-Learn</a:t>
            </a:r>
          </a:p>
        </p:txBody>
      </p:sp>
      <p:sp>
        <p:nvSpPr>
          <p:cNvPr id="342" name="Rectangle 341">
            <a:extLst>
              <a:ext uri="{FF2B5EF4-FFF2-40B4-BE49-F238E27FC236}">
                <a16:creationId xmlns:a16="http://schemas.microsoft.com/office/drawing/2014/main" id="{2DB9A04C-4C29-B449-93D3-887CE39C4AB3}"/>
              </a:ext>
            </a:extLst>
          </p:cNvPr>
          <p:cNvSpPr/>
          <p:nvPr/>
        </p:nvSpPr>
        <p:spPr bwMode="auto">
          <a:xfrm>
            <a:off x="524118" y="2428414"/>
            <a:ext cx="6423222" cy="844198"/>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black"/>
                </a:solidFill>
                <a:effectLst/>
                <a:uLnTx/>
                <a:uFillTx/>
                <a:latin typeface="Segoe UI Semibold"/>
                <a:ea typeface="Segoe UI" pitchFamily="34" charset="0"/>
                <a:cs typeface="Segoe UI" pitchFamily="34" charset="0"/>
              </a:rPr>
              <a:t>Familiar Data Science tools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a:ea typeface="+mn-ea"/>
                <a:cs typeface="Segoe UI" pitchFamily="34" charset="0"/>
              </a:rPr>
              <a:t>To simplify model development </a:t>
            </a:r>
          </a:p>
        </p:txBody>
      </p:sp>
      <p:sp>
        <p:nvSpPr>
          <p:cNvPr id="348" name="eye_2">
            <a:extLst>
              <a:ext uri="{FF2B5EF4-FFF2-40B4-BE49-F238E27FC236}">
                <a16:creationId xmlns:a16="http://schemas.microsoft.com/office/drawing/2014/main" id="{E13AB9D6-3524-CD4A-AD57-75B409E6A1B8}"/>
              </a:ext>
            </a:extLst>
          </p:cNvPr>
          <p:cNvSpPr>
            <a:spLocks noChangeAspect="1" noEditPoints="1"/>
          </p:cNvSpPr>
          <p:nvPr/>
        </p:nvSpPr>
        <p:spPr bwMode="auto">
          <a:xfrm>
            <a:off x="7402352" y="1683002"/>
            <a:ext cx="341442" cy="189450"/>
          </a:xfrm>
          <a:custGeom>
            <a:avLst/>
            <a:gdLst>
              <a:gd name="T0" fmla="*/ 5 w 346"/>
              <a:gd name="T1" fmla="*/ 103 h 191"/>
              <a:gd name="T2" fmla="*/ 0 w 346"/>
              <a:gd name="T3" fmla="*/ 96 h 191"/>
              <a:gd name="T4" fmla="*/ 3 w 346"/>
              <a:gd name="T5" fmla="*/ 92 h 191"/>
              <a:gd name="T6" fmla="*/ 5 w 346"/>
              <a:gd name="T7" fmla="*/ 103 h 191"/>
              <a:gd name="T8" fmla="*/ 173 w 346"/>
              <a:gd name="T9" fmla="*/ 191 h 191"/>
              <a:gd name="T10" fmla="*/ 346 w 346"/>
              <a:gd name="T11" fmla="*/ 96 h 191"/>
              <a:gd name="T12" fmla="*/ 173 w 346"/>
              <a:gd name="T13" fmla="*/ 0 h 191"/>
              <a:gd name="T14" fmla="*/ 3 w 346"/>
              <a:gd name="T15" fmla="*/ 92 h 191"/>
              <a:gd name="T16" fmla="*/ 175 w 346"/>
              <a:gd name="T17" fmla="*/ 14 h 191"/>
              <a:gd name="T18" fmla="*/ 89 w 346"/>
              <a:gd name="T19" fmla="*/ 96 h 191"/>
              <a:gd name="T20" fmla="*/ 175 w 346"/>
              <a:gd name="T21" fmla="*/ 178 h 191"/>
              <a:gd name="T22" fmla="*/ 261 w 346"/>
              <a:gd name="T23" fmla="*/ 96 h 191"/>
              <a:gd name="T24" fmla="*/ 175 w 346"/>
              <a:gd name="T25" fmla="*/ 14 h 191"/>
              <a:gd name="T26" fmla="*/ 175 w 346"/>
              <a:gd name="T27" fmla="*/ 78 h 191"/>
              <a:gd name="T28" fmla="*/ 156 w 346"/>
              <a:gd name="T29" fmla="*/ 96 h 191"/>
              <a:gd name="T30" fmla="*/ 175 w 346"/>
              <a:gd name="T31" fmla="*/ 114 h 191"/>
              <a:gd name="T32" fmla="*/ 194 w 346"/>
              <a:gd name="T33" fmla="*/ 96 h 191"/>
              <a:gd name="T34" fmla="*/ 175 w 346"/>
              <a:gd name="T35" fmla="*/ 7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191">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a:ea typeface="+mn-ea"/>
              <a:cs typeface="+mn-cs"/>
            </a:endParaRPr>
          </a:p>
        </p:txBody>
      </p:sp>
      <p:pic>
        <p:nvPicPr>
          <p:cNvPr id="349" name="Graphic 569">
            <a:extLst>
              <a:ext uri="{FF2B5EF4-FFF2-40B4-BE49-F238E27FC236}">
                <a16:creationId xmlns:a16="http://schemas.microsoft.com/office/drawing/2014/main" id="{91D22486-A7E0-EC4F-AA1F-05C65C1B09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75424" y="1630587"/>
            <a:ext cx="317823" cy="294280"/>
          </a:xfrm>
          <a:prstGeom prst="rect">
            <a:avLst/>
          </a:prstGeom>
        </p:spPr>
      </p:pic>
      <p:sp>
        <p:nvSpPr>
          <p:cNvPr id="350" name="Freeform 5">
            <a:extLst>
              <a:ext uri="{FF2B5EF4-FFF2-40B4-BE49-F238E27FC236}">
                <a16:creationId xmlns:a16="http://schemas.microsoft.com/office/drawing/2014/main" id="{F26DCE81-F6CC-0749-9158-417D255C154C}"/>
              </a:ext>
            </a:extLst>
          </p:cNvPr>
          <p:cNvSpPr>
            <a:spLocks noChangeAspect="1" noEditPoints="1"/>
          </p:cNvSpPr>
          <p:nvPr/>
        </p:nvSpPr>
        <p:spPr bwMode="auto">
          <a:xfrm>
            <a:off x="10985371" y="1635634"/>
            <a:ext cx="289723" cy="284187"/>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latin typeface="Segoe UI"/>
              <a:ea typeface="+mn-ea"/>
              <a:cs typeface="+mn-cs"/>
            </a:endParaRPr>
          </a:p>
        </p:txBody>
      </p:sp>
      <p:grpSp>
        <p:nvGrpSpPr>
          <p:cNvPr id="353" name="Group 352">
            <a:extLst>
              <a:ext uri="{FF2B5EF4-FFF2-40B4-BE49-F238E27FC236}">
                <a16:creationId xmlns:a16="http://schemas.microsoft.com/office/drawing/2014/main" id="{7C5AF341-4811-DF40-BDCD-F5A9FF7E3539}"/>
              </a:ext>
            </a:extLst>
          </p:cNvPr>
          <p:cNvGrpSpPr/>
          <p:nvPr/>
        </p:nvGrpSpPr>
        <p:grpSpPr>
          <a:xfrm>
            <a:off x="10899883" y="4510761"/>
            <a:ext cx="460699" cy="348263"/>
            <a:chOff x="7669747" y="4810232"/>
            <a:chExt cx="520064" cy="393139"/>
          </a:xfrm>
          <a:noFill/>
        </p:grpSpPr>
        <p:grpSp>
          <p:nvGrpSpPr>
            <p:cNvPr id="354" name="Group 4">
              <a:extLst>
                <a:ext uri="{FF2B5EF4-FFF2-40B4-BE49-F238E27FC236}">
                  <a16:creationId xmlns:a16="http://schemas.microsoft.com/office/drawing/2014/main" id="{8619E7E8-9753-9C4B-BB70-F17423848EFE}"/>
                </a:ext>
              </a:extLst>
            </p:cNvPr>
            <p:cNvGrpSpPr>
              <a:grpSpLocks noChangeAspect="1"/>
            </p:cNvGrpSpPr>
            <p:nvPr/>
          </p:nvGrpSpPr>
          <p:grpSpPr bwMode="auto">
            <a:xfrm>
              <a:off x="7669747" y="4810232"/>
              <a:ext cx="520064" cy="393139"/>
              <a:chOff x="3728" y="2083"/>
              <a:chExt cx="245" cy="174"/>
            </a:xfrm>
            <a:grpFill/>
          </p:grpSpPr>
          <p:sp>
            <p:nvSpPr>
              <p:cNvPr id="360" name="Rectangle 359">
                <a:extLst>
                  <a:ext uri="{FF2B5EF4-FFF2-40B4-BE49-F238E27FC236}">
                    <a16:creationId xmlns:a16="http://schemas.microsoft.com/office/drawing/2014/main" id="{CC4CC959-ABFD-7A4B-B726-96EE73FCDE79}"/>
                  </a:ext>
                </a:extLst>
              </p:cNvPr>
              <p:cNvSpPr>
                <a:spLocks noChangeArrowheads="1"/>
              </p:cNvSpPr>
              <p:nvPr/>
            </p:nvSpPr>
            <p:spPr bwMode="auto">
              <a:xfrm>
                <a:off x="3728" y="2083"/>
                <a:ext cx="245" cy="138"/>
              </a:xfrm>
              <a:prstGeom prst="rect">
                <a:avLst/>
              </a:prstGeom>
              <a:grpFill/>
              <a:ln w="12700" cap="rnd">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361" name="Line 7">
                <a:extLst>
                  <a:ext uri="{FF2B5EF4-FFF2-40B4-BE49-F238E27FC236}">
                    <a16:creationId xmlns:a16="http://schemas.microsoft.com/office/drawing/2014/main" id="{45A0DC86-EBC8-AA48-9E88-F8EA8C31851E}"/>
                  </a:ext>
                </a:extLst>
              </p:cNvPr>
              <p:cNvSpPr>
                <a:spLocks noChangeShapeType="1"/>
              </p:cNvSpPr>
              <p:nvPr/>
            </p:nvSpPr>
            <p:spPr bwMode="auto">
              <a:xfrm>
                <a:off x="3850" y="2221"/>
                <a:ext cx="0" cy="36"/>
              </a:xfrm>
              <a:prstGeom prst="line">
                <a:avLst/>
              </a:prstGeom>
              <a:grpFill/>
              <a:ln w="12700" cap="rnd">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n-ea"/>
                  <a:cs typeface="+mn-cs"/>
                </a:endParaRPr>
              </a:p>
            </p:txBody>
          </p:sp>
          <p:sp>
            <p:nvSpPr>
              <p:cNvPr id="362" name="Line 8">
                <a:extLst>
                  <a:ext uri="{FF2B5EF4-FFF2-40B4-BE49-F238E27FC236}">
                    <a16:creationId xmlns:a16="http://schemas.microsoft.com/office/drawing/2014/main" id="{051D002F-4D41-6549-8F96-07AF6689D731}"/>
                  </a:ext>
                </a:extLst>
              </p:cNvPr>
              <p:cNvSpPr>
                <a:spLocks noChangeShapeType="1"/>
              </p:cNvSpPr>
              <p:nvPr/>
            </p:nvSpPr>
            <p:spPr bwMode="auto">
              <a:xfrm>
                <a:off x="3808" y="2257"/>
                <a:ext cx="86" cy="0"/>
              </a:xfrm>
              <a:prstGeom prst="line">
                <a:avLst/>
              </a:prstGeom>
              <a:grpFill/>
              <a:ln w="12700" cap="rnd">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n-ea"/>
                  <a:cs typeface="+mn-cs"/>
                </a:endParaRPr>
              </a:p>
            </p:txBody>
          </p:sp>
        </p:grpSp>
        <p:grpSp>
          <p:nvGrpSpPr>
            <p:cNvPr id="355" name="Group 354">
              <a:extLst>
                <a:ext uri="{FF2B5EF4-FFF2-40B4-BE49-F238E27FC236}">
                  <a16:creationId xmlns:a16="http://schemas.microsoft.com/office/drawing/2014/main" id="{CC12EAA2-0927-354C-8C3A-E8873B55B598}"/>
                </a:ext>
              </a:extLst>
            </p:cNvPr>
            <p:cNvGrpSpPr/>
            <p:nvPr/>
          </p:nvGrpSpPr>
          <p:grpSpPr>
            <a:xfrm>
              <a:off x="7857378" y="4871216"/>
              <a:ext cx="164327" cy="180784"/>
              <a:chOff x="5834040" y="2879832"/>
              <a:chExt cx="279258" cy="307228"/>
            </a:xfrm>
            <a:grpFill/>
          </p:grpSpPr>
          <p:sp>
            <p:nvSpPr>
              <p:cNvPr id="356" name="Freeform: Shape 843">
                <a:extLst>
                  <a:ext uri="{FF2B5EF4-FFF2-40B4-BE49-F238E27FC236}">
                    <a16:creationId xmlns:a16="http://schemas.microsoft.com/office/drawing/2014/main" id="{62279BB4-75DA-1040-90E7-61174BCDC0BE}"/>
                  </a:ext>
                </a:extLst>
              </p:cNvPr>
              <p:cNvSpPr/>
              <p:nvPr/>
            </p:nvSpPr>
            <p:spPr bwMode="auto">
              <a:xfrm>
                <a:off x="5834040" y="2879832"/>
                <a:ext cx="279258"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grp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7" name="Straight Connector 356">
                <a:extLst>
                  <a:ext uri="{FF2B5EF4-FFF2-40B4-BE49-F238E27FC236}">
                    <a16:creationId xmlns:a16="http://schemas.microsoft.com/office/drawing/2014/main" id="{7B575B5A-FA55-5645-AA67-46422F3239AF}"/>
                  </a:ext>
                </a:extLst>
              </p:cNvPr>
              <p:cNvCxnSpPr>
                <a:cxnSpLocks/>
              </p:cNvCxnSpPr>
              <p:nvPr/>
            </p:nvCxnSpPr>
            <p:spPr>
              <a:xfrm>
                <a:off x="5834046" y="2956449"/>
                <a:ext cx="139620" cy="76997"/>
              </a:xfrm>
              <a:prstGeom prst="line">
                <a:avLst/>
              </a:prstGeom>
              <a:grpFill/>
              <a:ln w="12700" cap="flat" cmpd="sng" algn="ctr">
                <a:solidFill>
                  <a:schemeClr val="accent1"/>
                </a:solidFill>
                <a:prstDash val="solid"/>
                <a:headEnd type="none"/>
                <a:tailEnd type="none"/>
              </a:ln>
              <a:effectLst/>
            </p:spPr>
          </p:cxnSp>
          <p:cxnSp>
            <p:nvCxnSpPr>
              <p:cNvPr id="358" name="Straight Connector 357">
                <a:extLst>
                  <a:ext uri="{FF2B5EF4-FFF2-40B4-BE49-F238E27FC236}">
                    <a16:creationId xmlns:a16="http://schemas.microsoft.com/office/drawing/2014/main" id="{DE1B8845-683D-6A47-A6F0-8C501111CA56}"/>
                  </a:ext>
                </a:extLst>
              </p:cNvPr>
              <p:cNvCxnSpPr>
                <a:cxnSpLocks/>
              </p:cNvCxnSpPr>
              <p:nvPr/>
            </p:nvCxnSpPr>
            <p:spPr>
              <a:xfrm flipV="1">
                <a:off x="5973659" y="2956449"/>
                <a:ext cx="139630" cy="76997"/>
              </a:xfrm>
              <a:prstGeom prst="line">
                <a:avLst/>
              </a:prstGeom>
              <a:grpFill/>
              <a:ln w="12700" cap="flat" cmpd="sng" algn="ctr">
                <a:solidFill>
                  <a:schemeClr val="accent1"/>
                </a:solidFill>
                <a:prstDash val="solid"/>
                <a:headEnd type="none"/>
                <a:tailEnd type="none"/>
              </a:ln>
              <a:effectLst/>
            </p:spPr>
          </p:cxnSp>
          <p:cxnSp>
            <p:nvCxnSpPr>
              <p:cNvPr id="359" name="Straight Connector 358">
                <a:extLst>
                  <a:ext uri="{FF2B5EF4-FFF2-40B4-BE49-F238E27FC236}">
                    <a16:creationId xmlns:a16="http://schemas.microsoft.com/office/drawing/2014/main" id="{F1C7749B-1438-6B49-9A0E-2B01EB7AE191}"/>
                  </a:ext>
                </a:extLst>
              </p:cNvPr>
              <p:cNvCxnSpPr>
                <a:cxnSpLocks/>
              </p:cNvCxnSpPr>
              <p:nvPr/>
            </p:nvCxnSpPr>
            <p:spPr>
              <a:xfrm flipV="1">
                <a:off x="5973664" y="3033446"/>
                <a:ext cx="0" cy="153614"/>
              </a:xfrm>
              <a:prstGeom prst="line">
                <a:avLst/>
              </a:prstGeom>
              <a:grpFill/>
              <a:ln w="12700" cap="flat" cmpd="sng" algn="ctr">
                <a:solidFill>
                  <a:schemeClr val="accent1"/>
                </a:solidFill>
                <a:prstDash val="solid"/>
                <a:headEnd type="none"/>
                <a:tailEnd type="none"/>
              </a:ln>
              <a:effectLst/>
            </p:spPr>
          </p:cxnSp>
        </p:grpSp>
      </p:grpSp>
      <p:grpSp>
        <p:nvGrpSpPr>
          <p:cNvPr id="363" name="Group 362">
            <a:extLst>
              <a:ext uri="{FF2B5EF4-FFF2-40B4-BE49-F238E27FC236}">
                <a16:creationId xmlns:a16="http://schemas.microsoft.com/office/drawing/2014/main" id="{1E2E89C3-D341-2D45-B83A-0D99BD51A158}"/>
              </a:ext>
            </a:extLst>
          </p:cNvPr>
          <p:cNvGrpSpPr/>
          <p:nvPr/>
        </p:nvGrpSpPr>
        <p:grpSpPr>
          <a:xfrm>
            <a:off x="9128180" y="4513714"/>
            <a:ext cx="320174" cy="342357"/>
            <a:chOff x="8882196" y="3721867"/>
            <a:chExt cx="285941" cy="305752"/>
          </a:xfrm>
          <a:solidFill>
            <a:schemeClr val="bg1">
              <a:lumMod val="95000"/>
            </a:schemeClr>
          </a:solidFill>
        </p:grpSpPr>
        <p:sp>
          <p:nvSpPr>
            <p:cNvPr id="364" name="Rectangle 363">
              <a:extLst>
                <a:ext uri="{FF2B5EF4-FFF2-40B4-BE49-F238E27FC236}">
                  <a16:creationId xmlns:a16="http://schemas.microsoft.com/office/drawing/2014/main" id="{150FE938-C329-C24D-AB07-989A65E4EE8E}"/>
                </a:ext>
              </a:extLst>
            </p:cNvPr>
            <p:cNvSpPr/>
            <p:nvPr/>
          </p:nvSpPr>
          <p:spPr bwMode="auto">
            <a:xfrm>
              <a:off x="8901347" y="3950022"/>
              <a:ext cx="247639" cy="77597"/>
            </a:xfrm>
            <a:prstGeom prst="rect">
              <a:avLst/>
            </a:prstGeom>
            <a:grpFill/>
            <a:ln w="12700" cap="flat" cmpd="sng" algn="ctr">
              <a:solidFill>
                <a:schemeClr val="accent1"/>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5" name="Freeform 123">
              <a:extLst>
                <a:ext uri="{FF2B5EF4-FFF2-40B4-BE49-F238E27FC236}">
                  <a16:creationId xmlns:a16="http://schemas.microsoft.com/office/drawing/2014/main" id="{A6824FBA-7F66-E748-B108-42F53BB60176}"/>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accent1"/>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6" name="Freeform 124">
              <a:extLst>
                <a:ext uri="{FF2B5EF4-FFF2-40B4-BE49-F238E27FC236}">
                  <a16:creationId xmlns:a16="http://schemas.microsoft.com/office/drawing/2014/main" id="{AD34904F-BE34-D545-83A3-0553FFA3060F}"/>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accent1"/>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67" name="Group 366">
            <a:extLst>
              <a:ext uri="{FF2B5EF4-FFF2-40B4-BE49-F238E27FC236}">
                <a16:creationId xmlns:a16="http://schemas.microsoft.com/office/drawing/2014/main" id="{A8662255-789F-FA44-BE4D-5F4B12E6A60B}"/>
              </a:ext>
            </a:extLst>
          </p:cNvPr>
          <p:cNvGrpSpPr/>
          <p:nvPr/>
        </p:nvGrpSpPr>
        <p:grpSpPr>
          <a:xfrm>
            <a:off x="7416979" y="4525789"/>
            <a:ext cx="312189" cy="318206"/>
            <a:chOff x="7158422" y="1607015"/>
            <a:chExt cx="2726357" cy="2778898"/>
          </a:xfrm>
          <a:solidFill>
            <a:srgbClr val="FF0000"/>
          </a:solidFill>
        </p:grpSpPr>
        <p:sp>
          <p:nvSpPr>
            <p:cNvPr id="368" name="Freeform 290">
              <a:extLst>
                <a:ext uri="{FF2B5EF4-FFF2-40B4-BE49-F238E27FC236}">
                  <a16:creationId xmlns:a16="http://schemas.microsoft.com/office/drawing/2014/main" id="{8ED968ED-85C0-3746-8CEF-6FAB22DCE22F}"/>
                </a:ext>
              </a:extLst>
            </p:cNvPr>
            <p:cNvSpPr/>
            <p:nvPr/>
          </p:nvSpPr>
          <p:spPr bwMode="auto">
            <a:xfrm>
              <a:off x="7158422" y="2971802"/>
              <a:ext cx="2726357" cy="1414111"/>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flat">
              <a:solidFill>
                <a:schemeClr val="accent1"/>
              </a:solidFill>
              <a:bevel/>
              <a:headEnd/>
              <a:tailEnd/>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369" name="Diamond 368">
              <a:extLst>
                <a:ext uri="{FF2B5EF4-FFF2-40B4-BE49-F238E27FC236}">
                  <a16:creationId xmlns:a16="http://schemas.microsoft.com/office/drawing/2014/main" id="{A82F1666-68EC-5E44-9C47-B9B5B37E64B5}"/>
                </a:ext>
              </a:extLst>
            </p:cNvPr>
            <p:cNvSpPr/>
            <p:nvPr/>
          </p:nvSpPr>
          <p:spPr bwMode="auto">
            <a:xfrm>
              <a:off x="7158422" y="2521415"/>
              <a:ext cx="2726357" cy="1414112"/>
            </a:xfrm>
            <a:prstGeom prst="diamond">
              <a:avLst/>
            </a:prstGeom>
            <a:grpFill/>
            <a:ln w="12700" cap="flat" cmpd="sng" algn="ctr">
              <a:solidFill>
                <a:schemeClr val="accent1"/>
              </a:solidFill>
              <a:prstDash val="solid"/>
              <a:bevel/>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0" name="Freeform 292">
              <a:extLst>
                <a:ext uri="{FF2B5EF4-FFF2-40B4-BE49-F238E27FC236}">
                  <a16:creationId xmlns:a16="http://schemas.microsoft.com/office/drawing/2014/main" id="{132E9064-27DF-9D4A-956B-AAE1720859B3}"/>
                </a:ext>
              </a:extLst>
            </p:cNvPr>
            <p:cNvSpPr/>
            <p:nvPr/>
          </p:nvSpPr>
          <p:spPr bwMode="auto">
            <a:xfrm>
              <a:off x="7158422" y="2057402"/>
              <a:ext cx="2726357" cy="1414113"/>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flat">
              <a:solidFill>
                <a:schemeClr val="accent1"/>
              </a:solidFill>
              <a:bevel/>
              <a:headEnd/>
              <a:tailEnd/>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371" name="Diamond 370">
              <a:extLst>
                <a:ext uri="{FF2B5EF4-FFF2-40B4-BE49-F238E27FC236}">
                  <a16:creationId xmlns:a16="http://schemas.microsoft.com/office/drawing/2014/main" id="{7D4B6AE1-8261-C84B-ADC4-4A2AB59EA4A2}"/>
                </a:ext>
              </a:extLst>
            </p:cNvPr>
            <p:cNvSpPr/>
            <p:nvPr/>
          </p:nvSpPr>
          <p:spPr bwMode="auto">
            <a:xfrm>
              <a:off x="7158422" y="1607015"/>
              <a:ext cx="2726357" cy="1414112"/>
            </a:xfrm>
            <a:prstGeom prst="diamond">
              <a:avLst/>
            </a:prstGeom>
            <a:grpFill/>
            <a:ln w="12700" cap="flat" cmpd="sng" algn="ctr">
              <a:solidFill>
                <a:schemeClr val="accent1"/>
              </a:solidFill>
              <a:prstDash val="solid"/>
              <a:bevel/>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72" name="chip">
            <a:extLst>
              <a:ext uri="{FF2B5EF4-FFF2-40B4-BE49-F238E27FC236}">
                <a16:creationId xmlns:a16="http://schemas.microsoft.com/office/drawing/2014/main" id="{23D1DA97-586F-E04B-B1A6-F496D26A0979}"/>
              </a:ext>
            </a:extLst>
          </p:cNvPr>
          <p:cNvSpPr>
            <a:spLocks noChangeAspect="1" noEditPoints="1"/>
          </p:cNvSpPr>
          <p:nvPr/>
        </p:nvSpPr>
        <p:spPr bwMode="auto">
          <a:xfrm>
            <a:off x="7427028" y="5558237"/>
            <a:ext cx="292091" cy="298125"/>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2700"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78D4"/>
              </a:solidFill>
              <a:effectLst/>
              <a:uLnTx/>
              <a:uFillTx/>
              <a:latin typeface="Segoe UI Semilight"/>
              <a:ea typeface="+mn-ea"/>
              <a:cs typeface="+mn-cs"/>
            </a:endParaRPr>
          </a:p>
        </p:txBody>
      </p:sp>
      <p:sp>
        <p:nvSpPr>
          <p:cNvPr id="373" name="TextBox 372">
            <a:extLst>
              <a:ext uri="{FF2B5EF4-FFF2-40B4-BE49-F238E27FC236}">
                <a16:creationId xmlns:a16="http://schemas.microsoft.com/office/drawing/2014/main" id="{ECF38035-A7B3-0D49-97BD-A9E8D2C04B1E}"/>
              </a:ext>
            </a:extLst>
          </p:cNvPr>
          <p:cNvSpPr txBox="1"/>
          <p:nvPr/>
        </p:nvSpPr>
        <p:spPr>
          <a:xfrm>
            <a:off x="7034085" y="6010716"/>
            <a:ext cx="1077976" cy="323165"/>
          </a:xfrm>
          <a:prstGeom prst="rect">
            <a:avLst/>
          </a:prstGeom>
          <a:noFill/>
          <a:ln>
            <a:noFill/>
          </a:ln>
        </p:spPr>
        <p:txBody>
          <a:bodyPr wrap="square" lIns="0" tIns="0" rIns="0" bIns="182880"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CPU</a:t>
            </a:r>
          </a:p>
        </p:txBody>
      </p:sp>
      <p:grpSp>
        <p:nvGrpSpPr>
          <p:cNvPr id="374" name="Group 373">
            <a:extLst>
              <a:ext uri="{FF2B5EF4-FFF2-40B4-BE49-F238E27FC236}">
                <a16:creationId xmlns:a16="http://schemas.microsoft.com/office/drawing/2014/main" id="{ECD0B258-FAED-DD4B-9AFB-DF5E75A0AFFC}"/>
              </a:ext>
            </a:extLst>
          </p:cNvPr>
          <p:cNvGrpSpPr>
            <a:grpSpLocks noChangeAspect="1"/>
          </p:cNvGrpSpPr>
          <p:nvPr/>
        </p:nvGrpSpPr>
        <p:grpSpPr>
          <a:xfrm>
            <a:off x="9133636" y="5608647"/>
            <a:ext cx="309263" cy="197305"/>
            <a:chOff x="5842028" y="2023300"/>
            <a:chExt cx="518306" cy="330673"/>
          </a:xfrm>
        </p:grpSpPr>
        <p:sp>
          <p:nvSpPr>
            <p:cNvPr id="375" name="Rectangle: Single Corner Rounded 196">
              <a:extLst>
                <a:ext uri="{FF2B5EF4-FFF2-40B4-BE49-F238E27FC236}">
                  <a16:creationId xmlns:a16="http://schemas.microsoft.com/office/drawing/2014/main" id="{8BE8EDEE-AF29-8E44-96ED-948366935879}"/>
                </a:ext>
              </a:extLst>
            </p:cNvPr>
            <p:cNvSpPr/>
            <p:nvPr/>
          </p:nvSpPr>
          <p:spPr bwMode="auto">
            <a:xfrm>
              <a:off x="5842028" y="2023300"/>
              <a:ext cx="518306" cy="284908"/>
            </a:xfrm>
            <a:prstGeom prst="round1Rect">
              <a:avLst>
                <a:gd name="adj" fmla="val 19322"/>
              </a:avLst>
            </a:prstGeom>
            <a:noFill/>
            <a:ln w="12700" cap="sq">
              <a:solidFill>
                <a:schemeClr val="accent1"/>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78D4"/>
                </a:solidFill>
                <a:effectLst/>
                <a:uLnTx/>
                <a:uFillTx/>
                <a:latin typeface="Segoe UI Semilight"/>
                <a:ea typeface="+mn-ea"/>
                <a:cs typeface="+mn-cs"/>
              </a:endParaRPr>
            </a:p>
          </p:txBody>
        </p:sp>
        <p:grpSp>
          <p:nvGrpSpPr>
            <p:cNvPr id="376" name="Group 375">
              <a:extLst>
                <a:ext uri="{FF2B5EF4-FFF2-40B4-BE49-F238E27FC236}">
                  <a16:creationId xmlns:a16="http://schemas.microsoft.com/office/drawing/2014/main" id="{DAF4B8D9-F8AB-2840-AC59-4146B440E7B2}"/>
                </a:ext>
              </a:extLst>
            </p:cNvPr>
            <p:cNvGrpSpPr/>
            <p:nvPr/>
          </p:nvGrpSpPr>
          <p:grpSpPr>
            <a:xfrm>
              <a:off x="5886781" y="2308208"/>
              <a:ext cx="423110" cy="45765"/>
              <a:chOff x="2805041" y="5363936"/>
              <a:chExt cx="937405" cy="125178"/>
            </a:xfrm>
          </p:grpSpPr>
          <p:grpSp>
            <p:nvGrpSpPr>
              <p:cNvPr id="379" name="Group 378">
                <a:extLst>
                  <a:ext uri="{FF2B5EF4-FFF2-40B4-BE49-F238E27FC236}">
                    <a16:creationId xmlns:a16="http://schemas.microsoft.com/office/drawing/2014/main" id="{8B2E7002-5956-EB4E-9297-03A4F9874721}"/>
                  </a:ext>
                </a:extLst>
              </p:cNvPr>
              <p:cNvGrpSpPr/>
              <p:nvPr/>
            </p:nvGrpSpPr>
            <p:grpSpPr>
              <a:xfrm>
                <a:off x="2805041" y="5363936"/>
                <a:ext cx="304800" cy="125178"/>
                <a:chOff x="685111" y="5810249"/>
                <a:chExt cx="304800" cy="356348"/>
              </a:xfrm>
            </p:grpSpPr>
            <p:cxnSp>
              <p:nvCxnSpPr>
                <p:cNvPr id="384" name="Straight Connector 383">
                  <a:extLst>
                    <a:ext uri="{FF2B5EF4-FFF2-40B4-BE49-F238E27FC236}">
                      <a16:creationId xmlns:a16="http://schemas.microsoft.com/office/drawing/2014/main" id="{48EF0BBF-85BB-7F46-BB2B-0D27DCEFD5C8}"/>
                    </a:ext>
                  </a:extLst>
                </p:cNvPr>
                <p:cNvCxnSpPr/>
                <p:nvPr/>
              </p:nvCxnSpPr>
              <p:spPr>
                <a:xfrm>
                  <a:off x="685111" y="5810249"/>
                  <a:ext cx="0" cy="356348"/>
                </a:xfrm>
                <a:prstGeom prst="line">
                  <a:avLst/>
                </a:prstGeom>
                <a:noFill/>
                <a:ln w="12700" cap="sq">
                  <a:solidFill>
                    <a:schemeClr val="accent1"/>
                  </a:solidFill>
                  <a:prstDash val="solid"/>
                  <a:miter lim="800000"/>
                  <a:headEnd/>
                  <a:tailEnd/>
                </a:ln>
              </p:spPr>
            </p:cxnSp>
            <p:cxnSp>
              <p:nvCxnSpPr>
                <p:cNvPr id="385" name="Straight Connector 384">
                  <a:extLst>
                    <a:ext uri="{FF2B5EF4-FFF2-40B4-BE49-F238E27FC236}">
                      <a16:creationId xmlns:a16="http://schemas.microsoft.com/office/drawing/2014/main" id="{77F2AADD-C137-AD48-9611-6691A88AA685}"/>
                    </a:ext>
                  </a:extLst>
                </p:cNvPr>
                <p:cNvCxnSpPr/>
                <p:nvPr/>
              </p:nvCxnSpPr>
              <p:spPr>
                <a:xfrm>
                  <a:off x="837511" y="5810249"/>
                  <a:ext cx="0" cy="356348"/>
                </a:xfrm>
                <a:prstGeom prst="line">
                  <a:avLst/>
                </a:prstGeom>
                <a:noFill/>
                <a:ln w="12700" cap="sq">
                  <a:solidFill>
                    <a:schemeClr val="accent1"/>
                  </a:solidFill>
                  <a:prstDash val="solid"/>
                  <a:miter lim="800000"/>
                  <a:headEnd/>
                  <a:tailEnd/>
                </a:ln>
              </p:spPr>
            </p:cxnSp>
            <p:cxnSp>
              <p:nvCxnSpPr>
                <p:cNvPr id="386" name="Straight Connector 385">
                  <a:extLst>
                    <a:ext uri="{FF2B5EF4-FFF2-40B4-BE49-F238E27FC236}">
                      <a16:creationId xmlns:a16="http://schemas.microsoft.com/office/drawing/2014/main" id="{450D47E9-CD74-7545-B264-8E351612EE7E}"/>
                    </a:ext>
                  </a:extLst>
                </p:cNvPr>
                <p:cNvCxnSpPr/>
                <p:nvPr/>
              </p:nvCxnSpPr>
              <p:spPr>
                <a:xfrm>
                  <a:off x="989911" y="5810249"/>
                  <a:ext cx="0" cy="356348"/>
                </a:xfrm>
                <a:prstGeom prst="line">
                  <a:avLst/>
                </a:prstGeom>
                <a:noFill/>
                <a:ln w="12700" cap="sq">
                  <a:solidFill>
                    <a:schemeClr val="accent1"/>
                  </a:solidFill>
                  <a:prstDash val="solid"/>
                  <a:miter lim="800000"/>
                  <a:headEnd/>
                  <a:tailEnd/>
                </a:ln>
              </p:spPr>
            </p:cxnSp>
          </p:grpSp>
          <p:grpSp>
            <p:nvGrpSpPr>
              <p:cNvPr id="380" name="Group 379">
                <a:extLst>
                  <a:ext uri="{FF2B5EF4-FFF2-40B4-BE49-F238E27FC236}">
                    <a16:creationId xmlns:a16="http://schemas.microsoft.com/office/drawing/2014/main" id="{D90CE3C3-74A4-964E-815C-306B22B041C8}"/>
                  </a:ext>
                </a:extLst>
              </p:cNvPr>
              <p:cNvGrpSpPr/>
              <p:nvPr/>
            </p:nvGrpSpPr>
            <p:grpSpPr>
              <a:xfrm>
                <a:off x="3437646" y="5363936"/>
                <a:ext cx="304800" cy="125178"/>
                <a:chOff x="685111" y="5810249"/>
                <a:chExt cx="304800" cy="356348"/>
              </a:xfrm>
            </p:grpSpPr>
            <p:cxnSp>
              <p:nvCxnSpPr>
                <p:cNvPr id="381" name="Straight Connector 380">
                  <a:extLst>
                    <a:ext uri="{FF2B5EF4-FFF2-40B4-BE49-F238E27FC236}">
                      <a16:creationId xmlns:a16="http://schemas.microsoft.com/office/drawing/2014/main" id="{C528464A-763B-5442-95E1-D198C53D64BD}"/>
                    </a:ext>
                  </a:extLst>
                </p:cNvPr>
                <p:cNvCxnSpPr/>
                <p:nvPr/>
              </p:nvCxnSpPr>
              <p:spPr>
                <a:xfrm>
                  <a:off x="685111" y="5810249"/>
                  <a:ext cx="0" cy="356348"/>
                </a:xfrm>
                <a:prstGeom prst="line">
                  <a:avLst/>
                </a:prstGeom>
                <a:noFill/>
                <a:ln w="12700" cap="sq">
                  <a:solidFill>
                    <a:schemeClr val="accent1"/>
                  </a:solidFill>
                  <a:prstDash val="solid"/>
                  <a:miter lim="800000"/>
                  <a:headEnd/>
                  <a:tailEnd/>
                </a:ln>
              </p:spPr>
            </p:cxnSp>
            <p:cxnSp>
              <p:nvCxnSpPr>
                <p:cNvPr id="382" name="Straight Connector 381">
                  <a:extLst>
                    <a:ext uri="{FF2B5EF4-FFF2-40B4-BE49-F238E27FC236}">
                      <a16:creationId xmlns:a16="http://schemas.microsoft.com/office/drawing/2014/main" id="{7CC8009D-BDE5-1941-9269-97C86FE18A13}"/>
                    </a:ext>
                  </a:extLst>
                </p:cNvPr>
                <p:cNvCxnSpPr/>
                <p:nvPr/>
              </p:nvCxnSpPr>
              <p:spPr>
                <a:xfrm>
                  <a:off x="837511" y="5810249"/>
                  <a:ext cx="0" cy="356348"/>
                </a:xfrm>
                <a:prstGeom prst="line">
                  <a:avLst/>
                </a:prstGeom>
                <a:noFill/>
                <a:ln w="12700" cap="sq">
                  <a:solidFill>
                    <a:schemeClr val="accent1"/>
                  </a:solidFill>
                  <a:prstDash val="solid"/>
                  <a:miter lim="800000"/>
                  <a:headEnd/>
                  <a:tailEnd/>
                </a:ln>
              </p:spPr>
            </p:cxnSp>
            <p:cxnSp>
              <p:nvCxnSpPr>
                <p:cNvPr id="383" name="Straight Connector 382">
                  <a:extLst>
                    <a:ext uri="{FF2B5EF4-FFF2-40B4-BE49-F238E27FC236}">
                      <a16:creationId xmlns:a16="http://schemas.microsoft.com/office/drawing/2014/main" id="{050D968A-338F-2448-99E3-6A2A45C4413D}"/>
                    </a:ext>
                  </a:extLst>
                </p:cNvPr>
                <p:cNvCxnSpPr/>
                <p:nvPr/>
              </p:nvCxnSpPr>
              <p:spPr>
                <a:xfrm>
                  <a:off x="989911" y="5810249"/>
                  <a:ext cx="0" cy="356348"/>
                </a:xfrm>
                <a:prstGeom prst="line">
                  <a:avLst/>
                </a:prstGeom>
                <a:noFill/>
                <a:ln w="12700" cap="sq">
                  <a:solidFill>
                    <a:schemeClr val="accent1"/>
                  </a:solidFill>
                  <a:prstDash val="solid"/>
                  <a:miter lim="800000"/>
                  <a:headEnd/>
                  <a:tailEnd/>
                </a:ln>
              </p:spPr>
            </p:cxnSp>
          </p:grpSp>
        </p:grpSp>
        <p:sp>
          <p:nvSpPr>
            <p:cNvPr id="377" name="Oval 376">
              <a:extLst>
                <a:ext uri="{FF2B5EF4-FFF2-40B4-BE49-F238E27FC236}">
                  <a16:creationId xmlns:a16="http://schemas.microsoft.com/office/drawing/2014/main" id="{1FA877B7-FA09-E541-B187-BF097DB59FEF}"/>
                </a:ext>
              </a:extLst>
            </p:cNvPr>
            <p:cNvSpPr/>
            <p:nvPr/>
          </p:nvSpPr>
          <p:spPr bwMode="auto">
            <a:xfrm>
              <a:off x="6135172" y="2083744"/>
              <a:ext cx="158117" cy="164020"/>
            </a:xfrm>
            <a:prstGeom prst="ellipse">
              <a:avLst/>
            </a:prstGeom>
            <a:noFill/>
            <a:ln w="12700" cap="sq">
              <a:solidFill>
                <a:schemeClr val="accent1"/>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78D4"/>
                </a:solidFill>
                <a:effectLst/>
                <a:uLnTx/>
                <a:uFillTx/>
                <a:latin typeface="Segoe UI Semilight"/>
                <a:ea typeface="+mn-ea"/>
                <a:cs typeface="+mn-cs"/>
              </a:endParaRPr>
            </a:p>
          </p:txBody>
        </p:sp>
        <p:sp>
          <p:nvSpPr>
            <p:cNvPr id="378" name="Rectangle 377">
              <a:extLst>
                <a:ext uri="{FF2B5EF4-FFF2-40B4-BE49-F238E27FC236}">
                  <a16:creationId xmlns:a16="http://schemas.microsoft.com/office/drawing/2014/main" id="{35935E21-27CA-1B4F-97D4-73B170F21D95}"/>
                </a:ext>
              </a:extLst>
            </p:cNvPr>
            <p:cNvSpPr/>
            <p:nvPr/>
          </p:nvSpPr>
          <p:spPr bwMode="auto">
            <a:xfrm>
              <a:off x="5911951" y="2129519"/>
              <a:ext cx="156176" cy="80034"/>
            </a:xfrm>
            <a:prstGeom prst="rect">
              <a:avLst/>
            </a:prstGeom>
            <a:noFill/>
            <a:ln w="12700" cap="sq">
              <a:solidFill>
                <a:schemeClr val="accent1"/>
              </a:solidFill>
              <a:prstDash val="solid"/>
              <a:miter lim="800000"/>
              <a:headEnd/>
              <a:tailEnd/>
            </a:ln>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78D4"/>
                </a:solidFill>
                <a:effectLst/>
                <a:uLnTx/>
                <a:uFillTx/>
                <a:latin typeface="Segoe UI Semilight"/>
                <a:ea typeface="+mn-ea"/>
                <a:cs typeface="+mn-cs"/>
              </a:endParaRPr>
            </a:p>
          </p:txBody>
        </p:sp>
      </p:grpSp>
      <p:sp>
        <p:nvSpPr>
          <p:cNvPr id="387" name="TextBox 386">
            <a:extLst>
              <a:ext uri="{FF2B5EF4-FFF2-40B4-BE49-F238E27FC236}">
                <a16:creationId xmlns:a16="http://schemas.microsoft.com/office/drawing/2014/main" id="{7243C1C6-D2B6-474E-8F4B-351695F0A6F3}"/>
              </a:ext>
            </a:extLst>
          </p:cNvPr>
          <p:cNvSpPr txBox="1"/>
          <p:nvPr/>
        </p:nvSpPr>
        <p:spPr>
          <a:xfrm>
            <a:off x="8396822" y="6010716"/>
            <a:ext cx="1782890" cy="323165"/>
          </a:xfrm>
          <a:prstGeom prst="rect">
            <a:avLst/>
          </a:prstGeom>
          <a:noFill/>
          <a:ln>
            <a:noFill/>
          </a:ln>
        </p:spPr>
        <p:txBody>
          <a:bodyPr wrap="square" lIns="0" tIns="0" rIns="0" bIns="182880"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GPU</a:t>
            </a:r>
          </a:p>
        </p:txBody>
      </p:sp>
      <p:grpSp>
        <p:nvGrpSpPr>
          <p:cNvPr id="388" name="Group 387">
            <a:extLst>
              <a:ext uri="{FF2B5EF4-FFF2-40B4-BE49-F238E27FC236}">
                <a16:creationId xmlns:a16="http://schemas.microsoft.com/office/drawing/2014/main" id="{78961171-6746-1C41-8F46-AFF0E650467B}"/>
              </a:ext>
            </a:extLst>
          </p:cNvPr>
          <p:cNvGrpSpPr>
            <a:grpSpLocks noChangeAspect="1"/>
          </p:cNvGrpSpPr>
          <p:nvPr/>
        </p:nvGrpSpPr>
        <p:grpSpPr>
          <a:xfrm>
            <a:off x="10981170" y="5558237"/>
            <a:ext cx="298125" cy="298125"/>
            <a:chOff x="10035278" y="3218678"/>
            <a:chExt cx="247374" cy="247374"/>
          </a:xfrm>
        </p:grpSpPr>
        <p:grpSp>
          <p:nvGrpSpPr>
            <p:cNvPr id="389" name="Group 388">
              <a:extLst>
                <a:ext uri="{FF2B5EF4-FFF2-40B4-BE49-F238E27FC236}">
                  <a16:creationId xmlns:a16="http://schemas.microsoft.com/office/drawing/2014/main" id="{14B02F99-FBA6-CA42-AAC5-9FAA640B311B}"/>
                </a:ext>
              </a:extLst>
            </p:cNvPr>
            <p:cNvGrpSpPr/>
            <p:nvPr/>
          </p:nvGrpSpPr>
          <p:grpSpPr>
            <a:xfrm>
              <a:off x="10035278" y="3218678"/>
              <a:ext cx="247374" cy="247374"/>
              <a:chOff x="3485441" y="4505566"/>
              <a:chExt cx="712494" cy="712494"/>
            </a:xfrm>
          </p:grpSpPr>
          <p:sp>
            <p:nvSpPr>
              <p:cNvPr id="391" name="Rectangle 390">
                <a:extLst>
                  <a:ext uri="{FF2B5EF4-FFF2-40B4-BE49-F238E27FC236}">
                    <a16:creationId xmlns:a16="http://schemas.microsoft.com/office/drawing/2014/main" id="{AF0D408E-E1F7-544B-9901-D8CC842F4D8E}"/>
                  </a:ext>
                </a:extLst>
              </p:cNvPr>
              <p:cNvSpPr/>
              <p:nvPr/>
            </p:nvSpPr>
            <p:spPr bwMode="auto">
              <a:xfrm>
                <a:off x="3565593" y="4585718"/>
                <a:ext cx="552190" cy="552190"/>
              </a:xfrm>
              <a:prstGeom prst="rect">
                <a:avLst/>
              </a:prstGeom>
              <a:no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78D4"/>
                  </a:solidFill>
                  <a:effectLst/>
                  <a:uLnTx/>
                  <a:uFillTx/>
                  <a:latin typeface="Segoe UI"/>
                  <a:ea typeface="Segoe UI" pitchFamily="34" charset="0"/>
                  <a:cs typeface="Segoe UI" pitchFamily="34" charset="0"/>
                </a:endParaRPr>
              </a:p>
            </p:txBody>
          </p:sp>
          <p:grpSp>
            <p:nvGrpSpPr>
              <p:cNvPr id="392" name="Group 391">
                <a:extLst>
                  <a:ext uri="{FF2B5EF4-FFF2-40B4-BE49-F238E27FC236}">
                    <a16:creationId xmlns:a16="http://schemas.microsoft.com/office/drawing/2014/main" id="{494E033D-4020-2848-9BA8-361E4819269F}"/>
                  </a:ext>
                </a:extLst>
              </p:cNvPr>
              <p:cNvGrpSpPr/>
              <p:nvPr/>
            </p:nvGrpSpPr>
            <p:grpSpPr>
              <a:xfrm>
                <a:off x="3485441" y="4677750"/>
                <a:ext cx="712494" cy="368126"/>
                <a:chOff x="3485441" y="4677750"/>
                <a:chExt cx="712494" cy="368126"/>
              </a:xfrm>
            </p:grpSpPr>
            <p:grpSp>
              <p:nvGrpSpPr>
                <p:cNvPr id="404" name="Group 403">
                  <a:extLst>
                    <a:ext uri="{FF2B5EF4-FFF2-40B4-BE49-F238E27FC236}">
                      <a16:creationId xmlns:a16="http://schemas.microsoft.com/office/drawing/2014/main" id="{C32CD6EE-BAC9-754F-AC92-E2D986770E22}"/>
                    </a:ext>
                  </a:extLst>
                </p:cNvPr>
                <p:cNvGrpSpPr/>
                <p:nvPr/>
              </p:nvGrpSpPr>
              <p:grpSpPr>
                <a:xfrm>
                  <a:off x="4117783" y="4677750"/>
                  <a:ext cx="80152" cy="368126"/>
                  <a:chOff x="4117783" y="4677750"/>
                  <a:chExt cx="129006" cy="368126"/>
                </a:xfrm>
              </p:grpSpPr>
              <p:cxnSp>
                <p:nvCxnSpPr>
                  <p:cNvPr id="410" name="Straight Connector 409">
                    <a:extLst>
                      <a:ext uri="{FF2B5EF4-FFF2-40B4-BE49-F238E27FC236}">
                        <a16:creationId xmlns:a16="http://schemas.microsoft.com/office/drawing/2014/main" id="{69C300A1-431C-6843-9207-D5EE735F8B09}"/>
                      </a:ext>
                    </a:extLst>
                  </p:cNvPr>
                  <p:cNvCxnSpPr/>
                  <p:nvPr/>
                </p:nvCxnSpPr>
                <p:spPr>
                  <a:xfrm>
                    <a:off x="4117783" y="4677750"/>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11" name="Straight Connector 410">
                    <a:extLst>
                      <a:ext uri="{FF2B5EF4-FFF2-40B4-BE49-F238E27FC236}">
                        <a16:creationId xmlns:a16="http://schemas.microsoft.com/office/drawing/2014/main" id="{E893C29A-346D-BC40-9827-F8E14E86457B}"/>
                      </a:ext>
                    </a:extLst>
                  </p:cNvPr>
                  <p:cNvCxnSpPr/>
                  <p:nvPr/>
                </p:nvCxnSpPr>
                <p:spPr>
                  <a:xfrm>
                    <a:off x="4117783" y="4769781"/>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12" name="Straight Connector 411">
                    <a:extLst>
                      <a:ext uri="{FF2B5EF4-FFF2-40B4-BE49-F238E27FC236}">
                        <a16:creationId xmlns:a16="http://schemas.microsoft.com/office/drawing/2014/main" id="{F9533880-7418-A748-9449-69BF30DC514B}"/>
                      </a:ext>
                    </a:extLst>
                  </p:cNvPr>
                  <p:cNvCxnSpPr/>
                  <p:nvPr/>
                </p:nvCxnSpPr>
                <p:spPr>
                  <a:xfrm>
                    <a:off x="4117783" y="4953845"/>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13" name="Straight Connector 412">
                    <a:extLst>
                      <a:ext uri="{FF2B5EF4-FFF2-40B4-BE49-F238E27FC236}">
                        <a16:creationId xmlns:a16="http://schemas.microsoft.com/office/drawing/2014/main" id="{49906534-7209-804C-9E25-C4187641925A}"/>
                      </a:ext>
                    </a:extLst>
                  </p:cNvPr>
                  <p:cNvCxnSpPr/>
                  <p:nvPr/>
                </p:nvCxnSpPr>
                <p:spPr>
                  <a:xfrm>
                    <a:off x="4117783" y="5045876"/>
                    <a:ext cx="129006" cy="0"/>
                  </a:xfrm>
                  <a:prstGeom prst="line">
                    <a:avLst/>
                  </a:prstGeom>
                  <a:noFill/>
                  <a:ln w="12700" cap="flat" cmpd="sng" algn="ctr">
                    <a:solidFill>
                      <a:schemeClr val="accent1"/>
                    </a:solidFill>
                    <a:prstDash val="solid"/>
                    <a:headEnd type="none" w="lg" len="med"/>
                    <a:tailEnd type="none" w="lg" len="med"/>
                  </a:ln>
                  <a:effectLst/>
                </p:spPr>
              </p:cxnSp>
            </p:grpSp>
            <p:grpSp>
              <p:nvGrpSpPr>
                <p:cNvPr id="405" name="Group 404">
                  <a:extLst>
                    <a:ext uri="{FF2B5EF4-FFF2-40B4-BE49-F238E27FC236}">
                      <a16:creationId xmlns:a16="http://schemas.microsoft.com/office/drawing/2014/main" id="{927151B0-8E75-D64D-BE77-AAB42F1AF284}"/>
                    </a:ext>
                  </a:extLst>
                </p:cNvPr>
                <p:cNvGrpSpPr/>
                <p:nvPr/>
              </p:nvGrpSpPr>
              <p:grpSpPr>
                <a:xfrm>
                  <a:off x="3485441" y="4677750"/>
                  <a:ext cx="80152" cy="368126"/>
                  <a:chOff x="4117783" y="4677750"/>
                  <a:chExt cx="129006" cy="368126"/>
                </a:xfrm>
              </p:grpSpPr>
              <p:cxnSp>
                <p:nvCxnSpPr>
                  <p:cNvPr id="406" name="Straight Connector 405">
                    <a:extLst>
                      <a:ext uri="{FF2B5EF4-FFF2-40B4-BE49-F238E27FC236}">
                        <a16:creationId xmlns:a16="http://schemas.microsoft.com/office/drawing/2014/main" id="{DC5637AD-0383-4945-9ABD-9793433BB75C}"/>
                      </a:ext>
                    </a:extLst>
                  </p:cNvPr>
                  <p:cNvCxnSpPr/>
                  <p:nvPr/>
                </p:nvCxnSpPr>
                <p:spPr>
                  <a:xfrm>
                    <a:off x="4117783" y="4677750"/>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07" name="Straight Connector 406">
                    <a:extLst>
                      <a:ext uri="{FF2B5EF4-FFF2-40B4-BE49-F238E27FC236}">
                        <a16:creationId xmlns:a16="http://schemas.microsoft.com/office/drawing/2014/main" id="{55D17AE7-D94A-3546-8296-848FA47947B4}"/>
                      </a:ext>
                    </a:extLst>
                  </p:cNvPr>
                  <p:cNvCxnSpPr/>
                  <p:nvPr/>
                </p:nvCxnSpPr>
                <p:spPr>
                  <a:xfrm>
                    <a:off x="4117783" y="4769781"/>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08" name="Straight Connector 407">
                    <a:extLst>
                      <a:ext uri="{FF2B5EF4-FFF2-40B4-BE49-F238E27FC236}">
                        <a16:creationId xmlns:a16="http://schemas.microsoft.com/office/drawing/2014/main" id="{9B0A8381-66C7-3B45-BAED-D403B61D4964}"/>
                      </a:ext>
                    </a:extLst>
                  </p:cNvPr>
                  <p:cNvCxnSpPr/>
                  <p:nvPr/>
                </p:nvCxnSpPr>
                <p:spPr>
                  <a:xfrm>
                    <a:off x="4117783" y="4953845"/>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09" name="Straight Connector 408">
                    <a:extLst>
                      <a:ext uri="{FF2B5EF4-FFF2-40B4-BE49-F238E27FC236}">
                        <a16:creationId xmlns:a16="http://schemas.microsoft.com/office/drawing/2014/main" id="{995B70C6-92CC-3746-A0EA-FB90620E0EBF}"/>
                      </a:ext>
                    </a:extLst>
                  </p:cNvPr>
                  <p:cNvCxnSpPr/>
                  <p:nvPr/>
                </p:nvCxnSpPr>
                <p:spPr>
                  <a:xfrm>
                    <a:off x="4117783" y="5045876"/>
                    <a:ext cx="129006" cy="0"/>
                  </a:xfrm>
                  <a:prstGeom prst="line">
                    <a:avLst/>
                  </a:prstGeom>
                  <a:noFill/>
                  <a:ln w="12700" cap="flat" cmpd="sng" algn="ctr">
                    <a:solidFill>
                      <a:schemeClr val="accent1"/>
                    </a:solidFill>
                    <a:prstDash val="solid"/>
                    <a:headEnd type="none" w="lg" len="med"/>
                    <a:tailEnd type="none" w="lg" len="med"/>
                  </a:ln>
                  <a:effectLst/>
                </p:spPr>
              </p:cxnSp>
            </p:grpSp>
          </p:grpSp>
          <p:grpSp>
            <p:nvGrpSpPr>
              <p:cNvPr id="393" name="Group 392">
                <a:extLst>
                  <a:ext uri="{FF2B5EF4-FFF2-40B4-BE49-F238E27FC236}">
                    <a16:creationId xmlns:a16="http://schemas.microsoft.com/office/drawing/2014/main" id="{0FED0514-DA0E-8041-B4EB-F5E1E2CE913C}"/>
                  </a:ext>
                </a:extLst>
              </p:cNvPr>
              <p:cNvGrpSpPr/>
              <p:nvPr/>
            </p:nvGrpSpPr>
            <p:grpSpPr>
              <a:xfrm rot="5400000">
                <a:off x="3480396" y="4677750"/>
                <a:ext cx="712494" cy="368126"/>
                <a:chOff x="3485441" y="4677750"/>
                <a:chExt cx="712494" cy="368126"/>
              </a:xfrm>
            </p:grpSpPr>
            <p:grpSp>
              <p:nvGrpSpPr>
                <p:cNvPr id="394" name="Group 393">
                  <a:extLst>
                    <a:ext uri="{FF2B5EF4-FFF2-40B4-BE49-F238E27FC236}">
                      <a16:creationId xmlns:a16="http://schemas.microsoft.com/office/drawing/2014/main" id="{44CD4F60-69B3-1840-AA0B-FF8578D78D0D}"/>
                    </a:ext>
                  </a:extLst>
                </p:cNvPr>
                <p:cNvGrpSpPr/>
                <p:nvPr/>
              </p:nvGrpSpPr>
              <p:grpSpPr>
                <a:xfrm>
                  <a:off x="4117783" y="4677750"/>
                  <a:ext cx="80152" cy="368126"/>
                  <a:chOff x="4117783" y="4677750"/>
                  <a:chExt cx="129006" cy="368126"/>
                </a:xfrm>
              </p:grpSpPr>
              <p:cxnSp>
                <p:nvCxnSpPr>
                  <p:cNvPr id="400" name="Straight Connector 399">
                    <a:extLst>
                      <a:ext uri="{FF2B5EF4-FFF2-40B4-BE49-F238E27FC236}">
                        <a16:creationId xmlns:a16="http://schemas.microsoft.com/office/drawing/2014/main" id="{317387E2-A5B6-BF4D-8178-6F65A4FED2F3}"/>
                      </a:ext>
                    </a:extLst>
                  </p:cNvPr>
                  <p:cNvCxnSpPr/>
                  <p:nvPr/>
                </p:nvCxnSpPr>
                <p:spPr>
                  <a:xfrm>
                    <a:off x="4117783" y="4677750"/>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01" name="Straight Connector 400">
                    <a:extLst>
                      <a:ext uri="{FF2B5EF4-FFF2-40B4-BE49-F238E27FC236}">
                        <a16:creationId xmlns:a16="http://schemas.microsoft.com/office/drawing/2014/main" id="{69683DFC-42D8-2D45-9DD6-88DCBEB6EA68}"/>
                      </a:ext>
                    </a:extLst>
                  </p:cNvPr>
                  <p:cNvCxnSpPr/>
                  <p:nvPr/>
                </p:nvCxnSpPr>
                <p:spPr>
                  <a:xfrm>
                    <a:off x="4117783" y="4769781"/>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02" name="Straight Connector 401">
                    <a:extLst>
                      <a:ext uri="{FF2B5EF4-FFF2-40B4-BE49-F238E27FC236}">
                        <a16:creationId xmlns:a16="http://schemas.microsoft.com/office/drawing/2014/main" id="{7950D976-0E2F-EF4A-B16C-F67223AAA244}"/>
                      </a:ext>
                    </a:extLst>
                  </p:cNvPr>
                  <p:cNvCxnSpPr/>
                  <p:nvPr/>
                </p:nvCxnSpPr>
                <p:spPr>
                  <a:xfrm>
                    <a:off x="4117783" y="4953845"/>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403" name="Straight Connector 402">
                    <a:extLst>
                      <a:ext uri="{FF2B5EF4-FFF2-40B4-BE49-F238E27FC236}">
                        <a16:creationId xmlns:a16="http://schemas.microsoft.com/office/drawing/2014/main" id="{1F1487C1-28E1-6B4E-BC71-26D992D5B9D0}"/>
                      </a:ext>
                    </a:extLst>
                  </p:cNvPr>
                  <p:cNvCxnSpPr/>
                  <p:nvPr/>
                </p:nvCxnSpPr>
                <p:spPr>
                  <a:xfrm>
                    <a:off x="4117783" y="5045876"/>
                    <a:ext cx="129006" cy="0"/>
                  </a:xfrm>
                  <a:prstGeom prst="line">
                    <a:avLst/>
                  </a:prstGeom>
                  <a:noFill/>
                  <a:ln w="12700" cap="flat" cmpd="sng" algn="ctr">
                    <a:solidFill>
                      <a:schemeClr val="accent1"/>
                    </a:solidFill>
                    <a:prstDash val="solid"/>
                    <a:headEnd type="none" w="lg" len="med"/>
                    <a:tailEnd type="none" w="lg" len="med"/>
                  </a:ln>
                  <a:effectLst/>
                </p:spPr>
              </p:cxnSp>
            </p:grpSp>
            <p:grpSp>
              <p:nvGrpSpPr>
                <p:cNvPr id="395" name="Group 394">
                  <a:extLst>
                    <a:ext uri="{FF2B5EF4-FFF2-40B4-BE49-F238E27FC236}">
                      <a16:creationId xmlns:a16="http://schemas.microsoft.com/office/drawing/2014/main" id="{C4403F77-958D-6B41-9180-F273BBB0CF2C}"/>
                    </a:ext>
                  </a:extLst>
                </p:cNvPr>
                <p:cNvGrpSpPr/>
                <p:nvPr/>
              </p:nvGrpSpPr>
              <p:grpSpPr>
                <a:xfrm>
                  <a:off x="3485441" y="4677750"/>
                  <a:ext cx="80152" cy="368126"/>
                  <a:chOff x="4117783" y="4677750"/>
                  <a:chExt cx="129006" cy="368126"/>
                </a:xfrm>
              </p:grpSpPr>
              <p:cxnSp>
                <p:nvCxnSpPr>
                  <p:cNvPr id="396" name="Straight Connector 395">
                    <a:extLst>
                      <a:ext uri="{FF2B5EF4-FFF2-40B4-BE49-F238E27FC236}">
                        <a16:creationId xmlns:a16="http://schemas.microsoft.com/office/drawing/2014/main" id="{E5112662-D958-DF48-9949-82154B6C40A8}"/>
                      </a:ext>
                    </a:extLst>
                  </p:cNvPr>
                  <p:cNvCxnSpPr/>
                  <p:nvPr/>
                </p:nvCxnSpPr>
                <p:spPr>
                  <a:xfrm>
                    <a:off x="4117783" y="4677750"/>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397" name="Straight Connector 396">
                    <a:extLst>
                      <a:ext uri="{FF2B5EF4-FFF2-40B4-BE49-F238E27FC236}">
                        <a16:creationId xmlns:a16="http://schemas.microsoft.com/office/drawing/2014/main" id="{062BB9A5-EF66-6045-886B-3A2B384DD3C2}"/>
                      </a:ext>
                    </a:extLst>
                  </p:cNvPr>
                  <p:cNvCxnSpPr/>
                  <p:nvPr/>
                </p:nvCxnSpPr>
                <p:spPr>
                  <a:xfrm>
                    <a:off x="4117783" y="4769781"/>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398" name="Straight Connector 397">
                    <a:extLst>
                      <a:ext uri="{FF2B5EF4-FFF2-40B4-BE49-F238E27FC236}">
                        <a16:creationId xmlns:a16="http://schemas.microsoft.com/office/drawing/2014/main" id="{10CF0951-1C22-FD4A-9CD1-3C8A8FEE70D0}"/>
                      </a:ext>
                    </a:extLst>
                  </p:cNvPr>
                  <p:cNvCxnSpPr/>
                  <p:nvPr/>
                </p:nvCxnSpPr>
                <p:spPr>
                  <a:xfrm>
                    <a:off x="4117783" y="4953845"/>
                    <a:ext cx="129006" cy="0"/>
                  </a:xfrm>
                  <a:prstGeom prst="line">
                    <a:avLst/>
                  </a:prstGeom>
                  <a:noFill/>
                  <a:ln w="12700" cap="flat" cmpd="sng" algn="ctr">
                    <a:solidFill>
                      <a:schemeClr val="accent1"/>
                    </a:solidFill>
                    <a:prstDash val="solid"/>
                    <a:headEnd type="none" w="lg" len="med"/>
                    <a:tailEnd type="none" w="lg" len="med"/>
                  </a:ln>
                  <a:effectLst/>
                </p:spPr>
              </p:cxnSp>
              <p:cxnSp>
                <p:nvCxnSpPr>
                  <p:cNvPr id="399" name="Straight Connector 398">
                    <a:extLst>
                      <a:ext uri="{FF2B5EF4-FFF2-40B4-BE49-F238E27FC236}">
                        <a16:creationId xmlns:a16="http://schemas.microsoft.com/office/drawing/2014/main" id="{8F596212-7578-5749-87C0-EC9D646AB2B6}"/>
                      </a:ext>
                    </a:extLst>
                  </p:cNvPr>
                  <p:cNvCxnSpPr/>
                  <p:nvPr/>
                </p:nvCxnSpPr>
                <p:spPr>
                  <a:xfrm>
                    <a:off x="4117783" y="5045876"/>
                    <a:ext cx="129006" cy="0"/>
                  </a:xfrm>
                  <a:prstGeom prst="line">
                    <a:avLst/>
                  </a:prstGeom>
                  <a:noFill/>
                  <a:ln w="12700" cap="flat" cmpd="sng" algn="ctr">
                    <a:solidFill>
                      <a:schemeClr val="accent1"/>
                    </a:solidFill>
                    <a:prstDash val="solid"/>
                    <a:headEnd type="none" w="lg" len="med"/>
                    <a:tailEnd type="none" w="lg" len="med"/>
                  </a:ln>
                  <a:effectLst/>
                </p:spPr>
              </p:cxnSp>
            </p:grpSp>
          </p:grpSp>
        </p:grpSp>
        <p:sp>
          <p:nvSpPr>
            <p:cNvPr id="390" name="Freeform: Shape 520">
              <a:extLst>
                <a:ext uri="{FF2B5EF4-FFF2-40B4-BE49-F238E27FC236}">
                  <a16:creationId xmlns:a16="http://schemas.microsoft.com/office/drawing/2014/main" id="{D77827C7-0245-994A-A76A-EEC41452D1E7}"/>
                </a:ext>
              </a:extLst>
            </p:cNvPr>
            <p:cNvSpPr/>
            <p:nvPr/>
          </p:nvSpPr>
          <p:spPr bwMode="auto">
            <a:xfrm>
              <a:off x="10124345" y="3293573"/>
              <a:ext cx="71612" cy="91319"/>
            </a:xfrm>
            <a:custGeom>
              <a:avLst/>
              <a:gdLst>
                <a:gd name="connsiteX0" fmla="*/ 699778 w 974972"/>
                <a:gd name="connsiteY0" fmla="*/ 0 h 1504393"/>
                <a:gd name="connsiteX1" fmla="*/ 502371 w 974972"/>
                <a:gd name="connsiteY1" fmla="*/ 571355 h 1504393"/>
                <a:gd name="connsiteX2" fmla="*/ 597565 w 974972"/>
                <a:gd name="connsiteY2" fmla="*/ 571355 h 1504393"/>
                <a:gd name="connsiteX3" fmla="*/ 629015 w 974972"/>
                <a:gd name="connsiteY3" fmla="*/ 571355 h 1504393"/>
                <a:gd name="connsiteX4" fmla="*/ 974972 w 974972"/>
                <a:gd name="connsiteY4" fmla="*/ 571355 h 1504393"/>
                <a:gd name="connsiteX5" fmla="*/ 275193 w 974972"/>
                <a:gd name="connsiteY5" fmla="*/ 1504393 h 1504393"/>
                <a:gd name="connsiteX6" fmla="*/ 472601 w 974972"/>
                <a:gd name="connsiteY6" fmla="*/ 933038 h 1504393"/>
                <a:gd name="connsiteX7" fmla="*/ 377407 w 974972"/>
                <a:gd name="connsiteY7" fmla="*/ 933038 h 1504393"/>
                <a:gd name="connsiteX8" fmla="*/ 349889 w 974972"/>
                <a:gd name="connsiteY8" fmla="*/ 933038 h 1504393"/>
                <a:gd name="connsiteX9" fmla="*/ 0 w 974972"/>
                <a:gd name="connsiteY9" fmla="*/ 933038 h 1504393"/>
                <a:gd name="connsiteX10" fmla="*/ 699778 w 974972"/>
                <a:gd name="connsiteY10" fmla="*/ 0 h 150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4972" h="1504393">
                  <a:moveTo>
                    <a:pt x="699778" y="0"/>
                  </a:moveTo>
                  <a:lnTo>
                    <a:pt x="502371" y="571355"/>
                  </a:lnTo>
                  <a:lnTo>
                    <a:pt x="597565" y="571355"/>
                  </a:lnTo>
                  <a:lnTo>
                    <a:pt x="629015" y="571355"/>
                  </a:lnTo>
                  <a:lnTo>
                    <a:pt x="974972" y="571355"/>
                  </a:lnTo>
                  <a:lnTo>
                    <a:pt x="275193" y="1504393"/>
                  </a:lnTo>
                  <a:lnTo>
                    <a:pt x="472601" y="933038"/>
                  </a:lnTo>
                  <a:lnTo>
                    <a:pt x="377407" y="933038"/>
                  </a:lnTo>
                  <a:lnTo>
                    <a:pt x="349889" y="933038"/>
                  </a:lnTo>
                  <a:lnTo>
                    <a:pt x="0" y="933038"/>
                  </a:lnTo>
                  <a:lnTo>
                    <a:pt x="699778" y="0"/>
                  </a:lnTo>
                  <a:close/>
                </a:path>
              </a:pathLst>
            </a:custGeom>
            <a:no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78D4"/>
                </a:solidFill>
                <a:effectLst/>
                <a:uLnTx/>
                <a:uFillTx/>
                <a:latin typeface="Segoe UI"/>
                <a:ea typeface="+mn-ea"/>
                <a:cs typeface="Segoe UI" pitchFamily="34" charset="0"/>
              </a:endParaRPr>
            </a:p>
          </p:txBody>
        </p:sp>
      </p:grpSp>
      <p:sp>
        <p:nvSpPr>
          <p:cNvPr id="414" name="TextBox 413">
            <a:extLst>
              <a:ext uri="{FF2B5EF4-FFF2-40B4-BE49-F238E27FC236}">
                <a16:creationId xmlns:a16="http://schemas.microsoft.com/office/drawing/2014/main" id="{1E2D3E37-F01A-654B-A6CC-02141460F022}"/>
              </a:ext>
            </a:extLst>
          </p:cNvPr>
          <p:cNvSpPr txBox="1"/>
          <p:nvPr/>
        </p:nvSpPr>
        <p:spPr>
          <a:xfrm>
            <a:off x="10938515" y="6010716"/>
            <a:ext cx="383435" cy="323165"/>
          </a:xfrm>
          <a:prstGeom prst="rect">
            <a:avLst/>
          </a:prstGeom>
          <a:noFill/>
          <a:ln>
            <a:noFill/>
          </a:ln>
        </p:spPr>
        <p:txBody>
          <a:bodyPr wrap="square" lIns="0" tIns="0" rIns="0" bIns="182880" rtlCol="0" anchor="b" anchorCtr="0">
            <a:spAutoFit/>
          </a:bodyPr>
          <a:lstStyle>
            <a:defPPr>
              <a:defRPr lang="en-US"/>
            </a:defPPr>
            <a:lvl1pPr marR="0" lvl="0" indent="0" algn="ctr" defTabSz="895870" fontAlgn="auto">
              <a:lnSpc>
                <a:spcPct val="90000"/>
              </a:lnSpc>
              <a:spcBef>
                <a:spcPts val="0"/>
              </a:spcBef>
              <a:spcAft>
                <a:spcPts val="588"/>
              </a:spcAft>
              <a:buClrTx/>
              <a:buSzTx/>
              <a:buFontTx/>
              <a:buNone/>
              <a:tabLst/>
              <a:defRPr kumimoji="0" sz="1000" b="0" i="0" u="none" strike="noStrike" cap="none" spc="0" normalizeH="0" baseline="0">
                <a:ln>
                  <a:noFill/>
                </a:ln>
                <a:gradFill>
                  <a:gsLst>
                    <a:gs pos="8108">
                      <a:schemeClr val="bg1"/>
                    </a:gs>
                    <a:gs pos="23423">
                      <a:schemeClr val="bg1"/>
                    </a:gs>
                  </a:gsLst>
                  <a:lin ang="5400000" scaled="0"/>
                </a:gradFill>
                <a:effectLst/>
                <a:uLnTx/>
                <a:uFillTx/>
                <a:latin typeface="Segoe UI Semibold" panose="020B0702040204020203" pitchFamily="34" charset="0"/>
                <a:cs typeface="Segoe UI Semibold" panose="020B0702040204020203" pitchFamily="34" charset="0"/>
              </a:defRPr>
            </a:lvl1p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1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FPGA</a:t>
            </a:r>
          </a:p>
        </p:txBody>
      </p:sp>
      <p:cxnSp>
        <p:nvCxnSpPr>
          <p:cNvPr id="129" name="Straight Connector 128">
            <a:extLst>
              <a:ext uri="{FF2B5EF4-FFF2-40B4-BE49-F238E27FC236}">
                <a16:creationId xmlns:a16="http://schemas.microsoft.com/office/drawing/2014/main" id="{178B6889-888C-0D40-B490-E14DC9849763}"/>
              </a:ext>
            </a:extLst>
          </p:cNvPr>
          <p:cNvCxnSpPr>
            <a:cxnSpLocks/>
          </p:cNvCxnSpPr>
          <p:nvPr/>
        </p:nvCxnSpPr>
        <p:spPr>
          <a:xfrm>
            <a:off x="526596" y="2360703"/>
            <a:ext cx="11176969" cy="0"/>
          </a:xfrm>
          <a:prstGeom prst="line">
            <a:avLst/>
          </a:prstGeom>
          <a:noFill/>
          <a:ln w="15875" cap="rnd" cmpd="sng" algn="ctr">
            <a:solidFill>
              <a:srgbClr val="D9D9D9"/>
            </a:solidFill>
            <a:prstDash val="solid"/>
            <a:headEnd type="none"/>
            <a:tailEnd type="none"/>
          </a:ln>
          <a:effectLst/>
        </p:spPr>
      </p:cxnSp>
      <p:cxnSp>
        <p:nvCxnSpPr>
          <p:cNvPr id="132" name="Straight Connector 131">
            <a:extLst>
              <a:ext uri="{FF2B5EF4-FFF2-40B4-BE49-F238E27FC236}">
                <a16:creationId xmlns:a16="http://schemas.microsoft.com/office/drawing/2014/main" id="{FED9CEDB-044D-8143-BA2D-06C67494C87C}"/>
              </a:ext>
            </a:extLst>
          </p:cNvPr>
          <p:cNvCxnSpPr>
            <a:cxnSpLocks/>
          </p:cNvCxnSpPr>
          <p:nvPr/>
        </p:nvCxnSpPr>
        <p:spPr>
          <a:xfrm>
            <a:off x="526596" y="3349578"/>
            <a:ext cx="11176969" cy="0"/>
          </a:xfrm>
          <a:prstGeom prst="line">
            <a:avLst/>
          </a:prstGeom>
          <a:noFill/>
          <a:ln w="15875" cap="rnd" cmpd="sng" algn="ctr">
            <a:solidFill>
              <a:sysClr val="window" lastClr="FFFFFF">
                <a:lumMod val="85000"/>
              </a:sysClr>
            </a:solidFill>
            <a:prstDash val="solid"/>
            <a:headEnd type="none"/>
            <a:tailEnd type="none"/>
          </a:ln>
          <a:effectLst/>
        </p:spPr>
      </p:cxnSp>
      <p:cxnSp>
        <p:nvCxnSpPr>
          <p:cNvPr id="134" name="Straight Connector 133">
            <a:extLst>
              <a:ext uri="{FF2B5EF4-FFF2-40B4-BE49-F238E27FC236}">
                <a16:creationId xmlns:a16="http://schemas.microsoft.com/office/drawing/2014/main" id="{A107D106-AE8A-6749-8F47-252830B81E2C}"/>
              </a:ext>
            </a:extLst>
          </p:cNvPr>
          <p:cNvCxnSpPr>
            <a:cxnSpLocks/>
          </p:cNvCxnSpPr>
          <p:nvPr/>
        </p:nvCxnSpPr>
        <p:spPr>
          <a:xfrm>
            <a:off x="526596" y="5327328"/>
            <a:ext cx="11176969" cy="0"/>
          </a:xfrm>
          <a:prstGeom prst="line">
            <a:avLst/>
          </a:prstGeom>
          <a:noFill/>
          <a:ln w="15875" cap="rnd" cmpd="sng" algn="ctr">
            <a:solidFill>
              <a:sysClr val="window" lastClr="FFFFFF">
                <a:lumMod val="85000"/>
              </a:sysClr>
            </a:solidFill>
            <a:prstDash val="solid"/>
            <a:headEnd type="none"/>
            <a:tailEnd type="none"/>
          </a:ln>
          <a:effectLst/>
        </p:spPr>
      </p:cxnSp>
      <p:pic>
        <p:nvPicPr>
          <p:cNvPr id="5" name="Picture 4">
            <a:extLst>
              <a:ext uri="{FF2B5EF4-FFF2-40B4-BE49-F238E27FC236}">
                <a16:creationId xmlns:a16="http://schemas.microsoft.com/office/drawing/2014/main" id="{D57748C6-EBE9-8A43-8CA6-2A7D66B76299}"/>
              </a:ext>
            </a:extLst>
          </p:cNvPr>
          <p:cNvPicPr>
            <a:picLocks noChangeAspect="1"/>
          </p:cNvPicPr>
          <p:nvPr/>
        </p:nvPicPr>
        <p:blipFill>
          <a:blip r:embed="rId5">
            <a:biLevel thresh="75000"/>
          </a:blip>
          <a:stretch>
            <a:fillRect/>
          </a:stretch>
        </p:blipFill>
        <p:spPr>
          <a:xfrm>
            <a:off x="10941642" y="3544156"/>
            <a:ext cx="380308" cy="373064"/>
          </a:xfrm>
          <a:prstGeom prst="rect">
            <a:avLst/>
          </a:prstGeom>
        </p:spPr>
      </p:pic>
      <p:pic>
        <p:nvPicPr>
          <p:cNvPr id="12" name="Picture 11" descr="A close up of a sign&#10;&#10;Description automatically generated">
            <a:extLst>
              <a:ext uri="{FF2B5EF4-FFF2-40B4-BE49-F238E27FC236}">
                <a16:creationId xmlns:a16="http://schemas.microsoft.com/office/drawing/2014/main" id="{D623A650-248F-594C-B0A0-566D602CB85C}"/>
              </a:ext>
            </a:extLst>
          </p:cNvPr>
          <p:cNvPicPr>
            <a:picLocks noChangeAspect="1"/>
          </p:cNvPicPr>
          <p:nvPr/>
        </p:nvPicPr>
        <p:blipFill>
          <a:blip r:embed="rId6">
            <a:biLevel thresh="75000"/>
            <a:extLst>
              <a:ext uri="{28A0092B-C50C-407E-A947-70E740481C1C}">
                <a14:useLocalDpi xmlns:a14="http://schemas.microsoft.com/office/drawing/2010/main" val="0"/>
              </a:ext>
            </a:extLst>
          </a:blip>
          <a:stretch>
            <a:fillRect/>
          </a:stretch>
        </p:blipFill>
        <p:spPr>
          <a:xfrm>
            <a:off x="8660275" y="3552632"/>
            <a:ext cx="298830" cy="323165"/>
          </a:xfrm>
          <a:prstGeom prst="rect">
            <a:avLst/>
          </a:prstGeom>
        </p:spPr>
      </p:pic>
      <p:pic>
        <p:nvPicPr>
          <p:cNvPr id="14" name="Picture 13">
            <a:extLst>
              <a:ext uri="{FF2B5EF4-FFF2-40B4-BE49-F238E27FC236}">
                <a16:creationId xmlns:a16="http://schemas.microsoft.com/office/drawing/2014/main" id="{3CA18295-B913-B94E-87B5-A67A50B81CB3}"/>
              </a:ext>
            </a:extLst>
          </p:cNvPr>
          <p:cNvPicPr>
            <a:picLocks noChangeAspect="1"/>
          </p:cNvPicPr>
          <p:nvPr/>
        </p:nvPicPr>
        <p:blipFill>
          <a:blip r:embed="rId7">
            <a:biLevel thresh="75000"/>
            <a:extLst>
              <a:ext uri="{28A0092B-C50C-407E-A947-70E740481C1C}">
                <a14:useLocalDpi xmlns:a14="http://schemas.microsoft.com/office/drawing/2010/main" val="0"/>
              </a:ext>
            </a:extLst>
          </a:blip>
          <a:stretch>
            <a:fillRect/>
          </a:stretch>
        </p:blipFill>
        <p:spPr>
          <a:xfrm>
            <a:off x="7427019" y="3550488"/>
            <a:ext cx="292099" cy="343181"/>
          </a:xfrm>
          <a:prstGeom prst="rect">
            <a:avLst/>
          </a:prstGeom>
        </p:spPr>
      </p:pic>
      <p:pic>
        <p:nvPicPr>
          <p:cNvPr id="19" name="Picture 18">
            <a:extLst>
              <a:ext uri="{FF2B5EF4-FFF2-40B4-BE49-F238E27FC236}">
                <a16:creationId xmlns:a16="http://schemas.microsoft.com/office/drawing/2014/main" id="{19AB9A75-BCAD-0D40-AEA0-4A016B2FF0A3}"/>
              </a:ext>
            </a:extLst>
          </p:cNvPr>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9775424" y="3599456"/>
            <a:ext cx="553473" cy="294200"/>
          </a:xfrm>
          <a:prstGeom prst="rect">
            <a:avLst/>
          </a:prstGeom>
        </p:spPr>
      </p:pic>
      <p:cxnSp>
        <p:nvCxnSpPr>
          <p:cNvPr id="133" name="Straight Connector 132">
            <a:extLst>
              <a:ext uri="{FF2B5EF4-FFF2-40B4-BE49-F238E27FC236}">
                <a16:creationId xmlns:a16="http://schemas.microsoft.com/office/drawing/2014/main" id="{E5584A0E-3398-2F42-A0A8-57A0B927E89B}"/>
              </a:ext>
            </a:extLst>
          </p:cNvPr>
          <p:cNvCxnSpPr>
            <a:cxnSpLocks/>
          </p:cNvCxnSpPr>
          <p:nvPr/>
        </p:nvCxnSpPr>
        <p:spPr>
          <a:xfrm>
            <a:off x="526596" y="4338453"/>
            <a:ext cx="11176969" cy="0"/>
          </a:xfrm>
          <a:prstGeom prst="line">
            <a:avLst/>
          </a:prstGeom>
          <a:noFill/>
          <a:ln w="15875" cap="rnd" cmpd="sng" algn="ctr">
            <a:solidFill>
              <a:sysClr val="window" lastClr="FFFFFF">
                <a:lumMod val="85000"/>
              </a:sysClr>
            </a:solidFill>
            <a:prstDash val="solid"/>
            <a:headEnd type="none"/>
            <a:tailEnd type="none"/>
          </a:ln>
          <a:effectLst/>
        </p:spPr>
      </p:cxnSp>
      <p:sp>
        <p:nvSpPr>
          <p:cNvPr id="4" name="TextBox 3">
            <a:extLst>
              <a:ext uri="{FF2B5EF4-FFF2-40B4-BE49-F238E27FC236}">
                <a16:creationId xmlns:a16="http://schemas.microsoft.com/office/drawing/2014/main" id="{C93AC34D-818E-4EDC-95C6-94BCC080C8DA}"/>
              </a:ext>
            </a:extLst>
          </p:cNvPr>
          <p:cNvSpPr txBox="1"/>
          <p:nvPr/>
        </p:nvSpPr>
        <p:spPr>
          <a:xfrm>
            <a:off x="3888921" y="6351597"/>
            <a:ext cx="5289146" cy="286232"/>
          </a:xfrm>
          <a:prstGeom prst="rect">
            <a:avLst/>
          </a:prstGeom>
          <a:solidFill>
            <a:schemeClr val="bg1"/>
          </a:solidFill>
        </p:spPr>
        <p:txBody>
          <a:bodyPr wrap="square" lIns="91440" tIns="45720" rIns="91440" bIns="4572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a:ea typeface="+mn-ea"/>
                <a:cs typeface="Segoe UI" pitchFamily="34" charset="0"/>
              </a:rPr>
              <a:t>From the Intelligent Cloud to the Intelligent Edge</a:t>
            </a:r>
          </a:p>
        </p:txBody>
      </p:sp>
      <p:sp>
        <p:nvSpPr>
          <p:cNvPr id="139" name="Rectangle 138">
            <a:extLst>
              <a:ext uri="{FF2B5EF4-FFF2-40B4-BE49-F238E27FC236}">
                <a16:creationId xmlns:a16="http://schemas.microsoft.com/office/drawing/2014/main" id="{C203AD22-959A-4177-97FF-C0DC8FA0162E}"/>
              </a:ext>
            </a:extLst>
          </p:cNvPr>
          <p:cNvSpPr/>
          <p:nvPr/>
        </p:nvSpPr>
        <p:spPr>
          <a:xfrm>
            <a:off x="11216081" y="0"/>
            <a:ext cx="974360" cy="763398"/>
          </a:xfrm>
          <a:prstGeom prst="rect">
            <a:avLst/>
          </a:prstGeom>
          <a:solidFill>
            <a:srgbClr val="FFFFFF">
              <a:alpha val="88000"/>
            </a:srgbClr>
          </a:solidFill>
          <a:ln w="1079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85" name="Freeform 128">
            <a:extLst>
              <a:ext uri="{FF2B5EF4-FFF2-40B4-BE49-F238E27FC236}">
                <a16:creationId xmlns:a16="http://schemas.microsoft.com/office/drawing/2014/main" id="{4E379510-B6B1-924F-9388-83DD38F48291}"/>
              </a:ext>
            </a:extLst>
          </p:cNvPr>
          <p:cNvSpPr>
            <a:spLocks noChangeAspect="1"/>
          </p:cNvSpPr>
          <p:nvPr/>
        </p:nvSpPr>
        <p:spPr bwMode="auto">
          <a:xfrm>
            <a:off x="4014495" y="6357398"/>
            <a:ext cx="407826" cy="2283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9050">
            <a:solidFill>
              <a:schemeClr val="accent1"/>
            </a:solidFill>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333333"/>
              </a:solidFill>
              <a:effectLst/>
              <a:uLnTx/>
              <a:uFillTx/>
              <a:latin typeface="Segoe UI Semibold"/>
              <a:ea typeface="+mn-ea"/>
              <a:cs typeface="+mn-cs"/>
            </a:endParaRPr>
          </a:p>
        </p:txBody>
      </p:sp>
      <p:grpSp>
        <p:nvGrpSpPr>
          <p:cNvPr id="2" name="Group 1">
            <a:extLst>
              <a:ext uri="{FF2B5EF4-FFF2-40B4-BE49-F238E27FC236}">
                <a16:creationId xmlns:a16="http://schemas.microsoft.com/office/drawing/2014/main" id="{416AC4B3-B2A3-4C4E-8045-2DFAD50B3750}"/>
              </a:ext>
            </a:extLst>
          </p:cNvPr>
          <p:cNvGrpSpPr/>
          <p:nvPr/>
        </p:nvGrpSpPr>
        <p:grpSpPr>
          <a:xfrm>
            <a:off x="8661820" y="6366811"/>
            <a:ext cx="260166" cy="259052"/>
            <a:chOff x="9301765" y="6305291"/>
            <a:chExt cx="290033" cy="288792"/>
          </a:xfrm>
        </p:grpSpPr>
        <p:grpSp>
          <p:nvGrpSpPr>
            <p:cNvPr id="177" name="Group 176">
              <a:extLst>
                <a:ext uri="{FF2B5EF4-FFF2-40B4-BE49-F238E27FC236}">
                  <a16:creationId xmlns:a16="http://schemas.microsoft.com/office/drawing/2014/main" id="{511F3B6B-B511-CE45-A1EA-D9945CFBF70A}"/>
                </a:ext>
              </a:extLst>
            </p:cNvPr>
            <p:cNvGrpSpPr/>
            <p:nvPr/>
          </p:nvGrpSpPr>
          <p:grpSpPr>
            <a:xfrm flipH="1">
              <a:off x="9301765" y="6305291"/>
              <a:ext cx="290033" cy="288792"/>
              <a:chOff x="7749590" y="2876913"/>
              <a:chExt cx="187018" cy="188120"/>
            </a:xfrm>
            <a:noFill/>
          </p:grpSpPr>
          <p:sp>
            <p:nvSpPr>
              <p:cNvPr id="179" name="Freeform 99">
                <a:extLst>
                  <a:ext uri="{FF2B5EF4-FFF2-40B4-BE49-F238E27FC236}">
                    <a16:creationId xmlns:a16="http://schemas.microsoft.com/office/drawing/2014/main" id="{9DB6FE35-37CE-3A45-80C0-5A50DC59CED3}"/>
                  </a:ext>
                </a:extLst>
              </p:cNvPr>
              <p:cNvSpPr>
                <a:spLocks/>
              </p:cNvSpPr>
              <p:nvPr/>
            </p:nvSpPr>
            <p:spPr bwMode="auto">
              <a:xfrm>
                <a:off x="7749616" y="2951946"/>
                <a:ext cx="111966" cy="113087"/>
              </a:xfrm>
              <a:custGeom>
                <a:avLst/>
                <a:gdLst>
                  <a:gd name="T0" fmla="*/ 0 w 46"/>
                  <a:gd name="T1" fmla="*/ 0 h 47"/>
                  <a:gd name="T2" fmla="*/ 46 w 46"/>
                  <a:gd name="T3" fmla="*/ 47 h 47"/>
                </a:gdLst>
                <a:ahLst/>
                <a:cxnLst>
                  <a:cxn ang="0">
                    <a:pos x="T0" y="T1"/>
                  </a:cxn>
                  <a:cxn ang="0">
                    <a:pos x="T2" y="T3"/>
                  </a:cxn>
                </a:cxnLst>
                <a:rect l="0" t="0" r="r" b="b"/>
                <a:pathLst>
                  <a:path w="46" h="47">
                    <a:moveTo>
                      <a:pt x="0" y="0"/>
                    </a:moveTo>
                    <a:cubicBezTo>
                      <a:pt x="25" y="0"/>
                      <a:pt x="46" y="21"/>
                      <a:pt x="46" y="47"/>
                    </a:cubicBezTo>
                  </a:path>
                </a:pathLst>
              </a:custGeom>
              <a:grpFill/>
              <a:ln w="19050" cap="flat">
                <a:solidFill>
                  <a:schemeClr val="accent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Segoe UI Semibold"/>
                  <a:ea typeface="+mn-ea"/>
                  <a:cs typeface="+mn-cs"/>
                </a:endParaRPr>
              </a:p>
            </p:txBody>
          </p:sp>
          <p:sp>
            <p:nvSpPr>
              <p:cNvPr id="180" name="Freeform 100">
                <a:extLst>
                  <a:ext uri="{FF2B5EF4-FFF2-40B4-BE49-F238E27FC236}">
                    <a16:creationId xmlns:a16="http://schemas.microsoft.com/office/drawing/2014/main" id="{8ECE2375-D620-EA46-B558-C5F448CD92F2}"/>
                  </a:ext>
                </a:extLst>
              </p:cNvPr>
              <p:cNvSpPr>
                <a:spLocks/>
              </p:cNvSpPr>
              <p:nvPr/>
            </p:nvSpPr>
            <p:spPr bwMode="auto">
              <a:xfrm>
                <a:off x="7749590" y="2916113"/>
                <a:ext cx="150035" cy="148916"/>
              </a:xfrm>
              <a:custGeom>
                <a:avLst/>
                <a:gdLst>
                  <a:gd name="T0" fmla="*/ 0 w 62"/>
                  <a:gd name="T1" fmla="*/ 0 h 62"/>
                  <a:gd name="T2" fmla="*/ 62 w 62"/>
                  <a:gd name="T3" fmla="*/ 62 h 62"/>
                </a:gdLst>
                <a:ahLst/>
                <a:cxnLst>
                  <a:cxn ang="0">
                    <a:pos x="T0" y="T1"/>
                  </a:cxn>
                  <a:cxn ang="0">
                    <a:pos x="T2" y="T3"/>
                  </a:cxn>
                </a:cxnLst>
                <a:rect l="0" t="0" r="r" b="b"/>
                <a:pathLst>
                  <a:path w="62" h="62">
                    <a:moveTo>
                      <a:pt x="0" y="0"/>
                    </a:moveTo>
                    <a:cubicBezTo>
                      <a:pt x="34" y="0"/>
                      <a:pt x="62" y="27"/>
                      <a:pt x="62" y="62"/>
                    </a:cubicBezTo>
                  </a:path>
                </a:pathLst>
              </a:custGeom>
              <a:grpFill/>
              <a:ln w="19050" cap="flat">
                <a:solidFill>
                  <a:schemeClr val="accent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Segoe UI Semibold"/>
                  <a:ea typeface="+mn-ea"/>
                  <a:cs typeface="+mn-cs"/>
                </a:endParaRPr>
              </a:p>
            </p:txBody>
          </p:sp>
          <p:sp>
            <p:nvSpPr>
              <p:cNvPr id="181" name="Freeform 101">
                <a:extLst>
                  <a:ext uri="{FF2B5EF4-FFF2-40B4-BE49-F238E27FC236}">
                    <a16:creationId xmlns:a16="http://schemas.microsoft.com/office/drawing/2014/main" id="{99C0EDB3-E644-134E-ADD3-08C207CC8D73}"/>
                  </a:ext>
                </a:extLst>
              </p:cNvPr>
              <p:cNvSpPr>
                <a:spLocks/>
              </p:cNvSpPr>
              <p:nvPr/>
            </p:nvSpPr>
            <p:spPr bwMode="auto">
              <a:xfrm>
                <a:off x="7749625" y="2876913"/>
                <a:ext cx="186983" cy="188103"/>
              </a:xfrm>
              <a:custGeom>
                <a:avLst/>
                <a:gdLst>
                  <a:gd name="T0" fmla="*/ 0 w 77"/>
                  <a:gd name="T1" fmla="*/ 0 h 78"/>
                  <a:gd name="T2" fmla="*/ 77 w 77"/>
                  <a:gd name="T3" fmla="*/ 78 h 78"/>
                </a:gdLst>
                <a:ahLst/>
                <a:cxnLst>
                  <a:cxn ang="0">
                    <a:pos x="T0" y="T1"/>
                  </a:cxn>
                  <a:cxn ang="0">
                    <a:pos x="T2" y="T3"/>
                  </a:cxn>
                </a:cxnLst>
                <a:rect l="0" t="0" r="r" b="b"/>
                <a:pathLst>
                  <a:path w="77" h="78">
                    <a:moveTo>
                      <a:pt x="0" y="0"/>
                    </a:moveTo>
                    <a:cubicBezTo>
                      <a:pt x="42" y="0"/>
                      <a:pt x="77" y="35"/>
                      <a:pt x="77" y="78"/>
                    </a:cubicBezTo>
                  </a:path>
                </a:pathLst>
              </a:custGeom>
              <a:grpFill/>
              <a:ln w="19050" cap="flat">
                <a:solidFill>
                  <a:schemeClr val="accent1"/>
                </a:solidFill>
                <a:prstDash val="solid"/>
                <a:miter lim="800000"/>
                <a:headEnd/>
                <a:tailEnd/>
              </a:ln>
              <a:extLst/>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Segoe UI Semibold"/>
                  <a:ea typeface="+mn-ea"/>
                  <a:cs typeface="+mn-cs"/>
                </a:endParaRPr>
              </a:p>
            </p:txBody>
          </p:sp>
        </p:grpSp>
        <p:sp>
          <p:nvSpPr>
            <p:cNvPr id="178" name="Oval 177">
              <a:extLst>
                <a:ext uri="{FF2B5EF4-FFF2-40B4-BE49-F238E27FC236}">
                  <a16:creationId xmlns:a16="http://schemas.microsoft.com/office/drawing/2014/main" id="{B8936ECA-DC72-7543-A3E6-69BE1AACC029}"/>
                </a:ext>
              </a:extLst>
            </p:cNvPr>
            <p:cNvSpPr/>
            <p:nvPr/>
          </p:nvSpPr>
          <p:spPr bwMode="auto">
            <a:xfrm>
              <a:off x="9496196" y="6496061"/>
              <a:ext cx="88179" cy="87287"/>
            </a:xfrm>
            <a:prstGeom prst="ellipse">
              <a:avLst/>
            </a:pr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sp>
        <p:nvSpPr>
          <p:cNvPr id="122" name="Rectangle 121">
            <a:extLst>
              <a:ext uri="{FF2B5EF4-FFF2-40B4-BE49-F238E27FC236}">
                <a16:creationId xmlns:a16="http://schemas.microsoft.com/office/drawing/2014/main" id="{B606F9CF-91F0-40DB-8578-49454D590DDA}"/>
              </a:ext>
            </a:extLst>
          </p:cNvPr>
          <p:cNvSpPr/>
          <p:nvPr/>
        </p:nvSpPr>
        <p:spPr>
          <a:xfrm>
            <a:off x="8310975" y="2999236"/>
            <a:ext cx="910507" cy="138499"/>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Notebooks</a:t>
            </a:r>
          </a:p>
        </p:txBody>
      </p:sp>
      <p:sp>
        <p:nvSpPr>
          <p:cNvPr id="123" name="Rectangle 122">
            <a:extLst>
              <a:ext uri="{FF2B5EF4-FFF2-40B4-BE49-F238E27FC236}">
                <a16:creationId xmlns:a16="http://schemas.microsoft.com/office/drawing/2014/main" id="{91C86E93-B799-4A88-96CA-E58306F74A12}"/>
              </a:ext>
            </a:extLst>
          </p:cNvPr>
          <p:cNvSpPr/>
          <p:nvPr/>
        </p:nvSpPr>
        <p:spPr>
          <a:xfrm>
            <a:off x="9767880" y="2999236"/>
            <a:ext cx="387927" cy="138499"/>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Jupyter</a:t>
            </a:r>
            <a:endPar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24" name="Rectangle 123">
            <a:extLst>
              <a:ext uri="{FF2B5EF4-FFF2-40B4-BE49-F238E27FC236}">
                <a16:creationId xmlns:a16="http://schemas.microsoft.com/office/drawing/2014/main" id="{D831574A-8B02-4C4C-92E5-F01BA660B3A8}"/>
              </a:ext>
            </a:extLst>
          </p:cNvPr>
          <p:cNvSpPr/>
          <p:nvPr/>
        </p:nvSpPr>
        <p:spPr>
          <a:xfrm>
            <a:off x="7079348" y="3004278"/>
            <a:ext cx="987450" cy="138499"/>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Visual Studio Code</a:t>
            </a:r>
          </a:p>
        </p:txBody>
      </p:sp>
      <p:sp>
        <p:nvSpPr>
          <p:cNvPr id="125" name="Rectangle 124">
            <a:extLst>
              <a:ext uri="{FF2B5EF4-FFF2-40B4-BE49-F238E27FC236}">
                <a16:creationId xmlns:a16="http://schemas.microsoft.com/office/drawing/2014/main" id="{295301EB-AD19-4058-AE31-C07A99762330}"/>
              </a:ext>
            </a:extLst>
          </p:cNvPr>
          <p:cNvSpPr/>
          <p:nvPr/>
        </p:nvSpPr>
        <p:spPr>
          <a:xfrm>
            <a:off x="10747916" y="2998515"/>
            <a:ext cx="764633" cy="138499"/>
          </a:xfrm>
          <a:prstGeom prst="rect">
            <a:avLst/>
          </a:prstGeom>
        </p:spPr>
        <p:txBody>
          <a:bodyPr wrap="non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Command line</a:t>
            </a:r>
          </a:p>
        </p:txBody>
      </p:sp>
      <p:grpSp>
        <p:nvGrpSpPr>
          <p:cNvPr id="126" name="Group 125">
            <a:extLst>
              <a:ext uri="{FF2B5EF4-FFF2-40B4-BE49-F238E27FC236}">
                <a16:creationId xmlns:a16="http://schemas.microsoft.com/office/drawing/2014/main" id="{134AF66B-671A-41A0-85CA-0042F7394050}"/>
              </a:ext>
            </a:extLst>
          </p:cNvPr>
          <p:cNvGrpSpPr/>
          <p:nvPr/>
        </p:nvGrpSpPr>
        <p:grpSpPr>
          <a:xfrm>
            <a:off x="10955585" y="2548593"/>
            <a:ext cx="349295" cy="297138"/>
            <a:chOff x="11238522" y="2214151"/>
            <a:chExt cx="394713" cy="335774"/>
          </a:xfrm>
        </p:grpSpPr>
        <p:grpSp>
          <p:nvGrpSpPr>
            <p:cNvPr id="127" name="Group 126">
              <a:extLst>
                <a:ext uri="{FF2B5EF4-FFF2-40B4-BE49-F238E27FC236}">
                  <a16:creationId xmlns:a16="http://schemas.microsoft.com/office/drawing/2014/main" id="{BC44788F-BB62-4ACC-9877-43664F81B414}"/>
                </a:ext>
              </a:extLst>
            </p:cNvPr>
            <p:cNvGrpSpPr/>
            <p:nvPr/>
          </p:nvGrpSpPr>
          <p:grpSpPr>
            <a:xfrm>
              <a:off x="11238522" y="2214151"/>
              <a:ext cx="394713" cy="335774"/>
              <a:chOff x="2107244" y="1575258"/>
              <a:chExt cx="310993" cy="264555"/>
            </a:xfrm>
          </p:grpSpPr>
          <p:grpSp>
            <p:nvGrpSpPr>
              <p:cNvPr id="131" name="Group 130">
                <a:extLst>
                  <a:ext uri="{FF2B5EF4-FFF2-40B4-BE49-F238E27FC236}">
                    <a16:creationId xmlns:a16="http://schemas.microsoft.com/office/drawing/2014/main" id="{31720CCF-7055-4C7B-88BB-162570E3A275}"/>
                  </a:ext>
                </a:extLst>
              </p:cNvPr>
              <p:cNvGrpSpPr/>
              <p:nvPr/>
            </p:nvGrpSpPr>
            <p:grpSpPr>
              <a:xfrm>
                <a:off x="2107244" y="1575258"/>
                <a:ext cx="310993" cy="264555"/>
                <a:chOff x="2107244" y="1575258"/>
                <a:chExt cx="310993" cy="264555"/>
              </a:xfrm>
            </p:grpSpPr>
            <p:sp>
              <p:nvSpPr>
                <p:cNvPr id="140" name="Rectangle 9">
                  <a:extLst>
                    <a:ext uri="{FF2B5EF4-FFF2-40B4-BE49-F238E27FC236}">
                      <a16:creationId xmlns:a16="http://schemas.microsoft.com/office/drawing/2014/main" id="{DF258760-58ED-4647-A4AB-E6F1223D0A60}"/>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41" name="Line 10">
                  <a:extLst>
                    <a:ext uri="{FF2B5EF4-FFF2-40B4-BE49-F238E27FC236}">
                      <a16:creationId xmlns:a16="http://schemas.microsoft.com/office/drawing/2014/main" id="{4EFE5263-D67A-42FD-AC7B-D576FE7C4E4E}"/>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135" name="Group 134">
                <a:extLst>
                  <a:ext uri="{FF2B5EF4-FFF2-40B4-BE49-F238E27FC236}">
                    <a16:creationId xmlns:a16="http://schemas.microsoft.com/office/drawing/2014/main" id="{FC80A0E6-D195-4047-976A-2C5E1EFCAF5C}"/>
                  </a:ext>
                </a:extLst>
              </p:cNvPr>
              <p:cNvGrpSpPr/>
              <p:nvPr/>
            </p:nvGrpSpPr>
            <p:grpSpPr>
              <a:xfrm>
                <a:off x="2287367" y="1599181"/>
                <a:ext cx="95690" cy="23923"/>
                <a:chOff x="2287367" y="1599181"/>
                <a:chExt cx="95690" cy="23923"/>
              </a:xfrm>
            </p:grpSpPr>
            <p:sp>
              <p:nvSpPr>
                <p:cNvPr id="136" name="Oval 11">
                  <a:extLst>
                    <a:ext uri="{FF2B5EF4-FFF2-40B4-BE49-F238E27FC236}">
                      <a16:creationId xmlns:a16="http://schemas.microsoft.com/office/drawing/2014/main" id="{4C1C0C75-16C7-4929-8DAA-EAC327804F74}"/>
                    </a:ext>
                  </a:extLst>
                </p:cNvPr>
                <p:cNvSpPr>
                  <a:spLocks noChangeArrowheads="1"/>
                </p:cNvSpPr>
                <p:nvPr/>
              </p:nvSpPr>
              <p:spPr bwMode="auto">
                <a:xfrm>
                  <a:off x="2287367" y="1599181"/>
                  <a:ext cx="23923" cy="23923"/>
                </a:xfrm>
                <a:prstGeom prst="ellipse">
                  <a:avLst/>
                </a:prstGeom>
                <a:solidFill>
                  <a:schemeClr val="bg1"/>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37" name="Oval 12">
                  <a:extLst>
                    <a:ext uri="{FF2B5EF4-FFF2-40B4-BE49-F238E27FC236}">
                      <a16:creationId xmlns:a16="http://schemas.microsoft.com/office/drawing/2014/main" id="{374A82FD-9E89-4C21-87FC-D10ADACF5F50}"/>
                    </a:ext>
                  </a:extLst>
                </p:cNvPr>
                <p:cNvSpPr>
                  <a:spLocks noChangeArrowheads="1"/>
                </p:cNvSpPr>
                <p:nvPr/>
              </p:nvSpPr>
              <p:spPr bwMode="auto">
                <a:xfrm>
                  <a:off x="2322547" y="1599181"/>
                  <a:ext cx="23923" cy="23923"/>
                </a:xfrm>
                <a:prstGeom prst="ellipse">
                  <a:avLst/>
                </a:prstGeom>
                <a:solidFill>
                  <a:schemeClr val="bg1"/>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38" name="Oval 13">
                  <a:extLst>
                    <a:ext uri="{FF2B5EF4-FFF2-40B4-BE49-F238E27FC236}">
                      <a16:creationId xmlns:a16="http://schemas.microsoft.com/office/drawing/2014/main" id="{D128C1E9-E547-4DBF-8B63-A7F14BE15953}"/>
                    </a:ext>
                  </a:extLst>
                </p:cNvPr>
                <p:cNvSpPr>
                  <a:spLocks noChangeArrowheads="1"/>
                </p:cNvSpPr>
                <p:nvPr/>
              </p:nvSpPr>
              <p:spPr bwMode="auto">
                <a:xfrm>
                  <a:off x="2359134" y="1599181"/>
                  <a:ext cx="23923" cy="23923"/>
                </a:xfrm>
                <a:prstGeom prst="ellipse">
                  <a:avLst/>
                </a:prstGeom>
                <a:solidFill>
                  <a:schemeClr val="bg1"/>
                </a:solid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128" name="Freeform 422">
              <a:extLst>
                <a:ext uri="{FF2B5EF4-FFF2-40B4-BE49-F238E27FC236}">
                  <a16:creationId xmlns:a16="http://schemas.microsoft.com/office/drawing/2014/main" id="{5D9957F3-7DAE-47AD-B6AA-49DCF1E96BFB}"/>
                </a:ext>
              </a:extLst>
            </p:cNvPr>
            <p:cNvSpPr/>
            <p:nvPr/>
          </p:nvSpPr>
          <p:spPr bwMode="auto">
            <a:xfrm flipH="1">
              <a:off x="11292455" y="2354178"/>
              <a:ext cx="84926" cy="139515"/>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cxnSp>
          <p:nvCxnSpPr>
            <p:cNvPr id="130" name="Straight Connector 129">
              <a:extLst>
                <a:ext uri="{FF2B5EF4-FFF2-40B4-BE49-F238E27FC236}">
                  <a16:creationId xmlns:a16="http://schemas.microsoft.com/office/drawing/2014/main" id="{F6181162-1A0B-41D1-A34B-F3FA9DCB69F6}"/>
                </a:ext>
              </a:extLst>
            </p:cNvPr>
            <p:cNvCxnSpPr>
              <a:cxnSpLocks/>
            </p:cNvCxnSpPr>
            <p:nvPr/>
          </p:nvCxnSpPr>
          <p:spPr>
            <a:xfrm>
              <a:off x="11392807" y="2493693"/>
              <a:ext cx="118979"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42" name="Picture 141" descr="A picture containing vector graphics&#10;&#10;Description automatically generated">
            <a:extLst>
              <a:ext uri="{FF2B5EF4-FFF2-40B4-BE49-F238E27FC236}">
                <a16:creationId xmlns:a16="http://schemas.microsoft.com/office/drawing/2014/main" id="{D347CC40-F57D-4D6E-924A-5401B3A9FF96}"/>
              </a:ext>
            </a:extLst>
          </p:cNvPr>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9787195" y="2548593"/>
            <a:ext cx="349296" cy="399412"/>
          </a:xfrm>
          <a:prstGeom prst="rect">
            <a:avLst/>
          </a:prstGeom>
        </p:spPr>
      </p:pic>
      <p:pic>
        <p:nvPicPr>
          <p:cNvPr id="143" name="Picture 142" descr="A close up of a sign&#10;&#10;Description automatically generated">
            <a:extLst>
              <a:ext uri="{FF2B5EF4-FFF2-40B4-BE49-F238E27FC236}">
                <a16:creationId xmlns:a16="http://schemas.microsoft.com/office/drawing/2014/main" id="{8FEA5567-C691-4363-8860-45D197F2FD96}"/>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7409060" y="2548593"/>
            <a:ext cx="328027" cy="327573"/>
          </a:xfrm>
          <a:prstGeom prst="rect">
            <a:avLst/>
          </a:prstGeom>
        </p:spPr>
      </p:pic>
      <p:grpSp>
        <p:nvGrpSpPr>
          <p:cNvPr id="144" name="Group 143">
            <a:extLst>
              <a:ext uri="{FF2B5EF4-FFF2-40B4-BE49-F238E27FC236}">
                <a16:creationId xmlns:a16="http://schemas.microsoft.com/office/drawing/2014/main" id="{7367D05B-F5C4-4A7C-BA7E-4B9D36F8F074}"/>
              </a:ext>
            </a:extLst>
          </p:cNvPr>
          <p:cNvGrpSpPr>
            <a:grpSpLocks noChangeAspect="1"/>
          </p:cNvGrpSpPr>
          <p:nvPr/>
        </p:nvGrpSpPr>
        <p:grpSpPr>
          <a:xfrm>
            <a:off x="8578510" y="2602697"/>
            <a:ext cx="375436" cy="291204"/>
            <a:chOff x="3486498" y="5451027"/>
            <a:chExt cx="1893396" cy="1468600"/>
          </a:xfrm>
          <a:noFill/>
        </p:grpSpPr>
        <p:sp>
          <p:nvSpPr>
            <p:cNvPr id="145" name="Freeform: Shape 144">
              <a:extLst>
                <a:ext uri="{FF2B5EF4-FFF2-40B4-BE49-F238E27FC236}">
                  <a16:creationId xmlns:a16="http://schemas.microsoft.com/office/drawing/2014/main" id="{22B9BA23-D32B-4931-BEC4-5812734B3D7E}"/>
                </a:ext>
              </a:extLst>
            </p:cNvPr>
            <p:cNvSpPr/>
            <p:nvPr/>
          </p:nvSpPr>
          <p:spPr bwMode="auto">
            <a:xfrm>
              <a:off x="3486498" y="5451027"/>
              <a:ext cx="1068765" cy="1323278"/>
            </a:xfrm>
            <a:custGeom>
              <a:avLst/>
              <a:gdLst>
                <a:gd name="connsiteX0" fmla="*/ 1033494 w 1033494"/>
                <a:gd name="connsiteY0" fmla="*/ 0 h 1283793"/>
                <a:gd name="connsiteX1" fmla="*/ 468302 w 1033494"/>
                <a:gd name="connsiteY1" fmla="*/ 458209 h 1283793"/>
                <a:gd name="connsiteX2" fmla="*/ 0 w 1033494"/>
                <a:gd name="connsiteY2" fmla="*/ 1283793 h 1283793"/>
                <a:gd name="connsiteX3" fmla="*/ 446098 w 1033494"/>
                <a:gd name="connsiteY3" fmla="*/ 1283793 h 1283793"/>
                <a:gd name="connsiteX4" fmla="*/ 1033494 w 1033494"/>
                <a:gd name="connsiteY4" fmla="*/ 0 h 1283793"/>
                <a:gd name="connsiteX0" fmla="*/ 1047475 w 1047475"/>
                <a:gd name="connsiteY0" fmla="*/ 0 h 1283793"/>
                <a:gd name="connsiteX1" fmla="*/ 482283 w 1047475"/>
                <a:gd name="connsiteY1" fmla="*/ 458209 h 1283793"/>
                <a:gd name="connsiteX2" fmla="*/ 0 w 1047475"/>
                <a:gd name="connsiteY2" fmla="*/ 1281817 h 1283793"/>
                <a:gd name="connsiteX3" fmla="*/ 460079 w 1047475"/>
                <a:gd name="connsiteY3" fmla="*/ 1283793 h 1283793"/>
                <a:gd name="connsiteX4" fmla="*/ 1047475 w 1047475"/>
                <a:gd name="connsiteY4" fmla="*/ 0 h 1283793"/>
                <a:gd name="connsiteX0" fmla="*/ 1049473 w 1049473"/>
                <a:gd name="connsiteY0" fmla="*/ 0 h 1297628"/>
                <a:gd name="connsiteX1" fmla="*/ 482283 w 1049473"/>
                <a:gd name="connsiteY1" fmla="*/ 472044 h 1297628"/>
                <a:gd name="connsiteX2" fmla="*/ 0 w 1049473"/>
                <a:gd name="connsiteY2" fmla="*/ 1295652 h 1297628"/>
                <a:gd name="connsiteX3" fmla="*/ 460079 w 1049473"/>
                <a:gd name="connsiteY3" fmla="*/ 1297628 h 1297628"/>
                <a:gd name="connsiteX4" fmla="*/ 1049473 w 1049473"/>
                <a:gd name="connsiteY4" fmla="*/ 0 h 1297628"/>
                <a:gd name="connsiteX0" fmla="*/ 1057462 w 1057462"/>
                <a:gd name="connsiteY0" fmla="*/ 0 h 1295651"/>
                <a:gd name="connsiteX1" fmla="*/ 482283 w 1057462"/>
                <a:gd name="connsiteY1" fmla="*/ 470067 h 1295651"/>
                <a:gd name="connsiteX2" fmla="*/ 0 w 1057462"/>
                <a:gd name="connsiteY2" fmla="*/ 1293675 h 1295651"/>
                <a:gd name="connsiteX3" fmla="*/ 460079 w 1057462"/>
                <a:gd name="connsiteY3" fmla="*/ 1295651 h 1295651"/>
                <a:gd name="connsiteX4" fmla="*/ 1057462 w 1057462"/>
                <a:gd name="connsiteY4" fmla="*/ 0 h 1295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462" h="1295651">
                  <a:moveTo>
                    <a:pt x="1057462" y="0"/>
                  </a:moveTo>
                  <a:lnTo>
                    <a:pt x="482283" y="470067"/>
                  </a:lnTo>
                  <a:lnTo>
                    <a:pt x="0" y="1293675"/>
                  </a:lnTo>
                  <a:lnTo>
                    <a:pt x="460079" y="1295651"/>
                  </a:lnTo>
                  <a:lnTo>
                    <a:pt x="1057462" y="0"/>
                  </a:lnTo>
                  <a:close/>
                </a:path>
              </a:pathLst>
            </a:cu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6" name="Freeform: Shape 145">
              <a:extLst>
                <a:ext uri="{FF2B5EF4-FFF2-40B4-BE49-F238E27FC236}">
                  <a16:creationId xmlns:a16="http://schemas.microsoft.com/office/drawing/2014/main" id="{D2905B9B-E4CC-4836-A26F-64CD013B9F56}"/>
                </a:ext>
              </a:extLst>
            </p:cNvPr>
            <p:cNvSpPr/>
            <p:nvPr/>
          </p:nvSpPr>
          <p:spPr bwMode="auto">
            <a:xfrm>
              <a:off x="3918466" y="5540962"/>
              <a:ext cx="1461428" cy="1378665"/>
            </a:xfrm>
            <a:custGeom>
              <a:avLst/>
              <a:gdLst>
                <a:gd name="connsiteX0" fmla="*/ 672175 w 1461426"/>
                <a:gd name="connsiteY0" fmla="*/ 0 h 1358480"/>
                <a:gd name="connsiteX1" fmla="*/ 440043 w 1461426"/>
                <a:gd name="connsiteY1" fmla="*/ 658045 h 1358480"/>
                <a:gd name="connsiteX2" fmla="*/ 876048 w 1461426"/>
                <a:gd name="connsiteY2" fmla="*/ 1186904 h 1358480"/>
                <a:gd name="connsiteX3" fmla="*/ 0 w 1461426"/>
                <a:gd name="connsiteY3" fmla="*/ 1336276 h 1358480"/>
                <a:gd name="connsiteX4" fmla="*/ 1439222 w 1461426"/>
                <a:gd name="connsiteY4" fmla="*/ 1358480 h 1358480"/>
                <a:gd name="connsiteX5" fmla="*/ 1461426 w 1461426"/>
                <a:gd name="connsiteY5" fmla="*/ 1344350 h 1358480"/>
                <a:gd name="connsiteX6" fmla="*/ 672175 w 1461426"/>
                <a:gd name="connsiteY6" fmla="*/ 0 h 1358480"/>
                <a:gd name="connsiteX0" fmla="*/ 672175 w 1461426"/>
                <a:gd name="connsiteY0" fmla="*/ 0 h 1358480"/>
                <a:gd name="connsiteX1" fmla="*/ 440043 w 1461426"/>
                <a:gd name="connsiteY1" fmla="*/ 658045 h 1358480"/>
                <a:gd name="connsiteX2" fmla="*/ 876048 w 1461426"/>
                <a:gd name="connsiteY2" fmla="*/ 1186904 h 1358480"/>
                <a:gd name="connsiteX3" fmla="*/ 0 w 1461426"/>
                <a:gd name="connsiteY3" fmla="*/ 1348387 h 1358480"/>
                <a:gd name="connsiteX4" fmla="*/ 1439222 w 1461426"/>
                <a:gd name="connsiteY4" fmla="*/ 1358480 h 1358480"/>
                <a:gd name="connsiteX5" fmla="*/ 1461426 w 1461426"/>
                <a:gd name="connsiteY5" fmla="*/ 1344350 h 1358480"/>
                <a:gd name="connsiteX6" fmla="*/ 672175 w 1461426"/>
                <a:gd name="connsiteY6" fmla="*/ 0 h 1358480"/>
                <a:gd name="connsiteX0" fmla="*/ 682268 w 1461426"/>
                <a:gd name="connsiteY0" fmla="*/ 0 h 1378666"/>
                <a:gd name="connsiteX1" fmla="*/ 440043 w 1461426"/>
                <a:gd name="connsiteY1" fmla="*/ 678231 h 1378666"/>
                <a:gd name="connsiteX2" fmla="*/ 876048 w 1461426"/>
                <a:gd name="connsiteY2" fmla="*/ 1207090 h 1378666"/>
                <a:gd name="connsiteX3" fmla="*/ 0 w 1461426"/>
                <a:gd name="connsiteY3" fmla="*/ 1368573 h 1378666"/>
                <a:gd name="connsiteX4" fmla="*/ 1439222 w 1461426"/>
                <a:gd name="connsiteY4" fmla="*/ 1378666 h 1378666"/>
                <a:gd name="connsiteX5" fmla="*/ 1461426 w 1461426"/>
                <a:gd name="connsiteY5" fmla="*/ 1364536 h 1378666"/>
                <a:gd name="connsiteX6" fmla="*/ 682268 w 1461426"/>
                <a:gd name="connsiteY6" fmla="*/ 0 h 137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1426" h="1378666">
                  <a:moveTo>
                    <a:pt x="682268" y="0"/>
                  </a:moveTo>
                  <a:lnTo>
                    <a:pt x="440043" y="678231"/>
                  </a:lnTo>
                  <a:lnTo>
                    <a:pt x="876048" y="1207090"/>
                  </a:lnTo>
                  <a:lnTo>
                    <a:pt x="0" y="1368573"/>
                  </a:lnTo>
                  <a:lnTo>
                    <a:pt x="1439222" y="1378666"/>
                  </a:lnTo>
                  <a:lnTo>
                    <a:pt x="1461426" y="1364536"/>
                  </a:lnTo>
                  <a:lnTo>
                    <a:pt x="682268" y="0"/>
                  </a:lnTo>
                  <a:close/>
                </a:path>
              </a:pathLst>
            </a:cu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5523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asvg="http://schemas.microsoft.com/office/drawing/2016/SVG/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2" presetClass="entr" presetSubtype="2" fill="hold"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250"/>
                                        <p:tgtEl>
                                          <p:spTgt spid="2"/>
                                        </p:tgtEl>
                                      </p:cBhvr>
                                    </p:animEffect>
                                  </p:childTnLst>
                                </p:cTn>
                              </p:par>
                              <p:par>
                                <p:cTn id="11" presetID="22" presetClass="entr" presetSubtype="2" fill="hold" grpId="0" nodeType="withEffect">
                                  <p:stCondLst>
                                    <p:cond delay="75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22" presetClass="entr" presetSubtype="2" fill="hold" grpId="0" nodeType="withEffect">
                                  <p:stCondLst>
                                    <p:cond delay="1000"/>
                                  </p:stCondLst>
                                  <p:childTnLst>
                                    <p:set>
                                      <p:cBhvr>
                                        <p:cTn id="15" dur="1" fill="hold">
                                          <p:stCondLst>
                                            <p:cond delay="0"/>
                                          </p:stCondLst>
                                        </p:cTn>
                                        <p:tgtEl>
                                          <p:spTgt spid="185"/>
                                        </p:tgtEl>
                                        <p:attrNameLst>
                                          <p:attrName>style.visibility</p:attrName>
                                        </p:attrNameLst>
                                      </p:cBhvr>
                                      <p:to>
                                        <p:strVal val="visible"/>
                                      </p:to>
                                    </p:set>
                                    <p:animEffect transition="in" filter="wipe(right)">
                                      <p:cBhvr>
                                        <p:cTn id="16" dur="250"/>
                                        <p:tgtEl>
                                          <p:spTgt spid="18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nodeType="clickEffect">
                                  <p:stCondLst>
                                    <p:cond delay="0"/>
                                  </p:stCondLst>
                                  <p:childTnLst>
                                    <p:animScale>
                                      <p:cBhvr>
                                        <p:cTn id="20" dur="2000" fill="hold"/>
                                        <p:tgtEl>
                                          <p:spTgt spid="363"/>
                                        </p:tgtEl>
                                      </p:cBhvr>
                                      <p:by x="150000" y="150000"/>
                                    </p:animScale>
                                  </p:childTnLst>
                                </p:cTn>
                              </p:par>
                              <p:par>
                                <p:cTn id="21" presetID="6" presetClass="emph" presetSubtype="0" fill="hold" grpId="0" nodeType="withEffect">
                                  <p:stCondLst>
                                    <p:cond delay="0"/>
                                  </p:stCondLst>
                                  <p:childTnLst>
                                    <p:animScale>
                                      <p:cBhvr>
                                        <p:cTn id="22" dur="2000" fill="hold"/>
                                        <p:tgtEl>
                                          <p:spTgt spid="3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27" grpId="0"/>
      <p:bldP spid="4" grpId="0" animBg="1"/>
      <p:bldP spid="1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99F8-DA26-4DA2-BD3B-D3D820834660}"/>
              </a:ext>
            </a:extLst>
          </p:cNvPr>
          <p:cNvSpPr>
            <a:spLocks noGrp="1"/>
          </p:cNvSpPr>
          <p:nvPr>
            <p:ph type="title"/>
          </p:nvPr>
        </p:nvSpPr>
        <p:spPr>
          <a:xfrm>
            <a:off x="269240" y="2588771"/>
            <a:ext cx="11653523" cy="1680460"/>
          </a:xfrm>
        </p:spPr>
        <p:txBody>
          <a:bodyPr/>
          <a:lstStyle/>
          <a:p>
            <a:r>
              <a:rPr lang="en-US" dirty="0"/>
              <a:t>Azure </a:t>
            </a:r>
            <a:r>
              <a:rPr lang="en-US" dirty="0" err="1"/>
              <a:t>Databricks</a:t>
            </a:r>
            <a:r>
              <a:rPr lang="en-US" dirty="0"/>
              <a:t> </a:t>
            </a:r>
            <a:br>
              <a:rPr lang="en-US" dirty="0"/>
            </a:br>
            <a:r>
              <a:rPr lang="en-US" dirty="0"/>
              <a:t>Powered by Apache Spark</a:t>
            </a:r>
            <a:endParaRPr lang="en-US" sz="4000" dirty="0"/>
          </a:p>
        </p:txBody>
      </p:sp>
    </p:spTree>
    <p:extLst>
      <p:ext uri="{BB962C8B-B14F-4D97-AF65-F5344CB8AC3E}">
        <p14:creationId xmlns:p14="http://schemas.microsoft.com/office/powerpoint/2010/main" val="27483307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1557" y="1814446"/>
            <a:ext cx="11653523" cy="3462486"/>
          </a:xfrm>
        </p:spPr>
        <p:txBody>
          <a:bodyPr/>
          <a:lstStyle/>
          <a:p>
            <a:pPr>
              <a:lnSpc>
                <a:spcPct val="100000"/>
              </a:lnSpc>
              <a:spcBef>
                <a:spcPts val="600"/>
              </a:spcBef>
              <a:spcAft>
                <a:spcPts val="1200"/>
              </a:spcAft>
            </a:pPr>
            <a:r>
              <a:rPr lang="en-US" sz="2800" dirty="0"/>
              <a:t>Open-source data processing engine built around </a:t>
            </a:r>
            <a:r>
              <a:rPr lang="en-US" sz="2800" dirty="0">
                <a:latin typeface="Segoe UI Semibold" panose="020B0702040204020203" pitchFamily="34" charset="0"/>
                <a:cs typeface="Segoe UI Semibold" panose="020B0702040204020203" pitchFamily="34" charset="0"/>
              </a:rPr>
              <a:t>speed, ease of use, and sophisticated analytics</a:t>
            </a:r>
            <a:endParaRPr lang="en-US" sz="2800" dirty="0"/>
          </a:p>
          <a:p>
            <a:pPr>
              <a:lnSpc>
                <a:spcPct val="100000"/>
              </a:lnSpc>
              <a:spcBef>
                <a:spcPts val="600"/>
              </a:spcBef>
              <a:spcAft>
                <a:spcPts val="1200"/>
              </a:spcAft>
            </a:pPr>
            <a:r>
              <a:rPr lang="en-US" sz="2800" dirty="0"/>
              <a:t>In memory engine that is up to </a:t>
            </a:r>
            <a:r>
              <a:rPr lang="en-US" sz="2800" dirty="0">
                <a:latin typeface="Segoe UI Semibold" panose="020B0702040204020203" pitchFamily="34" charset="0"/>
                <a:cs typeface="Segoe UI Semibold" panose="020B0702040204020203" pitchFamily="34" charset="0"/>
              </a:rPr>
              <a:t>100 times faster than Hadoop</a:t>
            </a:r>
            <a:endParaRPr lang="en-US" sz="2800" dirty="0"/>
          </a:p>
          <a:p>
            <a:pPr>
              <a:lnSpc>
                <a:spcPct val="100000"/>
              </a:lnSpc>
              <a:spcBef>
                <a:spcPts val="600"/>
              </a:spcBef>
              <a:spcAft>
                <a:spcPts val="1200"/>
              </a:spcAft>
            </a:pPr>
            <a:r>
              <a:rPr lang="en-US" sz="2800" dirty="0">
                <a:latin typeface="Segoe UI Semibold" panose="020B0702040204020203" pitchFamily="34" charset="0"/>
                <a:cs typeface="Segoe UI Semibold" panose="020B0702040204020203" pitchFamily="34" charset="0"/>
              </a:rPr>
              <a:t>Largest open-source data project </a:t>
            </a:r>
            <a:r>
              <a:rPr lang="en-US" sz="2800" dirty="0"/>
              <a:t>with 1000+ contributors</a:t>
            </a:r>
          </a:p>
          <a:p>
            <a:pPr>
              <a:lnSpc>
                <a:spcPct val="100000"/>
              </a:lnSpc>
              <a:spcBef>
                <a:spcPts val="600"/>
              </a:spcBef>
              <a:spcAft>
                <a:spcPts val="1200"/>
              </a:spcAft>
            </a:pPr>
            <a:r>
              <a:rPr lang="en-US" sz="2800" dirty="0">
                <a:latin typeface="Segoe UI Semibold" panose="020B0702040204020203" pitchFamily="34" charset="0"/>
                <a:cs typeface="Segoe UI Semibold" panose="020B0702040204020203" pitchFamily="34" charset="0"/>
              </a:rPr>
              <a:t>Highly extensible </a:t>
            </a:r>
            <a:r>
              <a:rPr lang="en-US" sz="2800" dirty="0"/>
              <a:t>with support for Scala, Java and Python alongside Spark SQL, </a:t>
            </a:r>
            <a:r>
              <a:rPr lang="en-US" sz="2800" dirty="0" err="1"/>
              <a:t>GraphX</a:t>
            </a:r>
            <a:r>
              <a:rPr lang="en-US" sz="2800" dirty="0"/>
              <a:t>, Streaming and Machine Learning Library (</a:t>
            </a:r>
            <a:r>
              <a:rPr lang="en-US" sz="2800" dirty="0" err="1"/>
              <a:t>Mllib</a:t>
            </a:r>
            <a:r>
              <a:rPr lang="en-US" sz="2800" dirty="0"/>
              <a:t>)</a:t>
            </a:r>
          </a:p>
        </p:txBody>
      </p:sp>
      <p:sp>
        <p:nvSpPr>
          <p:cNvPr id="8" name="Title 7">
            <a:extLst>
              <a:ext uri="{FF2B5EF4-FFF2-40B4-BE49-F238E27FC236}">
                <a16:creationId xmlns:a16="http://schemas.microsoft.com/office/drawing/2014/main" id="{748A2243-DD3F-4662-85FD-5046957E3FAE}"/>
              </a:ext>
            </a:extLst>
          </p:cNvPr>
          <p:cNvSpPr>
            <a:spLocks noGrp="1"/>
          </p:cNvSpPr>
          <p:nvPr>
            <p:ph type="title"/>
          </p:nvPr>
        </p:nvSpPr>
        <p:spPr/>
        <p:txBody>
          <a:bodyPr/>
          <a:lstStyle/>
          <a:p>
            <a:r>
              <a:rPr lang="en-US" dirty="0"/>
              <a:t>Why Spark?</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245" y="233342"/>
            <a:ext cx="1486929" cy="754318"/>
          </a:xfrm>
          <a:prstGeom prst="rect">
            <a:avLst/>
          </a:prstGeom>
        </p:spPr>
      </p:pic>
    </p:spTree>
    <p:extLst>
      <p:ext uri="{BB962C8B-B14F-4D97-AF65-F5344CB8AC3E}">
        <p14:creationId xmlns:p14="http://schemas.microsoft.com/office/powerpoint/2010/main" val="5639615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1079863" y="1236091"/>
            <a:ext cx="10032274" cy="341632"/>
          </a:xfrm>
          <a:prstGeom prst="rect">
            <a:avLst/>
          </a:prstGeom>
        </p:spPr>
        <p:txBody>
          <a:bodyPr wrap="square">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light"/>
                <a:ea typeface="+mn-ea"/>
                <a:cs typeface="+mn-cs"/>
              </a:rPr>
              <a:t>A fast, easy and collaborative Apache® Spark™ based analytics platform optimized for Azure</a:t>
            </a:r>
          </a:p>
        </p:txBody>
      </p:sp>
      <p:sp>
        <p:nvSpPr>
          <p:cNvPr id="2" name="Rectangle 1">
            <a:extLst>
              <a:ext uri="{FF2B5EF4-FFF2-40B4-BE49-F238E27FC236}">
                <a16:creationId xmlns:a16="http://schemas.microsoft.com/office/drawing/2014/main" id="{0730C4D4-8026-4A51-85FA-B8D97A3F8243}"/>
              </a:ext>
            </a:extLst>
          </p:cNvPr>
          <p:cNvSpPr/>
          <p:nvPr/>
        </p:nvSpPr>
        <p:spPr bwMode="auto">
          <a:xfrm>
            <a:off x="2490651" y="2610217"/>
            <a:ext cx="3070090" cy="627864"/>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505050"/>
                </a:solidFill>
                <a:effectLst/>
                <a:uLnTx/>
                <a:uFillTx/>
                <a:latin typeface="Segoe UI" charset="0"/>
                <a:ea typeface="Segoe UI" charset="0"/>
                <a:cs typeface="Segoe UI" charset="0"/>
              </a:rPr>
              <a:t>Best</a:t>
            </a:r>
            <a:r>
              <a:rPr kumimoji="0" lang="en-US" sz="2400" b="0" i="0" u="none" strike="noStrike" kern="1200" cap="none" spc="100" normalizeH="0" baseline="0" noProof="0" dirty="0">
                <a:ln>
                  <a:noFill/>
                </a:ln>
                <a:solidFill>
                  <a:srgbClr val="505050"/>
                </a:solidFill>
                <a:effectLst/>
                <a:uLnTx/>
                <a:uFillTx/>
                <a:latin typeface="Segoe UI" charset="0"/>
                <a:ea typeface="Segoe UI" charset="0"/>
                <a:cs typeface="Segoe UI" charset="0"/>
              </a:rPr>
              <a:t> of Databricks</a:t>
            </a:r>
          </a:p>
        </p:txBody>
      </p:sp>
      <p:sp>
        <p:nvSpPr>
          <p:cNvPr id="26" name="Rectangle 25">
            <a:extLst>
              <a:ext uri="{FF2B5EF4-FFF2-40B4-BE49-F238E27FC236}">
                <a16:creationId xmlns:a16="http://schemas.microsoft.com/office/drawing/2014/main" id="{C7BB06E3-5823-4AEF-840B-58A2DCC295FE}"/>
              </a:ext>
            </a:extLst>
          </p:cNvPr>
          <p:cNvSpPr/>
          <p:nvPr/>
        </p:nvSpPr>
        <p:spPr bwMode="auto">
          <a:xfrm>
            <a:off x="6631259" y="2641905"/>
            <a:ext cx="3070090" cy="627864"/>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100" normalizeH="0" baseline="0" noProof="0" dirty="0">
                <a:ln>
                  <a:noFill/>
                </a:ln>
                <a:solidFill>
                  <a:srgbClr val="505050"/>
                </a:solidFill>
                <a:effectLst/>
                <a:uLnTx/>
                <a:uFillTx/>
                <a:latin typeface="Segoe UI" charset="0"/>
                <a:ea typeface="Segoe UI" charset="0"/>
                <a:cs typeface="Segoe UI" charset="0"/>
              </a:rPr>
              <a:t>Best of Microsoft</a:t>
            </a:r>
          </a:p>
        </p:txBody>
      </p:sp>
      <p:sp>
        <p:nvSpPr>
          <p:cNvPr id="3" name="Plus Sign 2">
            <a:extLst>
              <a:ext uri="{FF2B5EF4-FFF2-40B4-BE49-F238E27FC236}">
                <a16:creationId xmlns:a16="http://schemas.microsoft.com/office/drawing/2014/main" id="{E91BE767-79CE-4F6A-BE3B-75F5245B0E72}"/>
              </a:ext>
            </a:extLst>
          </p:cNvPr>
          <p:cNvSpPr/>
          <p:nvPr/>
        </p:nvSpPr>
        <p:spPr bwMode="auto">
          <a:xfrm>
            <a:off x="5907776" y="2418328"/>
            <a:ext cx="400590" cy="383778"/>
          </a:xfrm>
          <a:prstGeom prst="mathPlus">
            <a:avLst>
              <a:gd name="adj1" fmla="val 459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759" y="2329215"/>
            <a:ext cx="1191090" cy="438134"/>
          </a:xfrm>
          <a:prstGeom prst="rect">
            <a:avLst/>
          </a:prstGeom>
        </p:spPr>
      </p:pic>
      <p:pic>
        <p:nvPicPr>
          <p:cNvPr id="14" name="Picture 2" descr="Image result for databricks logo">
            <a:extLst>
              <a:ext uri="{FF2B5EF4-FFF2-40B4-BE49-F238E27FC236}">
                <a16:creationId xmlns:a16="http://schemas.microsoft.com/office/drawing/2014/main" id="{4F242AB5-5E3A-45AC-A792-DB0CB845A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296" y="2425914"/>
            <a:ext cx="1066800" cy="181356"/>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a:extLst>
              <a:ext uri="{FF2B5EF4-FFF2-40B4-BE49-F238E27FC236}">
                <a16:creationId xmlns:a16="http://schemas.microsoft.com/office/drawing/2014/main" id="{90BD1FFC-3EC0-4F73-9A24-5AE57DD0CC7B}"/>
              </a:ext>
            </a:extLst>
          </p:cNvPr>
          <p:cNvGrpSpPr/>
          <p:nvPr/>
        </p:nvGrpSpPr>
        <p:grpSpPr>
          <a:xfrm>
            <a:off x="2490651" y="2955837"/>
            <a:ext cx="7096969" cy="746373"/>
            <a:chOff x="3487386" y="2755027"/>
            <a:chExt cx="5217226" cy="438116"/>
          </a:xfrm>
        </p:grpSpPr>
        <p:sp>
          <p:nvSpPr>
            <p:cNvPr id="4" name="Freeform 3"/>
            <p:cNvSpPr/>
            <p:nvPr/>
          </p:nvSpPr>
          <p:spPr>
            <a:xfrm rot="10800000">
              <a:off x="3487386" y="2755027"/>
              <a:ext cx="5217226" cy="159197"/>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cxnSp>
          <p:nvCxnSpPr>
            <p:cNvPr id="17" name="Straight Arrow Connector 16">
              <a:extLst>
                <a:ext uri="{FF2B5EF4-FFF2-40B4-BE49-F238E27FC236}">
                  <a16:creationId xmlns:a16="http://schemas.microsoft.com/office/drawing/2014/main" id="{8F5740C7-A75C-4E6C-AE70-984D5766D9CF}"/>
                </a:ext>
              </a:extLst>
            </p:cNvPr>
            <p:cNvCxnSpPr>
              <a:cxnSpLocks/>
            </p:cNvCxnSpPr>
            <p:nvPr/>
          </p:nvCxnSpPr>
          <p:spPr>
            <a:xfrm>
              <a:off x="6096000" y="2914224"/>
              <a:ext cx="0" cy="278919"/>
            </a:xfrm>
            <a:prstGeom prst="straightConnector1">
              <a:avLst/>
            </a:prstGeom>
            <a:noFill/>
            <a:ln w="12700">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Group 30">
            <a:extLst>
              <a:ext uri="{FF2B5EF4-FFF2-40B4-BE49-F238E27FC236}">
                <a16:creationId xmlns:a16="http://schemas.microsoft.com/office/drawing/2014/main" id="{003A1FFB-BCFD-4C92-A7E8-B0BECAA7BFB3}"/>
              </a:ext>
            </a:extLst>
          </p:cNvPr>
          <p:cNvGrpSpPr/>
          <p:nvPr/>
        </p:nvGrpSpPr>
        <p:grpSpPr>
          <a:xfrm>
            <a:off x="1436605" y="4596605"/>
            <a:ext cx="198046" cy="29476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801142" y="4054876"/>
            <a:ext cx="9307072" cy="2400657"/>
          </a:xfrm>
          <a:prstGeom prst="rect">
            <a:avLst/>
          </a:prstGeom>
        </p:spPr>
        <p:txBody>
          <a:bodyPr wrap="square" numCol="1">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sz="1200" b="0" i="0" u="none" strike="noStrike" kern="1200" cap="none" spc="100" normalizeH="0" baseline="0" noProof="0" dirty="0">
                <a:ln>
                  <a:noFill/>
                </a:ln>
                <a:solidFill>
                  <a:srgbClr val="505050"/>
                </a:solidFill>
                <a:effectLst/>
                <a:uLnTx/>
                <a:uFillTx/>
                <a:latin typeface="Segoe UI Semibold" panose="020B0702040204020203" pitchFamily="34" charset="0"/>
                <a:ea typeface="+mn-ea"/>
                <a:cs typeface="Segoe UI" charset="0"/>
              </a:rPr>
              <a:t>Designed in collaboration with the founders of Apache Spark </a:t>
            </a:r>
          </a:p>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sz="1200" b="0" i="0" u="none" strike="noStrike" kern="1200" cap="none" spc="100" normalizeH="0" baseline="0" noProof="0" dirty="0">
                <a:ln>
                  <a:noFill/>
                </a:ln>
                <a:solidFill>
                  <a:srgbClr val="505050"/>
                </a:solidFill>
                <a:effectLst/>
                <a:uLnTx/>
                <a:uFillTx/>
                <a:latin typeface="Segoe UI Semibold" panose="020B0702040204020203" pitchFamily="34" charset="0"/>
                <a:ea typeface="+mn-ea"/>
                <a:cs typeface="Segoe UI" charset="0"/>
              </a:rPr>
              <a:t>One-click set up; streamlined workflows</a:t>
            </a:r>
          </a:p>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sz="1200" b="0" i="0" u="none" strike="noStrike" kern="1200" cap="none" spc="100" normalizeH="0" baseline="0" noProof="0" dirty="0">
                <a:ln>
                  <a:noFill/>
                </a:ln>
                <a:solidFill>
                  <a:srgbClr val="505050"/>
                </a:solidFill>
                <a:effectLst/>
                <a:uLnTx/>
                <a:uFillTx/>
                <a:latin typeface="Segoe UI Semibold" panose="020B0702040204020203" pitchFamily="34" charset="0"/>
                <a:ea typeface="+mn-ea"/>
                <a:cs typeface="Segoe UI" charset="0"/>
              </a:rPr>
              <a:t>Interactive workspace that enables collaboration between data scientists, data engineers, and business analysts. </a:t>
            </a:r>
          </a:p>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sz="1200" b="0" i="0" u="none" strike="noStrike" kern="1200" cap="none" spc="100" normalizeH="0" baseline="0" noProof="0" dirty="0">
                <a:ln>
                  <a:noFill/>
                </a:ln>
                <a:solidFill>
                  <a:srgbClr val="505050"/>
                </a:solidFill>
                <a:effectLst/>
                <a:uLnTx/>
                <a:uFillTx/>
                <a:latin typeface="Segoe UI Semibold" panose="020B0702040204020203" pitchFamily="34" charset="0"/>
                <a:ea typeface="+mn-ea"/>
                <a:cs typeface="Segoe UI" charset="0"/>
              </a:rPr>
              <a:t>Native integration with Azure services (Power BI, SQL DW, Cosmos DB, Blob Storage)</a:t>
            </a:r>
          </a:p>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sz="1200" b="0" i="0" u="none" strike="noStrike" kern="1200" cap="none" spc="100" normalizeH="0" baseline="0" noProof="0" dirty="0">
                <a:ln>
                  <a:noFill/>
                </a:ln>
                <a:solidFill>
                  <a:srgbClr val="505050"/>
                </a:solidFill>
                <a:effectLst/>
                <a:uLnTx/>
                <a:uFillTx/>
                <a:latin typeface="Segoe UI Semibold" panose="020B0702040204020203" pitchFamily="34" charset="0"/>
                <a:ea typeface="+mn-ea"/>
                <a:cs typeface="Segoe UI" charset="0"/>
              </a:rPr>
              <a:t>Enterprise-grade Azure security (Active Directory integration, compliance, enterprise-grade SLAs)</a:t>
            </a:r>
          </a:p>
        </p:txBody>
      </p:sp>
      <p:grpSp>
        <p:nvGrpSpPr>
          <p:cNvPr id="37" name="Group 4">
            <a:extLst>
              <a:ext uri="{FF2B5EF4-FFF2-40B4-BE49-F238E27FC236}">
                <a16:creationId xmlns:a16="http://schemas.microsoft.com/office/drawing/2014/main" id="{E279EF13-B380-43AC-9BCD-E446BBF01F70}"/>
              </a:ext>
            </a:extLst>
          </p:cNvPr>
          <p:cNvGrpSpPr>
            <a:grpSpLocks noChangeAspect="1"/>
          </p:cNvGrpSpPr>
          <p:nvPr/>
        </p:nvGrpSpPr>
        <p:grpSpPr bwMode="auto">
          <a:xfrm>
            <a:off x="1384734" y="5103626"/>
            <a:ext cx="331118" cy="310818"/>
            <a:chOff x="2065" y="3150"/>
            <a:chExt cx="734" cy="689"/>
          </a:xfrm>
          <a:noFill/>
        </p:grpSpPr>
        <p:sp>
          <p:nvSpPr>
            <p:cNvPr id="38" name="Freeform 5">
              <a:extLst>
                <a:ext uri="{FF2B5EF4-FFF2-40B4-BE49-F238E27FC236}">
                  <a16:creationId xmlns:a16="http://schemas.microsoft.com/office/drawing/2014/main" id="{266EF2AD-3FD7-4F54-B6BF-7882492E665B}"/>
                </a:ext>
              </a:extLst>
            </p:cNvPr>
            <p:cNvSpPr>
              <a:spLocks/>
            </p:cNvSpPr>
            <p:nvPr/>
          </p:nvSpPr>
          <p:spPr bwMode="auto">
            <a:xfrm>
              <a:off x="2356" y="3185"/>
              <a:ext cx="187" cy="41"/>
            </a:xfrm>
            <a:custGeom>
              <a:avLst/>
              <a:gdLst>
                <a:gd name="T0" fmla="*/ 0 w 32"/>
                <a:gd name="T1" fmla="*/ 1 h 7"/>
                <a:gd name="T2" fmla="*/ 8 w 32"/>
                <a:gd name="T3" fmla="*/ 0 h 7"/>
                <a:gd name="T4" fmla="*/ 32 w 32"/>
                <a:gd name="T5" fmla="*/ 7 h 7"/>
              </a:gdLst>
              <a:ahLst/>
              <a:cxnLst>
                <a:cxn ang="0">
                  <a:pos x="T0" y="T1"/>
                </a:cxn>
                <a:cxn ang="0">
                  <a:pos x="T2" y="T3"/>
                </a:cxn>
                <a:cxn ang="0">
                  <a:pos x="T4" y="T5"/>
                </a:cxn>
              </a:cxnLst>
              <a:rect l="0" t="0" r="r" b="b"/>
              <a:pathLst>
                <a:path w="32" h="7">
                  <a:moveTo>
                    <a:pt x="0" y="1"/>
                  </a:moveTo>
                  <a:cubicBezTo>
                    <a:pt x="2" y="1"/>
                    <a:pt x="5" y="0"/>
                    <a:pt x="8" y="0"/>
                  </a:cubicBezTo>
                  <a:cubicBezTo>
                    <a:pt x="17" y="0"/>
                    <a:pt x="25" y="3"/>
                    <a:pt x="32" y="7"/>
                  </a:cubicBezTo>
                </a:path>
              </a:pathLst>
            </a:cu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9" name="Freeform 6">
              <a:extLst>
                <a:ext uri="{FF2B5EF4-FFF2-40B4-BE49-F238E27FC236}">
                  <a16:creationId xmlns:a16="http://schemas.microsoft.com/office/drawing/2014/main" id="{F70081FB-C55B-44A7-B03F-ABD8887E3C95}"/>
                </a:ext>
              </a:extLst>
            </p:cNvPr>
            <p:cNvSpPr>
              <a:spLocks/>
            </p:cNvSpPr>
            <p:nvPr/>
          </p:nvSpPr>
          <p:spPr bwMode="auto">
            <a:xfrm>
              <a:off x="2123" y="3238"/>
              <a:ext cx="123" cy="175"/>
            </a:xfrm>
            <a:custGeom>
              <a:avLst/>
              <a:gdLst>
                <a:gd name="T0" fmla="*/ 0 w 21"/>
                <a:gd name="T1" fmla="*/ 30 h 30"/>
                <a:gd name="T2" fmla="*/ 21 w 21"/>
                <a:gd name="T3" fmla="*/ 0 h 30"/>
              </a:gdLst>
              <a:ahLst/>
              <a:cxnLst>
                <a:cxn ang="0">
                  <a:pos x="T0" y="T1"/>
                </a:cxn>
                <a:cxn ang="0">
                  <a:pos x="T2" y="T3"/>
                </a:cxn>
              </a:cxnLst>
              <a:rect l="0" t="0" r="r" b="b"/>
              <a:pathLst>
                <a:path w="21" h="30">
                  <a:moveTo>
                    <a:pt x="0" y="30"/>
                  </a:moveTo>
                  <a:cubicBezTo>
                    <a:pt x="3" y="17"/>
                    <a:pt x="11" y="7"/>
                    <a:pt x="21" y="0"/>
                  </a:cubicBezTo>
                </a:path>
              </a:pathLst>
            </a:cu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Semilight"/>
                  <a:ea typeface="+mn-ea"/>
                  <a:cs typeface="+mn-cs"/>
                </a:rPr>
                <a:t> </a:t>
              </a:r>
            </a:p>
          </p:txBody>
        </p:sp>
        <p:sp>
          <p:nvSpPr>
            <p:cNvPr id="40" name="Freeform 7">
              <a:extLst>
                <a:ext uri="{FF2B5EF4-FFF2-40B4-BE49-F238E27FC236}">
                  <a16:creationId xmlns:a16="http://schemas.microsoft.com/office/drawing/2014/main" id="{62CAA7E8-CA4B-44B6-B84F-75B891221223}"/>
                </a:ext>
              </a:extLst>
            </p:cNvPr>
            <p:cNvSpPr>
              <a:spLocks/>
            </p:cNvSpPr>
            <p:nvPr/>
          </p:nvSpPr>
          <p:spPr bwMode="auto">
            <a:xfrm>
              <a:off x="2123" y="3530"/>
              <a:ext cx="105" cy="163"/>
            </a:xfrm>
            <a:custGeom>
              <a:avLst/>
              <a:gdLst>
                <a:gd name="T0" fmla="*/ 18 w 18"/>
                <a:gd name="T1" fmla="*/ 28 h 28"/>
                <a:gd name="T2" fmla="*/ 0 w 18"/>
                <a:gd name="T3" fmla="*/ 0 h 28"/>
              </a:gdLst>
              <a:ahLst/>
              <a:cxnLst>
                <a:cxn ang="0">
                  <a:pos x="T0" y="T1"/>
                </a:cxn>
                <a:cxn ang="0">
                  <a:pos x="T2" y="T3"/>
                </a:cxn>
              </a:cxnLst>
              <a:rect l="0" t="0" r="r" b="b"/>
              <a:pathLst>
                <a:path w="18" h="28">
                  <a:moveTo>
                    <a:pt x="18" y="28"/>
                  </a:moveTo>
                  <a:cubicBezTo>
                    <a:pt x="9" y="21"/>
                    <a:pt x="3" y="11"/>
                    <a:pt x="0" y="0"/>
                  </a:cubicBezTo>
                </a:path>
              </a:pathLst>
            </a:cu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1" name="Oval 8">
              <a:extLst>
                <a:ext uri="{FF2B5EF4-FFF2-40B4-BE49-F238E27FC236}">
                  <a16:creationId xmlns:a16="http://schemas.microsoft.com/office/drawing/2014/main" id="{691A1EE5-0DDE-4B72-9FAE-45FF5C65583E}"/>
                </a:ext>
              </a:extLst>
            </p:cNvPr>
            <p:cNvSpPr>
              <a:spLocks noChangeArrowheads="1"/>
            </p:cNvSpPr>
            <p:nvPr/>
          </p:nvSpPr>
          <p:spPr bwMode="auto">
            <a:xfrm>
              <a:off x="2590" y="3249"/>
              <a:ext cx="192" cy="187"/>
            </a:xfrm>
            <a:prstGeom prst="ellipse">
              <a:avLst/>
            </a:pr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2" name="Oval 9">
              <a:extLst>
                <a:ext uri="{FF2B5EF4-FFF2-40B4-BE49-F238E27FC236}">
                  <a16:creationId xmlns:a16="http://schemas.microsoft.com/office/drawing/2014/main" id="{D9DC223E-5A98-4479-AA47-9CADA85686CD}"/>
                </a:ext>
              </a:extLst>
            </p:cNvPr>
            <p:cNvSpPr>
              <a:spLocks noChangeArrowheads="1"/>
            </p:cNvSpPr>
            <p:nvPr/>
          </p:nvSpPr>
          <p:spPr bwMode="auto">
            <a:xfrm>
              <a:off x="2333" y="3436"/>
              <a:ext cx="233" cy="234"/>
            </a:xfrm>
            <a:prstGeom prst="ellipse">
              <a:avLst/>
            </a:pr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3" name="Oval 10">
              <a:extLst>
                <a:ext uri="{FF2B5EF4-FFF2-40B4-BE49-F238E27FC236}">
                  <a16:creationId xmlns:a16="http://schemas.microsoft.com/office/drawing/2014/main" id="{7BCE9545-689C-4F5D-9410-8AE7F83012A5}"/>
                </a:ext>
              </a:extLst>
            </p:cNvPr>
            <p:cNvSpPr>
              <a:spLocks noChangeArrowheads="1"/>
            </p:cNvSpPr>
            <p:nvPr/>
          </p:nvSpPr>
          <p:spPr bwMode="auto">
            <a:xfrm>
              <a:off x="2240" y="3150"/>
              <a:ext cx="116" cy="117"/>
            </a:xfrm>
            <a:prstGeom prst="ellipse">
              <a:avLst/>
            </a:pr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4" name="Oval 11">
              <a:extLst>
                <a:ext uri="{FF2B5EF4-FFF2-40B4-BE49-F238E27FC236}">
                  <a16:creationId xmlns:a16="http://schemas.microsoft.com/office/drawing/2014/main" id="{98FDA9A5-6F0B-4919-BE39-ABEC0FEC9BDE}"/>
                </a:ext>
              </a:extLst>
            </p:cNvPr>
            <p:cNvSpPr>
              <a:spLocks noChangeArrowheads="1"/>
            </p:cNvSpPr>
            <p:nvPr/>
          </p:nvSpPr>
          <p:spPr bwMode="auto">
            <a:xfrm>
              <a:off x="2065" y="3413"/>
              <a:ext cx="111" cy="117"/>
            </a:xfrm>
            <a:prstGeom prst="ellipse">
              <a:avLst/>
            </a:pr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5" name="Freeform 12">
              <a:extLst>
                <a:ext uri="{FF2B5EF4-FFF2-40B4-BE49-F238E27FC236}">
                  <a16:creationId xmlns:a16="http://schemas.microsoft.com/office/drawing/2014/main" id="{75B853E7-0E81-45A5-8DC8-F6D390171D95}"/>
                </a:ext>
              </a:extLst>
            </p:cNvPr>
            <p:cNvSpPr>
              <a:spLocks/>
            </p:cNvSpPr>
            <p:nvPr/>
          </p:nvSpPr>
          <p:spPr bwMode="auto">
            <a:xfrm>
              <a:off x="2287" y="3670"/>
              <a:ext cx="332" cy="169"/>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grp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46" name="Freeform 13">
              <a:extLst>
                <a:ext uri="{FF2B5EF4-FFF2-40B4-BE49-F238E27FC236}">
                  <a16:creationId xmlns:a16="http://schemas.microsoft.com/office/drawing/2014/main" id="{63DBD92A-4B67-4FA1-90BE-773F013C6091}"/>
                </a:ext>
              </a:extLst>
            </p:cNvPr>
            <p:cNvSpPr>
              <a:spLocks/>
            </p:cNvSpPr>
            <p:nvPr/>
          </p:nvSpPr>
          <p:spPr bwMode="auto">
            <a:xfrm>
              <a:off x="2566" y="3436"/>
              <a:ext cx="233" cy="117"/>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grpFill/>
            <a:ln w="1270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47" name="key">
            <a:extLst>
              <a:ext uri="{FF2B5EF4-FFF2-40B4-BE49-F238E27FC236}">
                <a16:creationId xmlns:a16="http://schemas.microsoft.com/office/drawing/2014/main" id="{2172B368-D2F2-4246-8D44-E66F0A8FD03A}"/>
              </a:ext>
            </a:extLst>
          </p:cNvPr>
          <p:cNvSpPr>
            <a:spLocks noChangeAspect="1" noEditPoints="1"/>
          </p:cNvSpPr>
          <p:nvPr/>
        </p:nvSpPr>
        <p:spPr bwMode="auto">
          <a:xfrm>
            <a:off x="1438661" y="6164334"/>
            <a:ext cx="295406" cy="29389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1332513" y="4112110"/>
            <a:ext cx="435092" cy="227576"/>
          </a:xfrm>
          <a:prstGeom prst="rect">
            <a:avLst/>
          </a:prstGeom>
        </p:spPr>
      </p:pic>
      <p:grpSp>
        <p:nvGrpSpPr>
          <p:cNvPr id="59" name="Group 58">
            <a:extLst>
              <a:ext uri="{FF2B5EF4-FFF2-40B4-BE49-F238E27FC236}">
                <a16:creationId xmlns:a16="http://schemas.microsoft.com/office/drawing/2014/main" id="{F8A2F201-7A5C-4157-9C92-5E2C7FA1AB2A}"/>
              </a:ext>
            </a:extLst>
          </p:cNvPr>
          <p:cNvGrpSpPr/>
          <p:nvPr/>
        </p:nvGrpSpPr>
        <p:grpSpPr>
          <a:xfrm rot="20700000">
            <a:off x="1383591" y="5676218"/>
            <a:ext cx="333405" cy="265916"/>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20997231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8AB8F5-A150-4B67-AF4F-C58571EFC97E}"/>
              </a:ext>
            </a:extLst>
          </p:cNvPr>
          <p:cNvSpPr txBox="1"/>
          <p:nvPr/>
        </p:nvSpPr>
        <p:spPr>
          <a:xfrm>
            <a:off x="361819" y="1988864"/>
            <a:ext cx="3401798" cy="3785652"/>
          </a:xfrm>
          <a:prstGeom prst="rect">
            <a:avLst/>
          </a:prstGeom>
          <a:noFill/>
        </p:spPr>
        <p:txBody>
          <a:bodyPr wrap="square" lIns="91440" tIns="45720" rIns="91440" bIns="45720" rtlCol="0">
            <a:spAutoFit/>
          </a:bodyPr>
          <a:lstStyle/>
          <a:p>
            <a:pPr marR="0" lvl="0" algn="l" defTabSz="896214" rtl="0" eaLnBrk="0" fontAlgn="base" latinLnBrk="0" hangingPunct="0">
              <a:lnSpc>
                <a:spcPct val="100000"/>
              </a:lnSpc>
              <a:spcBef>
                <a:spcPct val="0"/>
              </a:spcBef>
              <a:spcAft>
                <a:spcPct val="0"/>
              </a:spcAft>
              <a:buClrTx/>
              <a:buSzTx/>
              <a:tabLst/>
              <a:defRPr/>
            </a:pPr>
            <a:r>
              <a:rPr lang="en-US" sz="1600" b="1" dirty="0">
                <a:latin typeface="Segoe UI Semibold" panose="020B0702040204020203" pitchFamily="34" charset="0"/>
                <a:cs typeface="Segoe UI Semibold" panose="020B0702040204020203" pitchFamily="34" charset="0"/>
              </a:rPr>
              <a:t>Get started quickly</a:t>
            </a:r>
            <a:r>
              <a:rPr lang="en-US" sz="1600" b="1" dirty="0"/>
              <a:t> </a:t>
            </a:r>
            <a:r>
              <a:rPr lang="en-US" sz="1600" dirty="0"/>
              <a:t>by launching your new Spark environment with one click.</a:t>
            </a:r>
          </a:p>
          <a:p>
            <a:pPr marR="0" lvl="0" algn="l" defTabSz="896214" rtl="0" eaLnBrk="0" fontAlgn="base" latinLnBrk="0" hangingPunct="0">
              <a:lnSpc>
                <a:spcPct val="100000"/>
              </a:lnSpc>
              <a:spcBef>
                <a:spcPct val="0"/>
              </a:spcBef>
              <a:spcAft>
                <a:spcPct val="0"/>
              </a:spcAft>
              <a:buClrTx/>
              <a:buSzTx/>
              <a:tabLst/>
              <a:defRPr/>
            </a:pPr>
            <a:endParaRPr lang="en-US" sz="1600" dirty="0"/>
          </a:p>
          <a:p>
            <a:pPr marR="0" lvl="0" algn="l" defTabSz="896214" rtl="0" eaLnBrk="0" fontAlgn="base" latinLnBrk="0" hangingPunct="0">
              <a:lnSpc>
                <a:spcPct val="100000"/>
              </a:lnSpc>
              <a:spcBef>
                <a:spcPct val="0"/>
              </a:spcBef>
              <a:spcAft>
                <a:spcPct val="0"/>
              </a:spcAft>
              <a:buClrTx/>
              <a:buSzTx/>
              <a:tabLst/>
              <a:defRPr/>
            </a:pPr>
            <a:r>
              <a:rPr lang="en-US" sz="1600" b="1" dirty="0">
                <a:latin typeface="Segoe UI Semibold" panose="020B0702040204020203" pitchFamily="34" charset="0"/>
                <a:cs typeface="Segoe UI Semibold" panose="020B0702040204020203" pitchFamily="34" charset="0"/>
              </a:rPr>
              <a:t>Share your insights in powerful ways </a:t>
            </a:r>
            <a:r>
              <a:rPr lang="en-US" sz="1600" dirty="0"/>
              <a:t>through rich integration with Power BI.</a:t>
            </a:r>
            <a:endParaRPr lang="en-US" sz="1600" b="1" dirty="0"/>
          </a:p>
          <a:p>
            <a:pPr marR="0" lvl="0" algn="l" defTabSz="896214" rtl="0" eaLnBrk="0" fontAlgn="base" latinLnBrk="0" hangingPunct="0">
              <a:lnSpc>
                <a:spcPct val="100000"/>
              </a:lnSpc>
              <a:spcBef>
                <a:spcPct val="0"/>
              </a:spcBef>
              <a:spcAft>
                <a:spcPct val="0"/>
              </a:spcAft>
              <a:buClrTx/>
              <a:buSzTx/>
              <a:tabLst/>
              <a:defRPr/>
            </a:pPr>
            <a:endParaRPr lang="en-US" sz="1600" dirty="0"/>
          </a:p>
          <a:p>
            <a:pPr defTabSz="896214" eaLnBrk="0" fontAlgn="base" hangingPunct="0">
              <a:spcBef>
                <a:spcPct val="0"/>
              </a:spcBef>
              <a:spcAft>
                <a:spcPct val="0"/>
              </a:spcAft>
              <a:defRPr/>
            </a:pPr>
            <a:r>
              <a:rPr lang="en-US" sz="1600" b="1" dirty="0">
                <a:latin typeface="Segoe UI Semibold" panose="020B0702040204020203" pitchFamily="34" charset="0"/>
                <a:cs typeface="Segoe UI Semibold" panose="020B0702040204020203" pitchFamily="34" charset="0"/>
              </a:rPr>
              <a:t>Improve collaboration </a:t>
            </a:r>
            <a:r>
              <a:rPr lang="en-US" sz="1600" dirty="0"/>
              <a:t>amongst your analytics team through a unified workspace.</a:t>
            </a:r>
          </a:p>
          <a:p>
            <a:pPr defTabSz="896214" eaLnBrk="0" fontAlgn="base" hangingPunct="0">
              <a:spcBef>
                <a:spcPct val="0"/>
              </a:spcBef>
              <a:spcAft>
                <a:spcPct val="0"/>
              </a:spcAft>
              <a:defRPr/>
            </a:pPr>
            <a:endParaRPr lang="en-US" sz="1600" dirty="0"/>
          </a:p>
          <a:p>
            <a:pPr defTabSz="896214" eaLnBrk="0" fontAlgn="base" hangingPunct="0">
              <a:spcBef>
                <a:spcPct val="0"/>
              </a:spcBef>
              <a:spcAft>
                <a:spcPct val="0"/>
              </a:spcAft>
              <a:defRPr/>
            </a:pPr>
            <a:r>
              <a:rPr lang="en-US" sz="1600" b="1" dirty="0">
                <a:latin typeface="Segoe UI Semibold" panose="020B0702040204020203" pitchFamily="34" charset="0"/>
                <a:cs typeface="Segoe UI Semibold" panose="020B0702040204020203" pitchFamily="34" charset="0"/>
              </a:rPr>
              <a:t>Innovate faster </a:t>
            </a:r>
            <a:r>
              <a:rPr lang="en-US" sz="1600" dirty="0"/>
              <a:t>with native integration with rest of Azure platform </a:t>
            </a:r>
          </a:p>
        </p:txBody>
      </p:sp>
      <p:sp>
        <p:nvSpPr>
          <p:cNvPr id="8" name="TextBox 7">
            <a:extLst>
              <a:ext uri="{FF2B5EF4-FFF2-40B4-BE49-F238E27FC236}">
                <a16:creationId xmlns:a16="http://schemas.microsoft.com/office/drawing/2014/main" id="{73D069F1-4E04-42C0-A467-0CB7E7C1F2D5}"/>
              </a:ext>
            </a:extLst>
          </p:cNvPr>
          <p:cNvSpPr txBox="1"/>
          <p:nvPr/>
        </p:nvSpPr>
        <p:spPr>
          <a:xfrm>
            <a:off x="4045269" y="2017211"/>
            <a:ext cx="3979680" cy="2916183"/>
          </a:xfrm>
          <a:prstGeom prst="rect">
            <a:avLst/>
          </a:prstGeom>
          <a:noFill/>
        </p:spPr>
        <p:txBody>
          <a:bodyPr wrap="square" lIns="91440" tIns="45720" rIns="91440" bIns="45720" rtlCol="0">
            <a:spAutoFit/>
          </a:bodyPr>
          <a:lstStyle/>
          <a:p>
            <a:pPr marR="0" lvl="0" algn="l" defTabSz="932384" rtl="0" eaLnBrk="1" fontAlgn="auto" latinLnBrk="0" hangingPunct="1">
              <a:lnSpc>
                <a:spcPct val="100000"/>
              </a:lnSpc>
              <a:spcBef>
                <a:spcPts val="300"/>
              </a:spcBef>
              <a:spcAft>
                <a:spcPts val="600"/>
              </a:spcAft>
              <a:buClrTx/>
              <a:buSzTx/>
              <a:tabLst/>
              <a:defRPr/>
            </a:pPr>
            <a:r>
              <a:rPr lang="en-US" sz="1600" b="1" dirty="0">
                <a:latin typeface="Segoe UI Semibold" panose="020B0702040204020203" pitchFamily="34" charset="0"/>
                <a:cs typeface="Segoe UI Semibold" panose="020B0702040204020203" pitchFamily="34" charset="0"/>
              </a:rPr>
              <a:t>Simplify security and identity control </a:t>
            </a:r>
            <a:r>
              <a:rPr lang="en-US" sz="1600" dirty="0"/>
              <a:t>with built-in integration with Active Directory.</a:t>
            </a:r>
            <a:br>
              <a:rPr lang="en-US" sz="1600" dirty="0"/>
            </a:br>
            <a:br>
              <a:rPr lang="en-US" sz="1600" dirty="0"/>
            </a:br>
            <a:r>
              <a:rPr lang="en-US" sz="1600" b="1" dirty="0">
                <a:latin typeface="Segoe UI Semibold" panose="020B0702040204020203" pitchFamily="34" charset="0"/>
                <a:cs typeface="Segoe UI Semibold" panose="020B0702040204020203" pitchFamily="34" charset="0"/>
              </a:rPr>
              <a:t>Regulate access </a:t>
            </a:r>
            <a:r>
              <a:rPr lang="en-US" sz="1600" dirty="0"/>
              <a:t>with fine-grained user permissions to Azure Databricks’ notebooks, clusters, jobs and data. </a:t>
            </a:r>
          </a:p>
          <a:p>
            <a:pPr marR="0" lvl="0" algn="l" defTabSz="932384" rtl="0" eaLnBrk="1" fontAlgn="auto" latinLnBrk="0" hangingPunct="1">
              <a:lnSpc>
                <a:spcPct val="100000"/>
              </a:lnSpc>
              <a:spcBef>
                <a:spcPts val="300"/>
              </a:spcBef>
              <a:spcAft>
                <a:spcPts val="600"/>
              </a:spcAft>
              <a:buClrTx/>
              <a:buSzTx/>
              <a:tabLst/>
              <a:defRPr/>
            </a:pPr>
            <a:br>
              <a:rPr lang="en-US" sz="1600" b="1" dirty="0"/>
            </a:br>
            <a:r>
              <a:rPr lang="en-US" sz="1600" b="1" dirty="0">
                <a:latin typeface="Segoe UI Semibold" panose="020B0702040204020203" pitchFamily="34" charset="0"/>
                <a:cs typeface="Segoe UI Semibold" panose="020B0702040204020203" pitchFamily="34" charset="0"/>
              </a:rPr>
              <a:t>Build with confidence on the trusted cloud </a:t>
            </a:r>
            <a:r>
              <a:rPr lang="en-US" sz="1600" dirty="0"/>
              <a:t>backed by unmatched support, compliance and SLAs.</a:t>
            </a:r>
            <a:endParaRPr lang="en-US" sz="1600" b="1" dirty="0"/>
          </a:p>
        </p:txBody>
      </p:sp>
      <p:sp>
        <p:nvSpPr>
          <p:cNvPr id="9" name="Rectangle 8">
            <a:extLst>
              <a:ext uri="{FF2B5EF4-FFF2-40B4-BE49-F238E27FC236}">
                <a16:creationId xmlns:a16="http://schemas.microsoft.com/office/drawing/2014/main" id="{BCFBC324-6955-4783-A543-9EC885F09964}"/>
              </a:ext>
            </a:extLst>
          </p:cNvPr>
          <p:cNvSpPr/>
          <p:nvPr/>
        </p:nvSpPr>
        <p:spPr>
          <a:xfrm>
            <a:off x="8709637" y="2065472"/>
            <a:ext cx="3134250" cy="1400383"/>
          </a:xfrm>
          <a:prstGeom prst="rect">
            <a:avLst/>
          </a:prstGeom>
        </p:spPr>
        <p:txBody>
          <a:bodyPr wrap="square" lIns="91440" tIns="45720" rIns="91440" bIns="45720">
            <a:spAutoFit/>
          </a:bodyPr>
          <a:lstStyle/>
          <a:p>
            <a:pPr marR="0" lvl="0" algn="l" defTabSz="932384" rtl="0" eaLnBrk="1" fontAlgn="auto" latinLnBrk="0" hangingPunct="1">
              <a:lnSpc>
                <a:spcPct val="100000"/>
              </a:lnSpc>
              <a:spcBef>
                <a:spcPts val="0"/>
              </a:spcBef>
              <a:spcAft>
                <a:spcPts val="600"/>
              </a:spcAft>
              <a:buClrTx/>
              <a:buSzTx/>
              <a:tabLst/>
              <a:defRPr/>
            </a:pPr>
            <a:r>
              <a:rPr lang="en-US" sz="1600" b="1" dirty="0">
                <a:latin typeface="Segoe UI Semibold" panose="020B0702040204020203" pitchFamily="34" charset="0"/>
                <a:cs typeface="Segoe UI Semibold" panose="020B0702040204020203" pitchFamily="34" charset="0"/>
              </a:rPr>
              <a:t>Operate at massive scale </a:t>
            </a:r>
            <a:r>
              <a:rPr lang="en-US" sz="1600" dirty="0"/>
              <a:t>without limits globally.</a:t>
            </a:r>
            <a:br>
              <a:rPr lang="en-US" sz="1600" dirty="0"/>
            </a:br>
            <a:endParaRPr lang="en-US" sz="1600" b="1" dirty="0"/>
          </a:p>
          <a:p>
            <a:pPr defTabSz="932384">
              <a:spcAft>
                <a:spcPts val="600"/>
              </a:spcAft>
              <a:defRPr/>
            </a:pPr>
            <a:r>
              <a:rPr lang="en-US" sz="1600" b="1" dirty="0">
                <a:latin typeface="Segoe UI Semibold" panose="020B0702040204020203" pitchFamily="34" charset="0"/>
                <a:cs typeface="Segoe UI Semibold" panose="020B0702040204020203" pitchFamily="34" charset="0"/>
              </a:rPr>
              <a:t>Accelerate data processing</a:t>
            </a:r>
            <a:r>
              <a:rPr lang="en-US" sz="1600" dirty="0">
                <a:latin typeface="Segoe UI Semibold" panose="020B0702040204020203" pitchFamily="34" charset="0"/>
                <a:cs typeface="Segoe UI Semibold" panose="020B0702040204020203" pitchFamily="34" charset="0"/>
              </a:rPr>
              <a:t> </a:t>
            </a:r>
            <a:r>
              <a:rPr lang="en-US" sz="1600" dirty="0"/>
              <a:t>with the fastest Spark engine.</a:t>
            </a:r>
          </a:p>
        </p:txBody>
      </p:sp>
      <p:sp>
        <p:nvSpPr>
          <p:cNvPr id="11" name="TextBox 10">
            <a:extLst>
              <a:ext uri="{FF2B5EF4-FFF2-40B4-BE49-F238E27FC236}">
                <a16:creationId xmlns:a16="http://schemas.microsoft.com/office/drawing/2014/main" id="{76EDB4B5-36AE-401B-BF41-96505F079925}"/>
              </a:ext>
            </a:extLst>
          </p:cNvPr>
          <p:cNvSpPr txBox="1"/>
          <p:nvPr/>
        </p:nvSpPr>
        <p:spPr>
          <a:xfrm>
            <a:off x="361819" y="1457990"/>
            <a:ext cx="2903359"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latin typeface="Segoe UI Semibold" panose="020B0702040204020203" pitchFamily="34" charset="0"/>
                <a:cs typeface="Segoe UI Semibold" panose="020B0702040204020203" pitchFamily="34" charset="0"/>
              </a:rPr>
              <a:t>ENHANCE PRODUCTIVITY</a:t>
            </a:r>
          </a:p>
        </p:txBody>
      </p:sp>
      <p:sp>
        <p:nvSpPr>
          <p:cNvPr id="12" name="TextBox 11">
            <a:extLst>
              <a:ext uri="{FF2B5EF4-FFF2-40B4-BE49-F238E27FC236}">
                <a16:creationId xmlns:a16="http://schemas.microsoft.com/office/drawing/2014/main" id="{EA9457D9-9833-4A88-96E2-5588DB700C1D}"/>
              </a:ext>
            </a:extLst>
          </p:cNvPr>
          <p:cNvSpPr txBox="1"/>
          <p:nvPr/>
        </p:nvSpPr>
        <p:spPr>
          <a:xfrm>
            <a:off x="3856710" y="1457990"/>
            <a:ext cx="4608762" cy="369332"/>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latin typeface="Segoe UI Semibold" panose="020B0702040204020203" pitchFamily="34" charset="0"/>
                <a:cs typeface="Segoe UI Semibold" panose="020B0702040204020203" pitchFamily="34" charset="0"/>
              </a:rPr>
              <a:t>BUILD ON THE MOST COMPLIANT CLOUD</a:t>
            </a:r>
            <a:endParaRPr kumimoji="0" lang="en-US" sz="1800" b="1" i="0" u="none" strike="noStrike" kern="1200" cap="none" spc="0" normalizeH="0" baseline="0" noProof="0" dirty="0">
              <a:ln>
                <a:noFill/>
              </a:ln>
              <a:solidFill>
                <a:schemeClr val="tx2"/>
              </a:solidFill>
              <a:effectLst/>
              <a:uLnTx/>
              <a:uFillTx/>
              <a:latin typeface="Segoe UI Semibold" panose="020B0702040204020203" pitchFamily="34" charset="0"/>
              <a:cs typeface="Segoe UI Semibold" panose="020B0702040204020203" pitchFamily="34" charset="0"/>
            </a:endParaRPr>
          </a:p>
        </p:txBody>
      </p:sp>
      <p:sp>
        <p:nvSpPr>
          <p:cNvPr id="13" name="TextBox 12">
            <a:extLst>
              <a:ext uri="{FF2B5EF4-FFF2-40B4-BE49-F238E27FC236}">
                <a16:creationId xmlns:a16="http://schemas.microsoft.com/office/drawing/2014/main" id="{04A04FDA-27E0-4280-A382-6464DC85D00F}"/>
              </a:ext>
            </a:extLst>
          </p:cNvPr>
          <p:cNvSpPr txBox="1"/>
          <p:nvPr/>
        </p:nvSpPr>
        <p:spPr>
          <a:xfrm>
            <a:off x="8709637" y="1457990"/>
            <a:ext cx="2730235" cy="369332"/>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latin typeface="Segoe UI Semibold" panose="020B0702040204020203" pitchFamily="34" charset="0"/>
                <a:cs typeface="Segoe UI Semibold" panose="020B0702040204020203" pitchFamily="34" charset="0"/>
              </a:rPr>
              <a:t>SCALE WITHOUT LIMITS</a:t>
            </a:r>
            <a:endParaRPr kumimoji="0" lang="en-US" sz="1800" b="1" i="0" u="none" strike="noStrike" kern="1200" cap="none" spc="0" normalizeH="0" baseline="0" noProof="0" dirty="0">
              <a:ln>
                <a:noFill/>
              </a:ln>
              <a:solidFill>
                <a:schemeClr val="tx2"/>
              </a:solidFill>
              <a:effectLst/>
              <a:uLnTx/>
              <a:uFillTx/>
              <a:latin typeface="Segoe UI Semibold" panose="020B0702040204020203" pitchFamily="34" charset="0"/>
              <a:cs typeface="Segoe UI Semibold" panose="020B0702040204020203" pitchFamily="34" charset="0"/>
            </a:endParaRPr>
          </a:p>
        </p:txBody>
      </p:sp>
      <p:cxnSp>
        <p:nvCxnSpPr>
          <p:cNvPr id="26" name="Straight Connector 25">
            <a:extLst>
              <a:ext uri="{FF2B5EF4-FFF2-40B4-BE49-F238E27FC236}">
                <a16:creationId xmlns:a16="http://schemas.microsoft.com/office/drawing/2014/main" id="{AD04BE6E-6931-43F2-ADF0-72DECA018B9F}"/>
              </a:ext>
            </a:extLst>
          </p:cNvPr>
          <p:cNvCxnSpPr>
            <a:cxnSpLocks/>
          </p:cNvCxnSpPr>
          <p:nvPr/>
        </p:nvCxnSpPr>
        <p:spPr>
          <a:xfrm>
            <a:off x="3810163" y="1602378"/>
            <a:ext cx="0" cy="411044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9C3D72-3009-46A5-AACA-42F4899E48E0}"/>
              </a:ext>
            </a:extLst>
          </p:cNvPr>
          <p:cNvCxnSpPr>
            <a:cxnSpLocks/>
          </p:cNvCxnSpPr>
          <p:nvPr/>
        </p:nvCxnSpPr>
        <p:spPr>
          <a:xfrm>
            <a:off x="8441384" y="1602378"/>
            <a:ext cx="0" cy="411044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8353410-D9C3-4D27-B809-3DF7D29A9410}"/>
              </a:ext>
            </a:extLst>
          </p:cNvPr>
          <p:cNvSpPr>
            <a:spLocks noGrp="1"/>
          </p:cNvSpPr>
          <p:nvPr>
            <p:ph type="title"/>
          </p:nvPr>
        </p:nvSpPr>
        <p:spPr/>
        <p:txBody>
          <a:bodyPr/>
          <a:lstStyle/>
          <a:p>
            <a:pPr lvl="0"/>
            <a:r>
              <a:rPr lang="en-US" dirty="0"/>
              <a:t>Differentiated experience on Azure</a:t>
            </a:r>
          </a:p>
        </p:txBody>
      </p:sp>
    </p:spTree>
    <p:extLst>
      <p:ext uri="{BB962C8B-B14F-4D97-AF65-F5344CB8AC3E}">
        <p14:creationId xmlns:p14="http://schemas.microsoft.com/office/powerpoint/2010/main" val="235221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c2fa536e-1516-49c4-887e-89737158fb8b&quot;,&quot;TimeStamp&quot;:&quot;2018-03-20T13:37:06.0615544-07:00&quot;}"/>
</p:tagLst>
</file>

<file path=ppt/theme/theme1.xml><?xml version="1.0" encoding="utf-8"?>
<a:theme xmlns:a="http://schemas.openxmlformats.org/drawingml/2006/main" name="WHITE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2.xml><?xml version="1.0" encoding="utf-8"?>
<a:theme xmlns:a="http://schemas.openxmlformats.org/drawingml/2006/main" name="ML">
  <a:themeElements>
    <a:clrScheme name="Custom 8">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BCF2"/>
      </a:hlink>
      <a:folHlink>
        <a:srgbClr val="002050"/>
      </a:folHlink>
    </a:clrScheme>
    <a:fontScheme name="Segoe UI L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ES243BK-R1_Edson" id="{7FA50A56-66DF-4957-B093-DDBFDD24F612}" vid="{2F29F2AE-BCF6-4017-BA1B-18B93B53653C}"/>
    </a:ext>
  </a:extLst>
</a:theme>
</file>

<file path=ppt/theme/theme3.xml><?xml version="1.0" encoding="utf-8"?>
<a:theme xmlns:a="http://schemas.openxmlformats.org/drawingml/2006/main" name="1_ML">
  <a:themeElements>
    <a:clrScheme name="Custom 8">
      <a:dk1>
        <a:srgbClr val="505050"/>
      </a:dk1>
      <a:lt1>
        <a:srgbClr val="FFFFFF"/>
      </a:lt1>
      <a:dk2>
        <a:srgbClr val="0078D7"/>
      </a:dk2>
      <a:lt2>
        <a:srgbClr val="00BCF2"/>
      </a:lt2>
      <a:accent1>
        <a:srgbClr val="002050"/>
      </a:accent1>
      <a:accent2>
        <a:srgbClr val="B4009E"/>
      </a:accent2>
      <a:accent3>
        <a:srgbClr val="107C10"/>
      </a:accent3>
      <a:accent4>
        <a:srgbClr val="5C2D91"/>
      </a:accent4>
      <a:accent5>
        <a:srgbClr val="008272"/>
      </a:accent5>
      <a:accent6>
        <a:srgbClr val="D83B01"/>
      </a:accent6>
      <a:hlink>
        <a:srgbClr val="00BCF2"/>
      </a:hlink>
      <a:folHlink>
        <a:srgbClr val="002050"/>
      </a:folHlink>
    </a:clrScheme>
    <a:fontScheme name="Segoe UI L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ES243BK-R1_Edson" id="{7FA50A56-66DF-4957-B093-DDBFDD24F612}" vid="{2F29F2AE-BCF6-4017-BA1B-18B93B53653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7A1FB898138E4CBEF3E8822CDB8820" ma:contentTypeVersion="4" ma:contentTypeDescription="Create a new document." ma:contentTypeScope="" ma:versionID="203fc4088363896b6798a9b1016e61c1">
  <xsd:schema xmlns:xsd="http://www.w3.org/2001/XMLSchema" xmlns:xs="http://www.w3.org/2001/XMLSchema" xmlns:p="http://schemas.microsoft.com/office/2006/metadata/properties" xmlns:ns2="b5c6fe9a-71fa-4bc5-a80b-dd1ed271fa68" targetNamespace="http://schemas.microsoft.com/office/2006/metadata/properties" ma:root="true" ma:fieldsID="9b3aef66bce8ed4df6fab25945653f2a" ns2:_="">
    <xsd:import namespace="b5c6fe9a-71fa-4bc5-a80b-dd1ed271fa68"/>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6fe9a-71fa-4bc5-a80b-dd1ed271fa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7F02D-7B53-4D47-BEEB-4B284DE2A6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c6fe9a-71fa-4bc5-a80b-dd1ed271fa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DF5CB5-7D37-4314-855D-FE9174FEA959}">
  <ds:schemaRefs>
    <ds:schemaRef ds:uri="http://purl.org/dc/terms/"/>
    <ds:schemaRef ds:uri="http://schemas.openxmlformats.org/package/2006/metadata/core-properties"/>
    <ds:schemaRef ds:uri="http://schemas.microsoft.com/office/2006/documentManagement/types"/>
    <ds:schemaRef ds:uri="b5c6fe9a-71fa-4bc5-a80b-dd1ed271fa6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3B0E61A-8825-4E77-A6F8-669ECCB479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4168</TotalTime>
  <Words>2884</Words>
  <Application>Microsoft Office PowerPoint</Application>
  <PresentationFormat>Widescreen</PresentationFormat>
  <Paragraphs>704</Paragraphs>
  <Slides>28</Slides>
  <Notes>27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28</vt:i4>
      </vt:variant>
    </vt:vector>
  </HeadingPairs>
  <TitlesOfParts>
    <vt:vector size="41" baseType="lpstr">
      <vt:lpstr>Arial</vt:lpstr>
      <vt:lpstr>Calibri</vt:lpstr>
      <vt:lpstr>Calibri Light</vt:lpstr>
      <vt:lpstr>Segoe UI</vt:lpstr>
      <vt:lpstr>Segoe UI Light</vt:lpstr>
      <vt:lpstr>Segoe UI Semibold</vt:lpstr>
      <vt:lpstr>Segoe UI Semilight</vt:lpstr>
      <vt:lpstr>Source Sans Pro</vt:lpstr>
      <vt:lpstr>Source Sans Pro Light</vt:lpstr>
      <vt:lpstr>Source Sans Pro SemiBold</vt:lpstr>
      <vt:lpstr>WHITE TEMPLATE</vt:lpstr>
      <vt:lpstr>ML</vt:lpstr>
      <vt:lpstr>1_ML</vt:lpstr>
      <vt:lpstr>Azure Databricks - Overview</vt:lpstr>
      <vt:lpstr>The modern data estate</vt:lpstr>
      <vt:lpstr>Big Data &amp; Advanced Analytics in Azure</vt:lpstr>
      <vt:lpstr>Big Data &amp; Advanced Analytics at a glance</vt:lpstr>
      <vt:lpstr>Machine Learning</vt:lpstr>
      <vt:lpstr>Azure Databricks  Powered by Apache Spark</vt:lpstr>
      <vt:lpstr>Why Spark?</vt:lpstr>
      <vt:lpstr>What is Azure Databricks?</vt:lpstr>
      <vt:lpstr>Differentiated experience on Azure</vt:lpstr>
      <vt:lpstr>Azure Databricks</vt:lpstr>
      <vt:lpstr>Available Regions</vt:lpstr>
      <vt:lpstr>Collaborative Workspace</vt:lpstr>
      <vt:lpstr>Deploy Production Jobs &amp; Workflows</vt:lpstr>
      <vt:lpstr>Optimized Databricks Runtime Engine </vt:lpstr>
      <vt:lpstr>PowerPoint Presentation</vt:lpstr>
      <vt:lpstr>Use Cases</vt:lpstr>
      <vt:lpstr>Modern Big Data Warehouse</vt:lpstr>
      <vt:lpstr>Advanced Analytics on Big Data</vt:lpstr>
      <vt:lpstr>Real-time Analytics on Big Data</vt:lpstr>
      <vt:lpstr>Demo</vt:lpstr>
      <vt:lpstr>How to get started</vt:lpstr>
      <vt:lpstr>Q &amp; A</vt:lpstr>
      <vt:lpstr>Appendix</vt:lpstr>
      <vt:lpstr>Azure Databricks – service home page</vt:lpstr>
      <vt:lpstr>Azure Databricks – creating a workspace</vt:lpstr>
      <vt:lpstr>Azure Databricks – workspace deployment</vt:lpstr>
      <vt:lpstr>Azure Databricks – launching the workspace</vt:lpstr>
      <vt:lpstr>Azure Databricks – workspace home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Databricks -An Introduction</dc:title>
  <dc:creator>Bharat Sandhu</dc:creator>
  <cp:lastModifiedBy>Jake Wang</cp:lastModifiedBy>
  <cp:revision>31</cp:revision>
  <dcterms:created xsi:type="dcterms:W3CDTF">2017-10-30T23:38:41Z</dcterms:created>
  <dcterms:modified xsi:type="dcterms:W3CDTF">2019-02-21T18:19:49Z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jgc@microsoft.com</vt:lpwstr>
  </property>
  <property fmtid="{D5CDD505-2E9C-101B-9397-08002B2CF9AE}" pid="5" name="MSIP_Label_f42aa342-8706-4288-bd11-ebb85995028c_SetDate">
    <vt:lpwstr>2017-10-31T01:15:36.5542733Z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0x010100387A1FB898138E4CBEF3E8822CDB8820</vt:lpwstr>
  </property>
  <property fmtid="{D5CDD505-2E9C-101B-9397-08002B2CF9AE}" pid="11" name="of67e5d4b76f4a9db8769983fda9cec0">
    <vt:lpwstr/>
  </property>
  <property fmtid="{D5CDD505-2E9C-101B-9397-08002B2CF9AE}" pid="12" name="NewsType">
    <vt:lpwstr/>
  </property>
  <property fmtid="{D5CDD505-2E9C-101B-9397-08002B2CF9AE}" pid="13" name="TaxKeyword">
    <vt:lpwstr/>
  </property>
  <property fmtid="{D5CDD505-2E9C-101B-9397-08002B2CF9AE}" pid="14" name="_dlc_policyId">
    <vt:lpwstr>0x0101000E4CB7077FEE4FF7AE86D4A500EEC780030016C849C62B10EB41ACA8C7EEDEF40BB20099ECF64382448D48A56095091C66B1A9|-661092312</vt:lpwstr>
  </property>
  <property fmtid="{D5CDD505-2E9C-101B-9397-08002B2CF9AE}" pid="15" name="LastSharedByUser">
    <vt:lpwstr>wmendoza@microsoft.com</vt:lpwstr>
  </property>
  <property fmtid="{D5CDD505-2E9C-101B-9397-08002B2CF9AE}" pid="16" name="Region">
    <vt:lpwstr/>
  </property>
  <property fmtid="{D5CDD505-2E9C-101B-9397-08002B2CF9AE}" pid="17" name="Confidentiality">
    <vt:lpwstr>14;#customer ready|8986c41d-21c5-4f8f-8a12-ea4625b46858</vt:lpwstr>
  </property>
  <property fmtid="{D5CDD505-2E9C-101B-9397-08002B2CF9AE}" pid="18" name="ItemType">
    <vt:lpwstr>16;#customer presentations|18e9ae94-e321-4eea-82d2-ad5b2f470f3c</vt:lpwstr>
  </property>
  <property fmtid="{D5CDD505-2E9C-101B-9397-08002B2CF9AE}" pid="19" name="MSProducts">
    <vt:lpwstr/>
  </property>
  <property fmtid="{D5CDD505-2E9C-101B-9397-08002B2CF9AE}" pid="20" name="Industries">
    <vt:lpwstr/>
  </property>
  <property fmtid="{D5CDD505-2E9C-101B-9397-08002B2CF9AE}" pid="21" name="Competitors">
    <vt:lpwstr/>
  </property>
  <property fmtid="{D5CDD505-2E9C-101B-9397-08002B2CF9AE}" pid="22" name="SMSGDomain">
    <vt:lpwstr>21;#Cloud and Enterprise|adc2fe87-c79a-4ded-a449-3f86b954069d</vt:lpwstr>
  </property>
  <property fmtid="{D5CDD505-2E9C-101B-9397-08002B2CF9AE}" pid="23" name="ExperienceContentType">
    <vt:lpwstr/>
  </property>
  <property fmtid="{D5CDD505-2E9C-101B-9397-08002B2CF9AE}" pid="24" name="BusinessArchitecture">
    <vt:lpwstr>1370;#Advanced Analytics|a794c42d-8e46-46ec-b99e-aa6f5cde33ef</vt:lpwstr>
  </property>
  <property fmtid="{D5CDD505-2E9C-101B-9397-08002B2CF9AE}" pid="25" name="LastSharedByTime">
    <vt:filetime>2018-02-20T03:14:29Z</vt:filetime>
  </property>
  <property fmtid="{D5CDD505-2E9C-101B-9397-08002B2CF9AE}" pid="26" name="Products">
    <vt:lpwstr>26;#Azure|669a3112-5edf-444b-a003-630063601f07</vt:lpwstr>
  </property>
  <property fmtid="{D5CDD505-2E9C-101B-9397-08002B2CF9AE}" pid="27" name="l6f004f21209409da86a713c0f24627d">
    <vt:lpwstr/>
  </property>
  <property fmtid="{D5CDD505-2E9C-101B-9397-08002B2CF9AE}" pid="28" name="MSProductsTaxHTField0">
    <vt:lpwstr/>
  </property>
  <property fmtid="{D5CDD505-2E9C-101B-9397-08002B2CF9AE}" pid="29" name="e8080b0481964c759b2c36ae49591b31">
    <vt:lpwstr/>
  </property>
  <property fmtid="{D5CDD505-2E9C-101B-9397-08002B2CF9AE}" pid="30" name="_docset_NoMedatataSyncRequired">
    <vt:lpwstr>False</vt:lpwstr>
  </property>
  <property fmtid="{D5CDD505-2E9C-101B-9397-08002B2CF9AE}" pid="31" name="Languages">
    <vt:lpwstr/>
  </property>
  <property fmtid="{D5CDD505-2E9C-101B-9397-08002B2CF9AE}" pid="32" name="TechnicalLevel">
    <vt:lpwstr/>
  </property>
  <property fmtid="{D5CDD505-2E9C-101B-9397-08002B2CF9AE}" pid="33" name="Audiences">
    <vt:lpwstr/>
  </property>
  <property fmtid="{D5CDD505-2E9C-101B-9397-08002B2CF9AE}" pid="34" name="ldac8aee9d1f469e8cd8c3f8d6a615f2">
    <vt:lpwstr/>
  </property>
  <property fmtid="{D5CDD505-2E9C-101B-9397-08002B2CF9AE}" pid="35" name="EmployeeRole">
    <vt:lpwstr/>
  </property>
  <property fmtid="{D5CDD505-2E9C-101B-9397-08002B2CF9AE}" pid="36" name="MSIP_Label_f42aa342-8706-4288-bd11-ebb85995028c_Ref">
    <vt:lpwstr>https://api.informationprotection.azure.com/api/72f988bf-86f1-41af-91ab-2d7cd011db47</vt:lpwstr>
  </property>
  <property fmtid="{D5CDD505-2E9C-101B-9397-08002B2CF9AE}" pid="37" name="NewsTopic">
    <vt:lpwstr/>
  </property>
  <property fmtid="{D5CDD505-2E9C-101B-9397-08002B2CF9AE}" pid="38" name="SharedWithUsers">
    <vt:lpwstr>95147;#Tony Smith</vt:lpwstr>
  </property>
  <property fmtid="{D5CDD505-2E9C-101B-9397-08002B2CF9AE}" pid="39" name="Roles">
    <vt:lpwstr/>
  </property>
  <property fmtid="{D5CDD505-2E9C-101B-9397-08002B2CF9AE}" pid="40"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41" name="NewsSource">
    <vt:lpwstr/>
  </property>
  <property fmtid="{D5CDD505-2E9C-101B-9397-08002B2CF9AE}" pid="42" name="SMSGTags">
    <vt:lpwstr/>
  </property>
  <property fmtid="{D5CDD505-2E9C-101B-9397-08002B2CF9AE}" pid="43" name="_dlc_DocIdItemGuid">
    <vt:lpwstr>01cf35b6-4cf1-4925-a6a9-2a08f743c4b6</vt:lpwstr>
  </property>
  <property fmtid="{D5CDD505-2E9C-101B-9397-08002B2CF9AE}" pid="44" name="MSPhysicalGeography">
    <vt:lpwstr/>
  </property>
  <property fmtid="{D5CDD505-2E9C-101B-9397-08002B2CF9AE}" pid="45" name="j3562c58ee414e028925bc902cfc01a1">
    <vt:lpwstr/>
  </property>
  <property fmtid="{D5CDD505-2E9C-101B-9397-08002B2CF9AE}" pid="46" name="EnterpriseDomainTags">
    <vt:lpwstr/>
  </property>
  <property fmtid="{D5CDD505-2E9C-101B-9397-08002B2CF9AE}" pid="47" name="la4444b61d19467597d63190b69ac227">
    <vt:lpwstr/>
  </property>
  <property fmtid="{D5CDD505-2E9C-101B-9397-08002B2CF9AE}" pid="48" name="ActivitiesAndPrograms">
    <vt:lpwstr/>
  </property>
  <property fmtid="{D5CDD505-2E9C-101B-9397-08002B2CF9AE}" pid="49" name="Segments">
    <vt:lpwstr/>
  </property>
  <property fmtid="{D5CDD505-2E9C-101B-9397-08002B2CF9AE}" pid="50" name="Partners">
    <vt:lpwstr/>
  </property>
  <property fmtid="{D5CDD505-2E9C-101B-9397-08002B2CF9AE}" pid="51" name="Topics">
    <vt:lpwstr/>
  </property>
  <property fmtid="{D5CDD505-2E9C-101B-9397-08002B2CF9AE}" pid="52" name="Groups">
    <vt:lpwstr/>
  </property>
</Properties>
</file>