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313" r:id="rId8"/>
    <p:sldId id="314" r:id="rId9"/>
    <p:sldId id="315" r:id="rId10"/>
    <p:sldId id="316" r:id="rId11"/>
    <p:sldId id="333" r:id="rId12"/>
    <p:sldId id="317" r:id="rId13"/>
    <p:sldId id="318" r:id="rId14"/>
    <p:sldId id="319" r:id="rId15"/>
    <p:sldId id="320" r:id="rId16"/>
    <p:sldId id="344" r:id="rId17"/>
    <p:sldId id="345" r:id="rId18"/>
    <p:sldId id="321" r:id="rId19"/>
    <p:sldId id="322" r:id="rId20"/>
    <p:sldId id="323" r:id="rId21"/>
    <p:sldId id="324" r:id="rId22"/>
    <p:sldId id="325" r:id="rId23"/>
    <p:sldId id="326" r:id="rId24"/>
    <p:sldId id="327" r:id="rId25"/>
    <p:sldId id="328" r:id="rId26"/>
    <p:sldId id="329" r:id="rId27"/>
    <p:sldId id="330" r:id="rId28"/>
    <p:sldId id="331" r:id="rId29"/>
    <p:sldId id="334" r:id="rId30"/>
    <p:sldId id="335" r:id="rId31"/>
    <p:sldId id="336" r:id="rId32"/>
    <p:sldId id="340" r:id="rId33"/>
    <p:sldId id="338" r:id="rId34"/>
    <p:sldId id="339" r:id="rId35"/>
    <p:sldId id="337" r:id="rId36"/>
    <p:sldId id="341" r:id="rId37"/>
    <p:sldId id="342" r:id="rId38"/>
    <p:sldId id="34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4"/>
    <p:restoredTop sz="94663"/>
  </p:normalViewPr>
  <p:slideViewPr>
    <p:cSldViewPr snapToGrid="0">
      <p:cViewPr varScale="1">
        <p:scale>
          <a:sx n="80" d="100"/>
          <a:sy n="80" d="100"/>
        </p:scale>
        <p:origin x="20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6.725"/>
    </inkml:context>
    <inkml:brush xml:id="br0">
      <inkml:brushProperty name="width" value="0.035" units="cm"/>
      <inkml:brushProperty name="height" value="0.035" units="cm"/>
      <inkml:brushProperty name="color" value="#E71224"/>
    </inkml:brush>
  </inkml:definitions>
  <inkml:trace contextRef="#ctx0" brushRef="#br0">0 0 24575,'8'8'0,"1"5"0,1 7 0,1 5 0,0 4 0,-1 6 0,2 9 0,4 11 0,3 12 0,1 9 0,-2-4 0,-4-8 0,-5-18 0,-4-14 0,-3-10 0,0-7 0,-1-4 0,-1-1 0,0 2 0,-1 0 0,1-3 0,0-9 0,2-7 0,0 2 0,3-6 0,7-9 0,12-21 0,8-18 0,1-14 0,-10-4 0,-10 2 0,-8 2 0,-4 9 0,1 7 0,-1 15 0,0 15 0,-1 16 0,2 23 0,8 28 0,13 26 0,15 20 0,-16-39 0,2-2 0,18 33 0,-13-23 0,-14-21 0,-10-13 0,-3-5 0,1-1 0,0 0 0,0-3 0,-1-1 0,-1-2 0,-2 1 0,1-2 0,2-8 0,6-16 0,8-19 0,7-22 0,2-16 0,-3-11 0,-7-4 0,-8 10 0,-5 17 0,-2 20 0,0 14 0,-1 10 0,1 5 0,1 5 0,0 2 0,1 1 0,-1 1 0,-1 7 0,0-2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8.110"/>
    </inkml:context>
    <inkml:brush xml:id="br0">
      <inkml:brushProperty name="width" value="0.035" units="cm"/>
      <inkml:brushProperty name="height" value="0.035" units="cm"/>
      <inkml:brushProperty name="color" value="#E71224"/>
    </inkml:brush>
  </inkml:definitions>
  <inkml:trace contextRef="#ctx0" brushRef="#br0">13 1 24575,'0'5'0,"0"0"0,0-2 0,3-2 0,3 0 0,8 0 0,6 2 0,4 1 0,-1 2 0,-6-1 0,-7-2 0,-6 1 0,-1 1 0,2 7 0,2 6 0,1 6 0,-1 2 0,-1-4 0,-3-5 0,-1-4 0,-1-3 0,-1 1 0,-3 0 0,-2-2 0,-4 0 0,-5 0 0,-1 1 0,1-1 0,4-3 0,4-3 0,-8-5 0,-8-2 0,-4-1 0,3 0 0,12 2 0,8 1 0,3 0 0,0-2 0,1-1 0,0-3 0,-1-3 0,1-3 0,2-6 0,-3 8 0,3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9.078"/>
    </inkml:context>
    <inkml:brush xml:id="br0">
      <inkml:brushProperty name="width" value="0.035" units="cm"/>
      <inkml:brushProperty name="height" value="0.035" units="cm"/>
      <inkml:brushProperty name="color" value="#E71224"/>
    </inkml:brush>
  </inkml:definitions>
  <inkml:trace contextRef="#ctx0" brushRef="#br0">0 18 24575,'17'-4'0,"3"2"0,4 1 0,6 0 0,-2 0 0,-6 0 0,-8-1 0,-11 0 0,-3 0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3.895"/>
    </inkml:context>
    <inkml:brush xml:id="br0">
      <inkml:brushProperty name="width" value="0.035" units="cm"/>
      <inkml:brushProperty name="height" value="0.035" units="cm"/>
      <inkml:brushProperty name="color" value="#E71224"/>
    </inkml:brush>
  </inkml:definitions>
  <inkml:trace contextRef="#ctx0" brushRef="#br0">0 0 24575,'0'4'0,"0"5"0,2 7 0,2 9 0,1 4 0,4 1 0,2 7 0,2 0 0,0 2 0,0-4 0,-3-7 0,0-1 0,-1 0 0,0-2 0,-1-1 0,-2-2 0,0-3 0,0-2 0,-1-2 0,-1 0 0,-1 2 0,2 3 0,0 1 0,0 0 0,-1-3 0,-2-6 0,0-5 0,-1-2 0,1 6 0,0 6 0,1-1 0,0-3 0,-2-7 0,-1-4 0,0 0 0,1-1 0,3-5 0,6-9 0,9-10 0,5-8 0,-4 0 0,-6 8 0,-8 9 0,-3 5 0,-1-7 0,0-17 0,1-16 0,-2-3 0,-1 10 0,-1 20 0,1 9 0,0-2 0,0-3 0,0 0 0,0 4 0,1 2 0,1-1 0,1-3 0,0-1 0,0 3 0,-1 2 0,-1 5 0,-1 10 0,-1 17 0,1 18 0,2 15 0,3 6 0,2-4 0,1-6 0,-1-7 0,0-4 0,1-2 0,1-3 0,1-1 0,1-6 0,0-4 0,0-6 0,-3-5 0,-1-2 0,-3-2 0,-1 0 0,-1-2 0,1-7 0,1-9 0,4-15 0,7-22 0,6-24 0,2-23 0,-3-1 0,-4 12 0,-2 14 0,-3 17 0,0 7 0,-2 14 0,-3 12 0,-2 10 0,-2 4 0,2 0 0,-1 1 0,1-1 0,-1 1 0,0 4 0,0 9 0,-2-4 0,2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6.095"/>
    </inkml:context>
    <inkml:brush xml:id="br0">
      <inkml:brushProperty name="width" value="0.035" units="cm"/>
      <inkml:brushProperty name="height" value="0.035" units="cm"/>
      <inkml:brushProperty name="color" value="#E71224"/>
    </inkml:brush>
  </inkml:definitions>
  <inkml:trace contextRef="#ctx0" brushRef="#br0">74 1 24575,'-2'4'0,"0"2"0,-2 4 0,-2 4 0,-2 3 0,-1 0 0,1 0 0,-1 0 0,3-2 0,0-1 0,2-1 0,2 1 0,-1 2 0,1 1 0,1 1 0,0-2 0,1-3 0,0-5 0,0-3 0,0-3 0,0-2 0,0 1 0,3-1 0,1 0 0,1-2 0,3-3 0,1-1 0,2-1 0,-2 0 0,-2 0 0,-2-1 0,1-2 0,-2 1 0,-6 5 0,-7 5 0,-3 4 0,0 0 0,5-1 0,5-2 0,1-3 0,0-2 0,1-3 0,0 2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9.079"/>
    </inkml:context>
    <inkml:brush xml:id="br0">
      <inkml:brushProperty name="width" value="0.035" units="cm"/>
      <inkml:brushProperty name="height" value="0.035" units="cm"/>
      <inkml:brushProperty name="color" value="#E71224"/>
    </inkml:brush>
  </inkml:definitions>
  <inkml:trace contextRef="#ctx0" brushRef="#br0">47 28 24575,'-3'7'0,"-1"3"0,1 2 0,1-1 0,0 0 0,2-2 0,-1-3 0,0-1 0,1-2 0,-1 1 0,1-2 0,0 2 0,1 0 0,1 0 0,6 2 0,9 2 0,4 0 0,-1 0 0,-5-5 0,-2-3 0,1-2 0,1-1 0,-5 2 0,-2-1 0,-4-1 0,2-3 0,1-1 0,-1 1 0,-1 0 0,-1 0 0,2-1 0,0-2 0,0 2 0,-3 2 0,-1 1 0,-1 1 0,1-1 0,-1 0 0,0 0 0,-1 0 0,0-2 0,0 2 0,0 0 0,-1 3 0,-2 0 0,-8-3 0,-5-1 0,1 0 0,2 2 0,4 2 0,-2 0 0,0-1 0,1 1 0,0-2 0,-6-1 0,-4-2 0,1 0 0,4 4 0,2 4 0,0 5 0,0 0 0,4-1 0,5-3 0,2-2 0,2 0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8.050"/>
    </inkml:context>
    <inkml:brush xml:id="br0">
      <inkml:brushProperty name="width" value="0.035" units="cm"/>
      <inkml:brushProperty name="height" value="0.035" units="cm"/>
    </inkml:brush>
  </inkml:definitions>
  <inkml:trace contextRef="#ctx0" brushRef="#br0">1 1 24575,'1'26'0,"1"7"0,2 11 0,1 6 0,-1-2 0,-2-5 0,0-6 0,0-4 0,0-1 0,0-2 0,-1-5 0,0-4 0,0-2 0,0-2 0,-1 0 0,1-1 0,-1 0 0,0 1 0,0 5 0,-1 3 0,1-4 0,-1-7 0,2-9 0,-1-6 0,1-2 0,-1-12 0,-3-15 0,2 11 0,-3-6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9.085"/>
    </inkml:context>
    <inkml:brush xml:id="br0">
      <inkml:brushProperty name="width" value="0.035" units="cm"/>
      <inkml:brushProperty name="height" value="0.035" units="cm"/>
    </inkml:brush>
  </inkml:definitions>
  <inkml:trace contextRef="#ctx0" brushRef="#br0">0 22 24575,'7'-1'0,"6"0"0,7 0 0,4 0 0,3 0 0,0 1 0,1-1 0,0 2 0,3-1 0,4 0 0,3-2 0,3 0 0,-4-2 0,-6 1 0,-11 1 0,-7 0 0,-6 1 0,-5 3 0,-10 6 0,4-4 0,-5 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4.635"/>
    </inkml:context>
    <inkml:brush xml:id="br0">
      <inkml:brushProperty name="width" value="0.035" units="cm"/>
      <inkml:brushProperty name="height" value="0.035" units="cm"/>
      <inkml:brushProperty name="color" value="#E71224"/>
    </inkml:brush>
  </inkml:definitions>
  <inkml:trace contextRef="#ctx0" brushRef="#br0">0 77 24575,'17'22'0,"12"13"0,19 23 0,14 17 0,-27-31 0,1 2 0,-1 1 0,-1 1 0,-5-3 0,-1 0 0,12 32 0,-18-17 0,-10-13 0,-7-13 0,-2-11 0,-2-9 0,0-6 0,0 0 0,-1-1 0,1-2 0,0-5 0,5-13 0,5-17 0,2-19 0,0-24 0,-4-15 0,-4-10 0,-2 8 0,-1 20 0,-1 20 0,4 13 0,4 2 0,1 5 0,-1 6 0,-2 8 0,-1 5 0,-1 3 0,-2 6 0,-1 18 0,2 28 0,9 35 0,0-25 0,2 3 0,3 4 0,2-1 0,0-5 0,0-1 0,14 28 0,-15-33 0,-9-20 0,-4-19 0,0-15 0,3-7 0,-1-3 0,-2 3 0,1-6 0,5-18 0,7-35 0,-6 19 0,-2-4 0,0-8 0,-2-2 0,-1 0 0,-2 2 0,-3 10 0,-1 5 0,0-18 0,-1 34 0,0 22 0,-1 12 0,1 12 0,-1-7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6.119"/>
    </inkml:context>
    <inkml:brush xml:id="br0">
      <inkml:brushProperty name="width" value="0.035" units="cm"/>
      <inkml:brushProperty name="height" value="0.035" units="cm"/>
      <inkml:brushProperty name="color" value="#E71224"/>
    </inkml:brush>
  </inkml:definitions>
  <inkml:trace contextRef="#ctx0" brushRef="#br0">83 0 24575,'-13'17'0,"0"2"0,-1 3 0,4-2 0,4-2 0,1-1 0,-1 2 0,0 2 0,1 1 0,3-2 0,0-1 0,2-1 0,1-1 0,3 2 0,4-1 0,8 3 0,6 0 0,3-1 0,1-4 0,-1-5 0,-2-6 0,3-3 0,2-1 0,-2-4 0,-1-3 0,-5-2 0,-4-3 0,-2-3 0,-2-5 0,-2-5 0,-2-1 0,-5 3 0,-4 4 0,-2 4 0,-6-1 0,-5-1 0,-2-1 0,-2-1 0,1 1 0,-2-1 0,-1 0 0,2 2 0,5 4 0,4 6 0,2 5 0,-7 2 0,-3 2 0,1 0 0,4-1 0,11 0 0,6 0 0,0-1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4.455"/>
    </inkml:context>
    <inkml:brush xml:id="br0">
      <inkml:brushProperty name="width" value="0.035" units="cm"/>
      <inkml:brushProperty name="height" value="0.035" units="cm"/>
    </inkml:brush>
  </inkml:definitions>
  <inkml:trace contextRef="#ctx0" brushRef="#br0">4 0 24575,'-1'8'0,"-1"2"0,2 5 0,-1 8 0,1 4 0,1 3 0,-1 3 0,1 2 0,-1 6 0,0 0 0,-1 0 0,1-5 0,-1-4 0,2 2 0,-1 2 0,2 3 0,1 1 0,1 0 0,-1 1 0,1 3 0,1 2 0,-1 1 0,1-7 0,0-11 0,-2-12 0,-2-7 0,-1 1 0,-1 3 0,-1 1 0,1-3 0,0-6 0,1-2 0,0 8 0,1 7 0,0 3 0,1-5 0,0-10 0,4-15 0,0-7 0,2-6 0,-3-4 0,-2-5 0,-3 14 0,0-1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6.307"/>
    </inkml:context>
    <inkml:brush xml:id="br0">
      <inkml:brushProperty name="width" value="0.035" units="cm"/>
      <inkml:brushProperty name="height" value="0.035" units="cm"/>
    </inkml:brush>
  </inkml:definitions>
  <inkml:trace contextRef="#ctx0" brushRef="#br0">0 163 24575,'1'-6'0,"2"-1"0,4-2 0,7-5 0,5-3 0,5-2 0,5-2 0,0 1 0,0 4 0,0 4 0,-1 4 0,-1 3 0,-1 2 0,-5 0 0,-7 2 0,-5 0 0,0 1 0,5 3 0,11 5 0,5 3 0,0 5 0,-7 5 0,-8 2 0,-6 9 0,-5 6 0,-3 6 0,-4 4 0,-8 1 0,-8 0 0,-5-5 0,-4-6 0,-2-10 0,-3-9 0,-4-6 0,-3-5 0,2-3 0,9-2 0,11-1 0,5-1 0,-2 0 0,-7 0 0,-2 0 0,6 1 0,11 0 0,15 7 0,19 12 0,14 14 0,10 13 0,-2 4 0,-11-5 0,-11-7 0,-13-8 0,-7-2 0,-2 2 0,-2 4 0,2 1 0,1-5 0,-2-7 0,-1-7 0,-1-6 0,-1-5 0,-1 0 0,1 0 0,0-2 0,2-2 0,1-7 0,0-6 0,0-5 0,-3 0 0,-1 5 0,0 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8.473"/>
    </inkml:context>
    <inkml:brush xml:id="br0">
      <inkml:brushProperty name="width" value="0.035" units="cm"/>
      <inkml:brushProperty name="height" value="0.035" units="cm"/>
    </inkml:brush>
  </inkml:definitions>
  <inkml:trace contextRef="#ctx0" brushRef="#br0">0 213 24575,'15'-1'0,"0"1"0,2 0 0,-1 1 0,-2-2 0,0 0 0,0-3 0,0 0 0,1-2 0,3 2 0,1 1 0,1 1 0,-2 1 0,-4 1 0,-5-1 0,-3-2 0,2-3 0,1-3 0,-2 0 0,-2 0 0,-4 0 0,-1 1 0,-1 0 0,-3-4 0,-5-2 0,-6-3 0,-5-2 0,-1-1 0,1 1 0,6 5 0,2 5 0,-3 9 0,-4 7 0,-5 7 0,0 4 0,7 4 0,3 2 0,5 1 0,5 3 0,2 0 0,4-1 0,1-4 0,0-3 0,2-1 0,2 0 0,5 5 0,7 2 0,2 2 0,-1-2 0,-3-4 0,-5-5 0,-2-4 0,1-3 0,3-4 0,0-1 0,-1-2 0,-2-1 0,-5 0 0,1-2 0,2 0 0,1-2 0,-1 0 0,-3-1 0,-3 1 0,0-2 0,0-3 0,-1-1 0,-1-5 0,0-2 0,-1 6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0.507"/>
    </inkml:context>
    <inkml:brush xml:id="br0">
      <inkml:brushProperty name="width" value="0.035" units="cm"/>
      <inkml:brushProperty name="height" value="0.035" units="cm"/>
    </inkml:brush>
  </inkml:definitions>
  <inkml:trace contextRef="#ctx0" brushRef="#br0">284 93 24575,'-19'-13'0,"-10"-5"0,-9-4 0,2 2 0,11 6 0,10 9 0,4 5 0,-3 1 0,-4 2 0,-1 4 0,2 3 0,5 3 0,5 3 0,3 0 0,3 3 0,0 3 0,1 0 0,2-1 0,1-5 0,2-4 0,1-3 0,6 1 0,8 3 0,11 2 0,7 1 0,3-2 0,-2-2 0,-9-3 0,-11-3 0,-11-3 0,-5 1 0,-2 6 0,-1 9 0,-1 5 0,0 2 0,-2-4 0,-2-6 0,-4-6 0,-5-3 0,-5-1 0,-5-2 0,-1 0 0,-2-2 0,0-1 0,2-1 0,4 0 0,8-2 0,6 1 0,3-2 0,-1-2 0,-1-1 0,-2-3 0,1-1 0,0-2 0,0 1 0,1 0 0,3 6 0,2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2.274"/>
    </inkml:context>
    <inkml:brush xml:id="br0">
      <inkml:brushProperty name="width" value="0.035" units="cm"/>
      <inkml:brushProperty name="height" value="0.035" units="cm"/>
    </inkml:brush>
  </inkml:definitions>
  <inkml:trace contextRef="#ctx0" brushRef="#br0">6 1 24575,'-3'15'0,"1"4"0,1 9 0,2 2 0,-1 0 0,2-3 0,-1 0 0,1 1 0,1 2 0,0-2 0,1-6 0,-1-4 0,0-2 0,0-1 0,3 1 0,2-2 0,0-5 0,-3-3 0,-2-4 0,-2-1 0,5 2 0,2 1 0,2 0 0,-3-1 0,-1-2 0,5-1 0,6-1 0,7 2 0,-2-1 0,-8 0 0,-5-3 0,-3-3 0,2-7 0,0-9 0,-2-7 0,-3-2 0,-2 4 0,-1 7 0,1 5 0,1 1 0,1-6 0,0-3 0,0-3 0,-1 1 0,-1 4 0,0 5 0,0 5 0,-1 0 0,0 2 0,-1-2 0,0 0 0,-4 5 0,-8 5 0,-2 9 0,2-3 0,5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0.021"/>
    </inkml:context>
    <inkml:brush xml:id="br0">
      <inkml:brushProperty name="width" value="0.035" units="cm"/>
      <inkml:brushProperty name="height" value="0.035" units="cm"/>
    </inkml:brush>
  </inkml:definitions>
  <inkml:trace contextRef="#ctx0" brushRef="#br0">1 51 24575,'9'-2'0,"6"0"0,7 0 0,5-1 0,1 0 0,1-1 0,1-1 0,-5 1 0,-6 2 0,-7 0 0,1 2 0,3-1 0,2-1 0,-2 1 0,-6 0 0,-1 0 0,2 1 0,0 1 0,-1-1 0,-2 1 0,-1-1 0,1 0 0,1 0 0,4 0 0,6 1 0,5 0 0,-4 1 0,-8-1 0,-6 0 0,-4-1 0,0 1 0,-2-1 0,-5-2 0,-12-7 0,8 4 0,-6-3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1.237"/>
    </inkml:context>
    <inkml:brush xml:id="br0">
      <inkml:brushProperty name="width" value="0.035" units="cm"/>
      <inkml:brushProperty name="height" value="0.035" units="cm"/>
    </inkml:brush>
  </inkml:definitions>
  <inkml:trace contextRef="#ctx0" brushRef="#br0">0 8 24575,'5'-4'0,"7"1"0,10 3 0,12 2 0,8 0 0,4 2 0,-2-2 0,-4 0 0,-4-2 0,-6 0 0,-6 0 0,-9 0 0,-7 0 0,-2 0 0,-1 0 0,1-1 0,-1 1 0,-1-1 0,-3 0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4.374"/>
    </inkml:context>
    <inkml:brush xml:id="br0">
      <inkml:brushProperty name="width" value="0.035" units="cm"/>
      <inkml:brushProperty name="height" value="0.035" units="cm"/>
    </inkml:brush>
  </inkml:definitions>
  <inkml:trace contextRef="#ctx0" brushRef="#br0">10 0 24575,'-2'8'0,"0"8"0,0 11 0,2 13 0,0 13 0,0 6 0,0 6 0,0-2 0,0 0 0,-1 0 0,1-3 0,0-5 0,0-10 0,1-6 0,-1-3 0,1 1 0,-1 0 0,1-3 0,0-5 0,0-6 0,-1 0 0,0 1 0,0-2 0,0-1 0,0-6 0,0-5 0,-1-2 0,0 0 0,1 2 0,-1 2 0,1 2 0,-1 1 0,0-2 0,0 0 0,0-1 0,1 7 0,1 6 0,1-1 0,1-5 0,-1-13 0,-1-6 0,0-4 0,0-2 0,-1-10 0,0 9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6.241"/>
    </inkml:context>
    <inkml:brush xml:id="br0">
      <inkml:brushProperty name="width" value="0.035" units="cm"/>
      <inkml:brushProperty name="height" value="0.035" units="cm"/>
    </inkml:brush>
  </inkml:definitions>
  <inkml:trace contextRef="#ctx0" brushRef="#br0">52 0 24575,'-4'11'0,"1"5"0,-1 12 0,0 11 0,0 9 0,-2 8 0,1-2 0,1-4 0,1-7 0,0-6 0,-1-1 0,1 0 0,0 4 0,2 4 0,1-1 0,2-6 0,0-7 0,-1-7 0,-1-4 0,0 0 0,0 1 0,0-1 0,1-5 0,-1-5 0,1-4 0,1 2 0,4 4 0,11 7 0,12 2 0,11-4 0,3-5 0,-10-6 0,-11-4 0,-11 0 0,-4-3 0,5-6 0,4-4 0,1-2 0,-3 1 0,-3 1 0,-4 0 0,-2 2 0,-2 2 0,-2 3 0,-1 1 0,-1 2 0,-4 0 0,-13-5 0,9 5 0,-7-4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7.292"/>
    </inkml:context>
    <inkml:brush xml:id="br0">
      <inkml:brushProperty name="width" value="0.035" units="cm"/>
      <inkml:brushProperty name="height" value="0.035" units="cm"/>
    </inkml:brush>
  </inkml:definitions>
  <inkml:trace contextRef="#ctx0" brushRef="#br0">0 32 24575,'16'-1'0,"9"0"0,17 2 0,12 2 0,-3-1 0,-8 0 0,-16-3 0,-8-3 0,-1-1 0,1 0 0,1 0 0,2 1 0,0-1 0,-2 1 0,-4 1 0,-9 2 0,-17 2 0,4 1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8.231"/>
    </inkml:context>
    <inkml:brush xml:id="br0">
      <inkml:brushProperty name="width" value="0.035" units="cm"/>
      <inkml:brushProperty name="height" value="0.035" units="cm"/>
      <inkml:brushProperty name="color" value="#E71224"/>
    </inkml:brush>
  </inkml:definitions>
  <inkml:trace contextRef="#ctx0" brushRef="#br0">0 68 24575,'0'7'0,"1"8"0,3 10 0,1 6 0,2 4 0,0-2 0,-1-1 0,-1 2 0,2 3 0,5 4 0,3 1 0,4-1 0,0-1 0,-3-4 0,-4 1 0,-5-2 0,0-2 0,-1-7 0,-2-10 0,-2-8 0,-1-6 0,-1-3 0,2-5 0,1-6 0,3-7 0,4-13 0,4-20 0,3-20 0,-1-4 0,-5 8 0,-4 14 0,-2 9 0,-1 0 0,-1 2 0,-1 10 0,-2 11 0,0 9 0,1-1 0,1-5 0,0-2 0,0 3 0,-1 10 0,-1 10 0,-1 12 0,1 15 0,2 15 0,2 11 0,5 6 0,2-1 0,1-7 0,-2-7 0,-4-8 0,-2-6 0,0-7 0,-2-10 0,0-5 0,-2 1 0,1 4 0,0 5 0,0-1 0,1-4 0,0-5 0,-1-4 0,-1-2 0,0-1 0,3 8 0,3 9 0,3 3 0,-1-4 0,-3-10 0,-3-9 0,-1-2 0,1-2 0,4-5 0,3-6 0,5-9 0,5-7 0,0-5 0,-2-3 0,-4 0 0,-3 0 0,-4 2 0,0-1 0,-1 3 0,0 3 0,-2 4 0,-2 2 0,0 5 0,0 5 0,-1 6 0,1 6 0,-1 2 0,2-5 0,0-6 0,1-7 0,-1-1 0,-1 6 0,0 4 0,0-2 0,1-4 0,0-1 0,0 4 0,-2 7 0,0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9.481"/>
    </inkml:context>
    <inkml:brush xml:id="br0">
      <inkml:brushProperty name="width" value="0.035" units="cm"/>
      <inkml:brushProperty name="height" value="0.035" units="cm"/>
      <inkml:brushProperty name="color" value="#E71224"/>
    </inkml:brush>
  </inkml:definitions>
  <inkml:trace contextRef="#ctx0" brushRef="#br0">1 0 24575,'0'13'0,"0"5"0,0 8 0,0 6 0,1 2 0,0 0 0,1-6 0,-1-9 0,0-7 0,-1-5 0,0 0 0,0 3 0,0-1 0,0-2 0,-1 0 0,1-1 0,0-1 0,0-2 0,1-4 0,0-3 0,1-3 0,0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8.650"/>
    </inkml:context>
    <inkml:brush xml:id="br0">
      <inkml:brushProperty name="width" value="0.035" units="cm"/>
      <inkml:brushProperty name="height" value="0.035" units="cm"/>
    </inkml:brush>
  </inkml:definitions>
  <inkml:trace contextRef="#ctx0" brushRef="#br0">60 274 24575,'1'16'0,"0"7"0,0 10 0,1 12 0,0 2 0,0-3 0,-2-6 0,0-7 0,-1-5 0,1-8 0,-2-1 0,1 4 0,-1 6 0,1 6 0,0-3 0,0-2 0,0 0 0,0 1 0,0-5 0,1-9 0,0-8 0,0-2 0,-1 2 0,1 3 0,-1 0 0,1-3 0,0-6 0,1-2 0,0-3 0,2-9 0,0-13 0,0-11 0,-1-5 0,-2 1 0,-2 3 0,0-2 0,-1 0 0,1 2 0,1 4 0,0 3 0,2-1 0,-1 1 0,1 1 0,-1 2 0,0 4 0,-1 4 0,0 4 0,0 6 0,1 3 0,-1-4 0,1-7 0,0-7 0,1-2 0,0 2 0,0 5 0,1 2 0,-1 2 0,1-1 0,-1 1 0,0 1 0,1 1 0,0 1 0,0-1 0,1 0 0,3-1 0,1 0 0,-1 4 0,0 5 0,1 8 0,5 10 0,9 15 0,5 11 0,1 9 0,-4-2 0,-7-11 0,-6-12 0,-7-13 0,-2-4 0,-2 1 0,0 2 0,-1 7 0,-2 4 0,-2 5 0,-1 2 0,0-4 0,-1-5 0,0-4 0,-5-2 0,-5-2 0,-4-1 0,-4-1 0,0-3 0,-1 0 0,1 0 0,5 0 0,8 0 0,6-2 0,6-2 0,1 0 0,3 3 0,9 7 0,16 12 0,12 13 0,5 9 0,-7 1 0,-13-7 0,-10-11 0,-9-13 0,-5-9 0,0 0 0,1 4 0,4 10 0,3 5 0,0 0 0,-1-5 0,-5-11 0,-2-5 0,-1-5 0,1-1 0,-1-1 0,1-1 0,1 0 0,-1 2 0,0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9.484"/>
    </inkml:context>
    <inkml:brush xml:id="br0">
      <inkml:brushProperty name="width" value="0.035" units="cm"/>
      <inkml:brushProperty name="height" value="0.035" units="cm"/>
    </inkml:brush>
  </inkml:definitions>
  <inkml:trace contextRef="#ctx0" brushRef="#br0">0 0 24575,'0'8'0,"1"7"0,0 13 0,2 19 0,0 9 0,-1-1-6784,-1-12 6784,0-19 0,-1-13 0,0-10 0,-3-13 0,2 6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1.267"/>
    </inkml:context>
    <inkml:brush xml:id="br0">
      <inkml:brushProperty name="width" value="0.035" units="cm"/>
      <inkml:brushProperty name="height" value="0.035" units="cm"/>
    </inkml:brush>
  </inkml:definitions>
  <inkml:trace contextRef="#ctx0" brushRef="#br0">18 0 24575,'-1'10'0,"1"6"0,-1 7 0,1 10 0,0 5 0,0 2 0,0 0 0,-2-6 0,1-4 0,-1-5 0,0-7 0,0-6 0,1-5 0,1-2 0,-1-1 0,0 3 0,0-1 0,0-1 0,0-2 0,1 0 0,-1 1 0,1-1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2.267"/>
    </inkml:context>
    <inkml:brush xml:id="br0">
      <inkml:brushProperty name="width" value="0.035" units="cm"/>
      <inkml:brushProperty name="height" value="0.035" units="cm"/>
    </inkml:brush>
  </inkml:definitions>
  <inkml:trace contextRef="#ctx0" brushRef="#br0">0 20 24575,'8'0'0,"2"0"0,4 0 0,7-1 0,6 0 0,2-1 0,-1 0 0,-3-1 0,-4 2 0,-6-1 0,-2-1 0,1 1 0,-8 1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4.685"/>
    </inkml:context>
    <inkml:brush xml:id="br0">
      <inkml:brushProperty name="width" value="0.035" units="cm"/>
      <inkml:brushProperty name="height" value="0.035" units="cm"/>
    </inkml:brush>
  </inkml:definitions>
  <inkml:trace contextRef="#ctx0" brushRef="#br0">0 1 24575,'0'37'0,"2"4"0,0 12 0,1 2 0,1 1 0,-1-6 0,-1-8 0,0-3 0,-2-1 0,0 3 0,0-2 0,0-6 0,0-5 0,0-6 0,1 1 0,-1-1 0,1 2 0,0-1 0,-1 0 0,1-2 0,-1-2 0,0-1 0,0 4 0,0-2 0,0-5 0,0-7 0,0-9 0,0-6 0,-1-9 0,-2-12 0,2 9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7.952"/>
    </inkml:context>
    <inkml:brush xml:id="br0">
      <inkml:brushProperty name="width" value="0.035" units="cm"/>
      <inkml:brushProperty name="height" value="0.035" units="cm"/>
    </inkml:brush>
  </inkml:definitions>
  <inkml:trace contextRef="#ctx0" brushRef="#br0">1 144 24575,'5'-18'0,"1"1"0,5-4 0,7-1 0,7-1 0,3 3 0,-6 7 0,-6 7 0,-5 4 0,2 1 0,6 1 0,5 1 0,0 1 0,-3 0 0,-5 0 0,-1 1 0,2 0 0,1 1 0,-2 0 0,-7 2 0,-3 6 0,-1 9 0,2 9 0,-2 3 0,-2-2 0,-4-6 0,-5-5 0,-8-2 0,-8 1 0,-7 1 0,-1-1 0,-3-2 0,-2-2 0,-1-1 0,1 1 0,5-2 0,7-2 0,5-2 0,6-2 0,1 0 0,2 0 0,2-1 0,4-2 0,2-3 0,1 0 0,0 1 0,3 3 0,9 11 0,13 11 0,10 13 0,4 1 0,-8-8 0,-12-13 0,-11-11 0,-6-7 0,-2-1 0,2 2 0,6 4 0,5 4 0,1 1 0,1-1 0,-2-2 0,-1 0 0,0-2 0,-5-2 0,-5-4 0,-1 0 0,-1 0 0,3 1 0,3 1 0,1 1 0,6 2 0,13 5 0,5 0 0,-1 0 0,-10-4 0,-15-7 0,-4-4 0,-2-4 0,1 4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9.920"/>
    </inkml:context>
    <inkml:brush xml:id="br0">
      <inkml:brushProperty name="width" value="0.035" units="cm"/>
      <inkml:brushProperty name="height" value="0.035" units="cm"/>
    </inkml:brush>
  </inkml:definitions>
  <inkml:trace contextRef="#ctx0" brushRef="#br0">1 49 24575,'5'-9'0,"1"0"0,1-2 0,-1 2 0,-2 4 0,2 1 0,6 3 0,5 0 0,2 1 0,-5 4 0,-6 2 0,-3 8 0,2 8 0,3 7 0,1 2 0,-1-4 0,-4-8 0,-3-8 0,-3-6 0,0-2 0,-1-1 0,0 1 0,-1 0 0,1 0 0,0 0 0,0 0 0,0 1 0,-3 2 0,0 3 0,0 0 0,0-3 0,1-3 0,0 0 0,-2 1 0,-2 0 0,-1 0 0,1 0 0,3-1 0,13-1 0,13-2 0,5 0 0,-2 0 0,-9 0 0,-8 0 0,9-1 0,8-1 0,3-1 0,-4 0 0,-14 0 0,-7 1 0,-3 1 0,0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3.354"/>
    </inkml:context>
    <inkml:brush xml:id="br0">
      <inkml:brushProperty name="width" value="0.035" units="cm"/>
      <inkml:brushProperty name="height" value="0.035" units="cm"/>
    </inkml:brush>
  </inkml:definitions>
  <inkml:trace contextRef="#ctx0" brushRef="#br0">46 1 24575,'1'8'0,"0"5"0,0 5 0,-1 5 0,0 4 0,-1 2 0,-1 0 0,-1 0 0,-1-1 0,0-2 0,1-2 0,1-6 0,0-6 0,1-3 0,-1 2 0,1 3 0,-1 0 0,2-3 0,-2 2 0,-1 6 0,-1 8 0,0 2 0,2-7 0,2-15 0,1-8 0,0-5 0,0-1 0,-1 1 0,-4-3 0,3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4.220"/>
    </inkml:context>
    <inkml:brush xml:id="br0">
      <inkml:brushProperty name="width" value="0.035" units="cm"/>
      <inkml:brushProperty name="height" value="0.035" units="cm"/>
    </inkml:brush>
  </inkml:definitions>
  <inkml:trace contextRef="#ctx0" brushRef="#br0">0 1 24575,'25'0'0,"6"0"0,10 1 0,5 1 0,-5 1 0,-9 0 0,-14-2 0,-9 0 0,-2-2 0,2 0 0,1-1 0,-2 1 0,-4 0 0,-5 0 0,1 0 0,0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6.088"/>
    </inkml:context>
    <inkml:brush xml:id="br0">
      <inkml:brushProperty name="width" value="0.035" units="cm"/>
      <inkml:brushProperty name="height" value="0.035" units="cm"/>
    </inkml:brush>
  </inkml:definitions>
  <inkml:trace contextRef="#ctx0" brushRef="#br0">0 1 24575,'2'8'0,"0"4"0,1 7 0,1 4 0,0 5 0,-1 3 0,1 6 0,-1 6 0,-1 2 0,-1 1 0,1-4 0,1-5 0,0-5 0,-1-2 0,-1-5 0,0-3 0,0-2 0,0-2 0,0 1 0,1 1 0,-1-1 0,0-2 0,0-5 0,-1-4 0,1-4 0,-1 0 0,0 8 0,0 11 0,0 7 0,0-2 0,0-11 0,-3-14 0,0-11 0,-2-6 0,-1-9 0,3 11 0,0-2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8.272"/>
    </inkml:context>
    <inkml:brush xml:id="br0">
      <inkml:brushProperty name="width" value="0.035" units="cm"/>
      <inkml:brushProperty name="height" value="0.035" units="cm"/>
    </inkml:brush>
  </inkml:definitions>
  <inkml:trace contextRef="#ctx0" brushRef="#br0">51 256 24575,'2'-4'0,"-1"-3"0,2-6 0,0-9 0,2-8 0,2-8 0,0-3 0,2 1 0,0 8 0,-1 11 0,-2 14 0,-2 15 0,2 21 0,3 14 0,1 6 0,-2-5 0,-4-12 0,-3-7 0,-2-2 0,-1 0 0,-4-2 0,-3-2 0,-3-2 0,-4-3 0,-2 0 0,1-2 0,4-3 0,5-4 0,3-2 0,3-2 0,0 0 0,-2 1 0,0 0 0,-2 2 0,-3 2 0,1 0 0,1 0 0,3-3-6784,4-1 6784,1-2 0,1 0 0,0 0 0,0 0 0,0 0 0,5 1 0,6 3 6784,11 6-6784,13 9 0,8 11 0,7 11 0,-4 6 0,-4 3 0,-3-1 0,-7-7 0,0-2 0,-5-7 0,-6-6 0,-6-7 0,-7-8 0,-2-2 0,1 4 0,2 5 0,0 1 0,-3-5 0,-5-8 0,-4-5 0,-7-5 0,-5-6 0,-4-8 0,5 5 0,5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9.889"/>
    </inkml:context>
    <inkml:brush xml:id="br0">
      <inkml:brushProperty name="width" value="0.035" units="cm"/>
      <inkml:brushProperty name="height" value="0.035" units="cm"/>
    </inkml:brush>
  </inkml:definitions>
  <inkml:trace contextRef="#ctx0" brushRef="#br0">1 55 24575,'3'1'0,"0"0"0,-2-1 0,1 0 0,2-2 0,6-3 0,4-4 0,5-3 0,1 1 0,-2 3 0,-1 2 0,-2 4 0,-1 1 0,-2 1 0,-2 1 0,-2 1 0,-3 4 0,1 8 0,3 8 0,1 7 0,-1-1 0,-5-8 0,-5-8 0,-6-6 0,-6-4 0,-7 0 0,-3 0 0,3-1 0,7 0 0,7 0 0,5-1 0,6 1 0,5 0 0,15 7 0,7 5 0,5 4 0,-8-1 0,-14-5 0,-10-3 0,-5 0 0,-3 2 0,-1 2 0,-7-1 0,-6 1 0,-4 1 0,-2 1 0,4-2 0,4-3 0,5-3 0,5-3 0,2-3 0,2-2 0,0 0 0,0 1 0,-1-1 0,0 1 0,0-2 0,1 1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3.490"/>
    </inkml:context>
    <inkml:brush xml:id="br0">
      <inkml:brushProperty name="width" value="0.035" units="cm"/>
      <inkml:brushProperty name="height" value="0.035" units="cm"/>
    </inkml:brush>
  </inkml:definitions>
  <inkml:trace contextRef="#ctx0" brushRef="#br0">22 0 24575,'-4'8'0,"0"6"0,-1 8 0,2 6 0,0 6 0,2 4 0,0 3 0,1-2 0,-1-5 0,2-9 0,-1-7 0,1-5 0,-1-3 0,0 0 0,1 1 0,-1 0 0,1 3 0,0 2 0,1 0 0,2-3 0,2-8 0,-2-7 0,0-4 0,-2 2 0,-2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4.275"/>
    </inkml:context>
    <inkml:brush xml:id="br0">
      <inkml:brushProperty name="width" value="0.035" units="cm"/>
      <inkml:brushProperty name="height" value="0.035" units="cm"/>
    </inkml:brush>
  </inkml:definitions>
  <inkml:trace contextRef="#ctx0" brushRef="#br0">0 0 24575,'7'0'0,"8"0"0,12 1 0,15 1 0,14 1 0,8 0 0,7 0 0,-1-2 0,-14 0 0,-19 0 0,-19-1 0,-13-1 0,-3 0 0,1 0 0,-1 0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6.541"/>
    </inkml:context>
    <inkml:brush xml:id="br0">
      <inkml:brushProperty name="width" value="0.035" units="cm"/>
      <inkml:brushProperty name="height" value="0.035" units="cm"/>
    </inkml:brush>
  </inkml:definitions>
  <inkml:trace contextRef="#ctx0" brushRef="#br0">2 1 24575,'-1'12'0,"1"4"0,-1 7 0,1 4 0,1 0 0,-1-3 0,1-2 0,-1 4 0,0 4 0,1 5 0,-1-2 0,1-4 0,1-2 0,0 2 0,0 5 0,1 1 0,-1-2 0,1-7 0,-1-6 0,0-3 0,0-1 0,-1-5 0,0-1 0,-1 3 0,0 8 0,1 7 0,-1 1 0,1-8 0,-1-5 0,0-6 0,-1-2 0,1-3 0,0-3 0,2-6 0,3-7 0,2-11 0,-1-9 0,-2 11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8.575"/>
    </inkml:context>
    <inkml:brush xml:id="br0">
      <inkml:brushProperty name="width" value="0.035" units="cm"/>
      <inkml:brushProperty name="height" value="0.035" units="cm"/>
    </inkml:brush>
  </inkml:definitions>
  <inkml:trace contextRef="#ctx0" brushRef="#br0">42 227 24575,'-11'-25'0,"1"1"0,0-3 0,3 3 0,4 3 0,3 3 0,0 1 0,0 4 0,3 2 0,6 2 0,9 0 0,7 1 0,4-1 0,-4 3 0,-5 2 0,-6 2 0,-2 3 0,6 2 0,7 4 0,3 4-6784,-3-2 6784,-8-2 0,-10-4 0,-6 1 0,-2 6 0,-1 6 0,-3 9 0,-1 6 6784,-1 0-6784,1-4 0,0-7 0,-3-8 0,-7-2 0,-7 0 0,-6 1 0,-3 0 0,3-2 0,7-3 0,7-3 0,6 3 0,4 2 0,1 2 0,0 2 0,3-2 0,0 0 0,4 1 0,6 2 0,6 3 0,5 2 0,0 2 0,-1-2 0,0-2 0,-2-1 0,-3-3 0,-3-2 0,-3 0 0,2 8 0,7 8 0,3 7 0,3 3 0,-2-2 0,-6-7 0,-6-7 0,-6-6 0,-3-4 0,0-2 0,0-4 0,0-4 0,2-6 0,-1 4 0,1-4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9.508"/>
    </inkml:context>
    <inkml:brush xml:id="br0">
      <inkml:brushProperty name="width" value="0.035" units="cm"/>
      <inkml:brushProperty name="height" value="0.035" units="cm"/>
    </inkml:brush>
  </inkml:definitions>
  <inkml:trace contextRef="#ctx0" brushRef="#br0">30 1 24575,'-2'4'0,"1"2"0,-1 3 0,1 2 0,-2 4 0,1 2 0,-1 3 0,-1 1 0,2 1 0,0-3 0,1-6 0,1-4 0,-1-3 0,0 2 0,0 2 0,-1 3 0,1-3 0,0-2 0,1-5 0,0-4 0,2-3 0,-1-6 0,0 5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1.775"/>
    </inkml:context>
    <inkml:brush xml:id="br0">
      <inkml:brushProperty name="width" value="0.035" units="cm"/>
      <inkml:brushProperty name="height" value="0.035" units="cm"/>
    </inkml:brush>
  </inkml:definitions>
  <inkml:trace contextRef="#ctx0" brushRef="#br0">52 15 24575,'-3'4'0,"-2"2"0,-1 5 0,1 0 0,0 1 0,2-6 0,3-6 0,1-5 0,0 0 0,-1 3 0,0 2 0,1-1 0,-1-3 0,2-6 0,-1-1 0,1-1 0,-2 4 0,0 3 0,-2 4 0,-3 3 0,-3 2 0,0 4 0,3 0 0,2 0 0,2-2 0,2-4 0,0-3 0,2-3 0,-1-3 0,1-1 0,-2 3 0,-3 6 0,-1 4 0,0 2 0,1-4 0,2-3 0,2-5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3.559"/>
    </inkml:context>
    <inkml:brush xml:id="br0">
      <inkml:brushProperty name="width" value="0.035" units="cm"/>
      <inkml:brushProperty name="height" value="0.035" units="cm"/>
    </inkml:brush>
  </inkml:definitions>
  <inkml:trace contextRef="#ctx0" brushRef="#br0">48 1 24575,'-9'20'0,"1"18"0,-1 17 0,4 5 0,3-8 0,0-15 0,0-10 0,0-3 0,0 3 0,0 0 0,1 4 0,0 2 0,1 0 0,-1-1 0,0-8 0,1-8 0,-1-6 0,1 0 0,1 5 0,1 5 0,0 1 0,-1-4 0,0-5 0,0 2 0,0 3 0,1 5 0,1-4 0,-1-6 0,-2-5 0,0 2 0,0 4 0,0 1-6784,0-2 6784,0-7 0,0-4 0,-4-6 0,3 2 0,-3-2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5.626"/>
    </inkml:context>
    <inkml:brush xml:id="br0">
      <inkml:brushProperty name="width" value="0.035" units="cm"/>
      <inkml:brushProperty name="height" value="0.035" units="cm"/>
    </inkml:brush>
  </inkml:definitions>
  <inkml:trace contextRef="#ctx0" brushRef="#br0">7 178 24575,'0'-14'0,"-2"-8"0,0-7 0,1-2 0,-1 4 0,2 10 0,2 5 0,7 4 0,7 2 0,3 1 0,0 1 0,-8 2 0,-3 2 0,-2-1 0,0 1 0,-1 0 0,-1 1 0,8 4 0,12 7 0,10 7 0,3 6 0,-3 3 0,-10-3 0,-8-4 0,-6-2 0,-6-4 0,-3-1 0,-2 2 0,-4 4 0,-4 5 0,-1 3 0,-2 2 0,0-3 0,-3-3 0,-1-3 0,-4-3 0,-4-4 0,-1-2 0,0-2 0,2-2 0,5-2 0,3-2 0,2-1 0,0 0 0,0 0 0,1-1 0,4 0 0,5 3 0,4 6 0,3 8 0,8 10 0,7 6 0,5 0 0,-4-6 0,-7-10 0,-7-10 0,-5-3 0,0 2 0,1 6 0,0 7 0,0 7 0,-1 4 0,-1-3 0,2-9 0,0-12 0,2-10 0,-1-4 0,1 0 0,-2 2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7.178"/>
    </inkml:context>
    <inkml:brush xml:id="br0">
      <inkml:brushProperty name="width" value="0.035" units="cm"/>
      <inkml:brushProperty name="height" value="0.035" units="cm"/>
    </inkml:brush>
  </inkml:definitions>
  <inkml:trace contextRef="#ctx0" brushRef="#br0">3 25 24575,'6'-5'0,"4"-1"0,5 0 0,-1 0 0,-2 4 0,-6 6 0,-3 7 0,1 8 0,3 3 0,0-1 0,-2-4 0,-2-7 0,-4-3 0,-4 0 0,-3 2 0,-2 4 0,-2 0 0,-1-1 0,1 0 0,1-2 0,2-1 0,3 0 0,3-1 0,1-1 0,1-2 0,1-1 0,-1-1 0,1 0 0,4-1 0,9 0 0,14 0 0,8 1 0,-2-2 0,-5-1 0,-14-1 0,-6-1 0,-4 1 0,-1-1 0,5 1 0,-4 0 0,2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0.811"/>
    </inkml:context>
    <inkml:brush xml:id="br0">
      <inkml:brushProperty name="width" value="0.035" units="cm"/>
      <inkml:brushProperty name="height" value="0.035" units="cm"/>
    </inkml:brush>
  </inkml:definitions>
  <inkml:trace contextRef="#ctx0" brushRef="#br0">5 1 24575,'-2'6'0,"0"3"0,2 3 0,1 9 0,2 8 0,3 7 0,2 4 0,0-2 0,-2-3 0,-1-5 0,-3-6 0,-1-2 0,-1 0 0,1 1 0,0 1 0,1-2 0,0-4 0,0-7 0,-2-5 0,0 1 0,0 5 0,0 4 0,1 2 0,-1-6 0,1-7 0,1-5 0,1-4 0,4-8 0,-4 6 0,3-4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1.761"/>
    </inkml:context>
    <inkml:brush xml:id="br0">
      <inkml:brushProperty name="width" value="0.035" units="cm"/>
      <inkml:brushProperty name="height" value="0.035" units="cm"/>
    </inkml:brush>
  </inkml:definitions>
  <inkml:trace contextRef="#ctx0" brushRef="#br0">0 35 24575,'6'-2'0,"3"0"0,8-1 0,8 0 0,7-1 0,7 0 0,3 0 0,0 1 0,-8 0 0,-12 0 0,-11 0 0,-2 5 0,-7-3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5.462"/>
    </inkml:context>
    <inkml:brush xml:id="br0">
      <inkml:brushProperty name="width" value="0.035" units="cm"/>
      <inkml:brushProperty name="height" value="0.035" units="cm"/>
    </inkml:brush>
  </inkml:definitions>
  <inkml:trace contextRef="#ctx0" brushRef="#br0">6 0 24575,'0'17'0,"0"6"0,-1 7 0,1 9 0,-2 5 0,1 2 0,1 0 0,-1-6 0,1-5 0,0-3 0,0 1 0,0-2 0,0 0 0,-1 1 0,2-1 0,1-1 0,1-4 0,0-7 0,-1-6 0,-2-7 0,0-1 0,0 2 0,0-1 0,0 0 0,0 1 0,1 5 0,0 5 0,0-1 0,2-9 0,1-10 0,0-6 0,0 0 0,-1 0 0,-2-3 0,0 6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7.663"/>
    </inkml:context>
    <inkml:brush xml:id="br0">
      <inkml:brushProperty name="width" value="0.035" units="cm"/>
      <inkml:brushProperty name="height" value="0.035" units="cm"/>
    </inkml:brush>
  </inkml:definitions>
  <inkml:trace contextRef="#ctx0" brushRef="#br0">18 147 24575,'5'-20'0,"2"-1"0,4-4 0,2 1 0,0 3 0,-1 6 0,-3 6 0,3 4 0,9 1 0,8 2 0,5 2 0,-1 3 0,-7 4 0,-3 3 0,-5 0 0,-6-2 0,-6-1 0,-5 2 0,-3 9 0,0 10 0,-1 7 0,1-1 0,-2-4 0,-2-5 0,-4-6 0,-6-1 0,-5-3 0,-10 0 0,-7-2 0,-5-2 0,3-2 0,7-2 0,11-1 0,9-3 0,6 1 0,3 0 0,1 0 0,1-1 0,1-2 0,1 2 0,1 4 0,3 7 0,7 9 0,5 3 0,2-3 0,-3-8 0,-7-8 0,-4-4 0,-2 0 0,6 5 0,9 8 0,8 7 0,3 2 0,-2-4 0,-8-8 0,-8-4 0,0 5 0,6 11 0,5 8 0,0 0 0,-6-6 0,-8-8 0,-4-5 0,-1-6 0,-6-20 0,3 7 0,-4-11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9.364"/>
    </inkml:context>
    <inkml:brush xml:id="br0">
      <inkml:brushProperty name="width" value="0.035" units="cm"/>
      <inkml:brushProperty name="height" value="0.035" units="cm"/>
    </inkml:brush>
  </inkml:definitions>
  <inkml:trace contextRef="#ctx0" brushRef="#br0">1 79 24575,'11'-18'0,"0"0"0,2-1 0,-4 6 0,-3 6 0,-3 4 0,-1 2 0,-1 2 0,4 4 0,2 4 0,2 2 0,-2-2 0,-3-2 0,-3 1 0,0 4 0,1 5 0,0 4 0,0 1 0,-3 3 0,-1 2 0,0-1 0,-1-4 0,0-7 0,-2-6 0,-3-3 0,-3 0 0,-1-1 0,-2 1 0,3 0 0,1-1 0,3-1 0,4-1 0,2-1 0,1 2 0,0 5 0,0 2 0,2-1 0,5-5 0,19-2 0,18 1 0,8-1 0,-5 0 0,-20-3 0,-16-2 0,-8-2 0,4-9 0,-5 7 0,4-4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0.997"/>
    </inkml:context>
    <inkml:brush xml:id="br0">
      <inkml:brushProperty name="width" value="0.035" units="cm"/>
      <inkml:brushProperty name="height" value="0.035" units="cm"/>
    </inkml:brush>
  </inkml:definitions>
  <inkml:trace contextRef="#ctx0" brushRef="#br0">8 0 24575,'-3'5'0,"1"-1"0,0 2 0,1 0 0,1 3 0,0 4 0,0-1 0,2-2 0,4-7 0,5-7 0,4-3 0,-2-1 0,-5 3 0,-6 6 0,-4 6 0,0 5 0,1-1 0,1-2 0,1-9 0,0-8 0,0-4 0,0 0 0,-2 4 0,1 6 0,-1 3 0,1-4 0,1-1 0,10-6 0,-7 4 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2.297"/>
    </inkml:context>
    <inkml:brush xml:id="br0">
      <inkml:brushProperty name="width" value="0.035" units="cm"/>
      <inkml:brushProperty name="height" value="0.035" units="cm"/>
    </inkml:brush>
  </inkml:definitions>
  <inkml:trace contextRef="#ctx0" brushRef="#br0">4 0 24575,'-2'9'0,"1"12"0,2 18 0,4 17 0,5 15 0,1-3 0,-1-9 0,-4-12 0,-4-15 0,-1-7 0,0-4 0,-1-1 0,0 3 0,0-3 0,0-2 0,-1-1 0,-1 5 0,1 7 0,-1 0 0,2-7 0,0-11 0,0-3 0,0 2 0,-1 1 0,0-2 0,2-9 0,1-14 0,0 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3.965"/>
    </inkml:context>
    <inkml:brush xml:id="br0">
      <inkml:brushProperty name="width" value="0.035" units="cm"/>
      <inkml:brushProperty name="height" value="0.035" units="cm"/>
    </inkml:brush>
  </inkml:definitions>
  <inkml:trace contextRef="#ctx0" brushRef="#br0">0 182 24575,'3'-9'0,"4"-5"0,5-13 0,4-8 0,0-1 0,-1 7 0,-5 12 0,-1 8 0,-1 5 0,4 3 0,8 2 0,4 5 0,3 5 0,-2 5 0,-5 0 0,-7-3 0,-6-2 0,-5 2 0,-1 6 0,1 9 0,2 3 0,-2 1 0,0-3 0,-3-3 0,-3-1 0,-6-2 0,-8-1 0,-10 0 0,-8 1 0,-4 0 0,3-4 0,7-3 0,8-4 0,9-5 0,6-2 0,3-2 0,3-1 0,-1 1 0,3 2 0,7 6 0,13 12 0,12 11 0,7 2 0,-2-4 0,-13-11 0,-11-10 0,-8-5 0,-3 2 0,0 4 0,1 5 0,0 6 0,1 1 0,0-3 0,-1-5 0,-2-3 0,1 5 0,2 4 0,-1-2 0,0-11 0,-1-14 0,-2-13 0,0 7 0,-1-3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6.031"/>
    </inkml:context>
    <inkml:brush xml:id="br0">
      <inkml:brushProperty name="width" value="0.035" units="cm"/>
      <inkml:brushProperty name="height" value="0.035" units="cm"/>
    </inkml:brush>
  </inkml:definitions>
  <inkml:trace contextRef="#ctx0" brushRef="#br0">29 21 24575,'14'-7'0,"-1"1"0,0 1 0,-5 3 0,-4 2 0,-3 1 0,2 5 0,2 3 0,1 1 0,0-2 0,-4-5 0,-1-2 0,-2 1 0,-1 1 0,-4 4 0,-7 4 0,-7 3 0,1 0 0,4-4 0,6-4 0,5-3 0,1 0 0,1-1 0,-2 1 0,0-1 0,1 0 0,3-1 0,6-1 0,9-1 0,4 0 0,0 0 0,-4 1 0,-5 2 0,9 8 0,8 7 0,2 2 0,-4-3 0,-15-10 0,-9-4 0,-1 1 0,-1 3 0,-2 4 0,0 3 0,-2-1 0,-2 1 0,-2-1 0,1 0 0,0-3 0,0-3 0,-2-1 0,-1 0 0,1-1 0,4-1 0,4-5 0,3-2 0,0-3 0,0-1 0,-1 3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216"/>
    </inkml:context>
    <inkml:brush xml:id="br0">
      <inkml:brushProperty name="width" value="0.035" units="cm"/>
      <inkml:brushProperty name="height" value="0.035" units="cm"/>
    </inkml:brush>
  </inkml:definitions>
  <inkml:trace contextRef="#ctx0" brushRef="#br0">48 1 24575,'-3'19'0,"0"8"0,1 9 0,0 6 0,1-1 0,0-8 0,-1-8 0,-1-6 0,-2-2 0,1 0 0,1-2 0,1-5 0,1-3 0,0 3 0,-1 3 0,0 1 0,1-2 0,1-7 0,-5-23 0,4 12 0,-3-12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966"/>
    </inkml:context>
    <inkml:brush xml:id="br0">
      <inkml:brushProperty name="width" value="0.035" units="cm"/>
      <inkml:brushProperty name="height" value="0.035" units="cm"/>
    </inkml:brush>
  </inkml:definitions>
  <inkml:trace contextRef="#ctx0" brushRef="#br0">1 0 24575,'8'1'0,"8"3"0,16 3 0,21 4 0,13 0 0,0-1 0,-11-3 0,-17-3 0,-13-2 0,-8-3 0,-3-1 0,-3 0 0,-2 0 0,-2 4 0,-3-2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3.501"/>
    </inkml:context>
    <inkml:brush xml:id="br0">
      <inkml:brushProperty name="width" value="0.035" units="cm"/>
      <inkml:brushProperty name="height" value="0.035" units="cm"/>
    </inkml:brush>
  </inkml:definitions>
  <inkml:trace contextRef="#ctx0" brushRef="#br0">0 44 24575,'0'23'0,"5"9"0,3 11 0,3 8 0,-1-1 0,-2-2 0,-4 1 0,-2-7 0,0-8 0,-1-7 0,1-12 0,0-2 0,1 3 0,2 6 0,1 8 0,0 4 0,0 3 0,-1-4 0,-2-3 0,0-4 0,-2-4 0,-1-4 0,0-4 0,0-5 0,0-3 0,0-3 0,0 1 0,-1 7 0,0 9 0,0 7 0,0-2 0,1-8 0,0-10 0,0-9 0,1-2 0,-1 0 0,1-5 0,0-9 0,1-10 0,-1-11 0,-2-9 0,-2-9 0,-4-9 0,-7-5 0,-3 4 0,0 8 0,5 10 0,5 8 0,6 6 0,2 0 0,1 0 0,0 0 0,0 2 0,2 4 0,-1 0 0,1 5 0,-2 4 0,0 6 0,-1 5 0,2 4 0,4 2 0,7-1 0,13 0 0,12 0 0,3 2 0,-5 2 0,-14 1 0,-12 0 0,-5 4 0,1 8 0,1 14 0,3 12 0,-1 6 0,-2-3 0,-3-11 0,-5-11 0,-6-5 0,-8 0 0,-10 5 0,-11 4 0,-6 1 0,-1-3 0,3-5 0,7-5 0,9-3 0,7-3 0,7-2 0,3-1 0,2-1 0,1 0 0,2 0 0,1 3 0,4 6 0,9 9 0,7 6 0,6 2 0,0-4 0,-8-7 0,-6-7 0,-7-4 0,2 4 0,8 8 0,7 9 0,3 5 0,-1-2 0,-6-6 0,-4-7 0,-5-4 0,-7 3 0,-1 9 0,0 5 0,1-2 0,2-9 0,1-6 0,2-3 0,0-1 0,0-4 0,-2-8 0,-1-6 0,-2 3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4.251"/>
    </inkml:context>
    <inkml:brush xml:id="br0">
      <inkml:brushProperty name="width" value="0.035" units="cm"/>
      <inkml:brushProperty name="height" value="0.035" units="cm"/>
    </inkml:brush>
  </inkml:definitions>
  <inkml:trace contextRef="#ctx0" brushRef="#br0">1 0 24575,'0'30'0,"2"3"0,1 8 0,0 1 0,1-6 0,-3-10 0,1-12 0,0-13 0,1-11 0,1-4 0,-1 4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6.134"/>
    </inkml:context>
    <inkml:brush xml:id="br0">
      <inkml:brushProperty name="width" value="0.035" units="cm"/>
      <inkml:brushProperty name="height" value="0.035" units="cm"/>
    </inkml:brush>
  </inkml:definitions>
  <inkml:trace contextRef="#ctx0" brushRef="#br0">44 29 24575,'-9'10'0,"0"4"0,-2 6 0,3 0 0,3-4 0,3-5 0,3-9 0,6-13 0,2-11 0,-1-10 0,-3 1 0,-5 12 0,-1 12 0,1 11 0,0 3 0,-1 3 0,1 7 0,-1 7 0,1 0 0,0-8 0,4-14 0,2-11 0,2-6 0,-1 0 0,-4 4 0,-7 10 0,-5 9 0,-1 5 0,1 2 0,5-3 0,2-4 0,1-3 0,0-3 0,1-2 0,0-4 0,0 2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7.601"/>
    </inkml:context>
    <inkml:brush xml:id="br0">
      <inkml:brushProperty name="width" value="0.035" units="cm"/>
      <inkml:brushProperty name="height" value="0.035" units="cm"/>
    </inkml:brush>
  </inkml:definitions>
  <inkml:trace contextRef="#ctx0" brushRef="#br0">15 0 24575,'-3'18'0,"-1"14"0,0 21 0,1 16 0,3 2 0,0-2 0,0-5 0,1-5 0,0-9 0,1-12 0,0-16 0,-2-12 0,0-4 0,0 2 0,-1 6 0,1 5 0,-1 5 0,1 0 0,0-2 0,0-6 0,0-5 0,1 3 0,0 5 0,4 7 0,3-1 0,-1-8 0,-2-10 0,-1-8 0,0-4 0,0-2 0,0 0 0,-2 2 0,-1 3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9.385"/>
    </inkml:context>
    <inkml:brush xml:id="br0">
      <inkml:brushProperty name="width" value="0.035" units="cm"/>
      <inkml:brushProperty name="height" value="0.035" units="cm"/>
    </inkml:brush>
  </inkml:definitions>
  <inkml:trace contextRef="#ctx0" brushRef="#br0">50 77 24575,'8'-9'0,"9"-3"0,14-4 0,7-1 0,1 3 0,-13 6 0,-15 7 0,-7 7 0,-2 9 0,1 5 0,0-1 0,-1-1 0,-2-2 0,-2 3 0,-2 9 0,-2 6 0,-2 2 0,-3-1 0,-4-5 0,-8-8 0,-6-4 0,-6-2 0,0-2 0,4-3 0,9-2 0,10 3 0,15 10 0,13 12 0,7 9 0,3-2 0,-4-11 0,-7-10 0,-5-7 0,-3 1 0,1 3 0,5 6 0,1 2 0,-3-5 0,-1-6 0,9-3 0,17 2 0,10 3 0,3 0 0,-13-6 0,-15-5 0,-10-5 0,-7-4 0,-4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1.269"/>
    </inkml:context>
    <inkml:brush xml:id="br0">
      <inkml:brushProperty name="width" value="0.035" units="cm"/>
      <inkml:brushProperty name="height" value="0.035" units="cm"/>
    </inkml:brush>
  </inkml:definitions>
  <inkml:trace contextRef="#ctx0" brushRef="#br0">25 18 24575,'-3'8'0,"0"2"0,0 0 0,2-3 0,5-7 0,7-6 0,7-5 0,3-1 0,0 2 0,-1 2 0,-6 3 0,-6 5 0,-5 4 0,-1 8 0,2 7 0,0 2 0,-1-4 0,-3-6 0,-6-4 0,-9 2 0,-9 3 0,-9-1 0,0-2 0,8-3 0,14-5 0,15 0 0,11 1 0,6 1 0,-1 1 0,-5 1 0,-8-1 0,-3 2 0,-1 4 0,0 4 0,1 0 0,-2-1 0,-1-6 0,-1-2 0,-1 0 0,-2 3 0,-2 4 0,-1 2 0,-1 0 0,-2-1 0,-4-2 0,0-1 0,2-2 0,5-4 0,5-4 0,1-1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8.137"/>
    </inkml:context>
    <inkml:brush xml:id="br0">
      <inkml:brushProperty name="width" value="0.035" units="cm"/>
      <inkml:brushProperty name="height" value="0.035" units="cm"/>
      <inkml:brushProperty name="color" value="#E71224"/>
    </inkml:brush>
  </inkml:definitions>
  <inkml:trace contextRef="#ctx0" brushRef="#br0">1 51 24575,'1'6'0,"3"9"0,3 9 0,6 15 0,6 8 0,2 3 0,-2-3 0,-4-7 0,-2-5 0,-2-6 0,-1-4 0,-2-4 0,-1-2 0,1 1 0,1-1 0,1-1 0,-2-4 0,0-2 0,-1-1 0,-3-4 0,5-18 0,5-29 0,3-26 0,0-11 0,-6 8 0,-6 14 0,-3 18 0,-1 11 0,-1 9 0,2 0 0,2-8 0,0-7 0,-1 1 0,-1 13 0,-2 12 0,0 8 0,0 7 0,1 18 0,5 23 0,7 20 0,8 12 0,3-6 0,-5-16 0,-6-19 0,-8-20 0,-4-13 0,-1-6 0,1 4 0,1 6 0,2 5 0,1-1 0,-1-8 0,1-12 0,4-13 0,3-9 0,-1-5 0,-3-4 0,-2 1 0,-2 0 0,0 4 0,1 0 0,-2-3 0,-1-1 0,1 2 0,-1 6 0,0 5 0,2-2 0,1 1 0,-2 4 0,-1 6 0,0 3 0,-1-1 0,0 1 0,1 1 0,0-1 0,2-2 0,-3 3 0,-1 6 0,-1 3 0,-1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9.888"/>
    </inkml:context>
    <inkml:brush xml:id="br0">
      <inkml:brushProperty name="width" value="0.035" units="cm"/>
      <inkml:brushProperty name="height" value="0.035" units="cm"/>
      <inkml:brushProperty name="color" value="#E71224"/>
    </inkml:brush>
  </inkml:definitions>
  <inkml:trace contextRef="#ctx0" brushRef="#br0">0 4 24575,'14'-1'0,"5"0"0,6 0 0,-2 0 0,-7 2 0,-6-1 0,-6 1 0,-3 2 0,0 6 0,-1 12 0,0 9 0,2 5 0,-2-5 0,0-7 0,-3-8 0,0-6 0,-1-3 0,-2 0 0,-1-1 0,-4 2 0,-1 0 0,1 0 0,2-3 0,5-1 0,2-2 0,3 0 0,4 0 0,12 1 0,20 6 0,12 4 0,1 1 0,-13-3 0,-19-6 0,-11-3 0,-4-2 0,-1-3 0,1-7 0,5-3 0,-4 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3.639"/>
    </inkml:context>
    <inkml:brush xml:id="br0">
      <inkml:brushProperty name="width" value="0.035" units="cm"/>
      <inkml:brushProperty name="height" value="0.035" units="cm"/>
      <inkml:brushProperty name="color" value="#E71224"/>
    </inkml:brush>
  </inkml:definitions>
  <inkml:trace contextRef="#ctx0" brushRef="#br0">0 86 24575,'0'10'0,"1"6"0,1 15 0,3 15 0,3 12 0,1 0 0,0-5 0,-1-9 0,-2-7 0,0-3 0,-1-7 0,1-2 0,2-2 0,1 3 0,-1-2 0,-2-6 0,-3-6 0,-2-7 0,-1-1 0,1 0 0,0-3 0,5-8 0,7-12 0,4-7 0,2-7 0,-5-3 0,-5-12 0,-5-14 0,-2-10 0,-1 5 0,-1 17 0,0 19 0,0 14 0,0 6 0,1 2 0,1-2 0,1-2 0,0 1 0,-1 5 0,-3 15 0,0 18 0,1 18 0,5 14 0,6 3 0,3-7 0,-1-10 0,-4-14 0,-5-13 0,-3-7 0,1 4 0,4 6 0,4 9 0,4 1 0,-2-8 0,-4-9 0,-6-7 0,-2-2 0,2 7 0,1 7 0,2 1 0,-1-3 0,-2-7 0,-2-6 0,2-4 0,4-12 0,5-12 0,2-9 0,-2-6 0,-6-3 0,-3-6 0,3-7 0,0-5 0,1 4 0,-2 9 0,-3 10 0,0 12 0,1 4 0,0-1 0,1-6 0,1-4 0,-2 3 0,0 7 0,-1 10 0,0 6 0,-1 3 0,0 2 0,-3 4 0,2-1 0,-3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5.790"/>
    </inkml:context>
    <inkml:brush xml:id="br0">
      <inkml:brushProperty name="width" value="0.035" units="cm"/>
      <inkml:brushProperty name="height" value="0.035" units="cm"/>
      <inkml:brushProperty name="color" value="#E71224"/>
    </inkml:brush>
  </inkml:definitions>
  <inkml:trace contextRef="#ctx0" brushRef="#br0">1 66 24575,'8'-8'0,"4"0"0,2-2 0,2 0 0,0-1 0,-2 2 0,-4 3 0,-3 2 0,-5 4 0,-1 1 0,1 4 0,0 3 0,1 4 0,0 3 0,-1 0 0,-2 0 0,-1-1 0,-3 1 0,-2-2 0,-3-1 0,-4-1 0,-1-1 0,1-2 0,3-2 0,6-3 0,1-1 0,0 1 0,-2 0 0,1 0 0,2-1 0,5-1 0,13 3 0,11 4 0,8 3 0,-4-2 0,-12-4 0,-11-1 0,-6 2 0,-1 3 0,0 3 0,-1-1 0,-2-1 0,-2-1 0,-4 2 0,-6 1 0,-4 2 0,-2 1 0,4-4 0,2-3 0,4-3 0,-2-3 0,0 0 0,2 0 0,4-2 0,4 0 0,3-2 0,0-1 0,1-1 0,0-2 0,0-1 0,0 0 0,1 2 0,-2 2 0,1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0.241"/>
    </inkml:context>
    <inkml:brush xml:id="br0">
      <inkml:brushProperty name="width" value="0.035" units="cm"/>
      <inkml:brushProperty name="height" value="0.035" units="cm"/>
      <inkml:brushProperty name="color" value="#E71224"/>
    </inkml:brush>
  </inkml:definitions>
  <inkml:trace contextRef="#ctx0" brushRef="#br0">0 116 24575,'3'20'0,"6"12"0,7 18 0,6 18 0,4 8 0,-2-4 0,-6-11 0,-8-13 0,-6-5 0,-2 1 0,1 2 0,2-2 0,1-10 0,-1-11 0,-3-7 0,-2 2 0,0 4 0,0 1 0,2-5 0,0-11 0,5-16 0,6-13 0,6-7 0,4-5 0,0-1 0,-4-1 0,-4 4 0,-6 8 0,-4 7 0,2 3 0,0-5 0,2-3 0,-1-1 0,-2 1 0,-1 3 0,-1 3 0,-1 2 0,-2-3 0,0-2 0,0 1 0,-1 4 0,1 4 0,-1 1 0,1 0 0,-1 2 0,0 0 0,1-3 0,0-1 0,0 4 0,0 10 0,4 17 0,6 21 0,8 15 0,6 6 0,-2-8 0,-7-14 0,-7-9 0,-5-7 0,-1-1 0,0-3 0,0-5 0,-1-4 0,0-6 0,-2-3 0,1-4 0,2-6 0,5-12 0,4-22 0,1-30 0,-3-20 0,-7-7 0,-2 6 0,-2 15 0,3 13 0,2 17 0,0 17 0,-1 13 0,0 4 0,1-3 0,0-1 0,0-1 0,0 4 0,-2 6 0,-3 7 0,-1 17 0,-1-10 0,2 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1.591"/>
    </inkml:context>
    <inkml:brush xml:id="br0">
      <inkml:brushProperty name="width" value="0.035" units="cm"/>
      <inkml:brushProperty name="height" value="0.035" units="cm"/>
      <inkml:brushProperty name="color" value="#E71224"/>
    </inkml:brush>
  </inkml:definitions>
  <inkml:trace contextRef="#ctx0" brushRef="#br0">34 1 24575,'-2'8'0,"0"1"0,1 0 0,0 6 0,-1 5 0,-1 2 0,0 0 0,0-1 0,0 0 0,-1 2 0,0-1 0,1-5 0,1-6 0,1-5 0,1-5 0,3 0 0,7 2 0,13 0 0,10 1 0,3-2 0,-6-3 0,-9-3 0,-10 0 0,-4 0 0,-3 1 0,0 1 0,-1 0 0,-2 0 0,-3 0 0,-7-4 0,4 3 0,-3-2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2.509"/>
    </inkml:context>
    <inkml:brush xml:id="br0">
      <inkml:brushProperty name="width" value="0.035" units="cm"/>
      <inkml:brushProperty name="height" value="0.035" units="cm"/>
      <inkml:brushProperty name="color" value="#E71224"/>
    </inkml:brush>
  </inkml:definitions>
  <inkml:trace contextRef="#ctx0" brushRef="#br0">0 0 24575,'1'10'0,"1"5"0,0 8 0,2 11 0,-1 4 0,0 1 0,-1-3 0,-2-3 0,0 1 0,0-1 0,0-3 0,0-10 0,0-10 0,0-7 0,0-2 0,0 0 0,0 3 0,0 4 0,1 4 0,1 3 0,0-4 0,0-5 0,1-6 0,-1-9 0,1-13 0,-1 10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23</a:t>
            </a:fld>
            <a:endParaRPr lang="en-US"/>
          </a:p>
        </p:txBody>
      </p:sp>
    </p:spTree>
    <p:extLst>
      <p:ext uri="{BB962C8B-B14F-4D97-AF65-F5344CB8AC3E}">
        <p14:creationId xmlns:p14="http://schemas.microsoft.com/office/powerpoint/2010/main" val="7487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25</a:t>
            </a:fld>
            <a:endParaRPr lang="en-US"/>
          </a:p>
        </p:txBody>
      </p:sp>
    </p:spTree>
    <p:extLst>
      <p:ext uri="{BB962C8B-B14F-4D97-AF65-F5344CB8AC3E}">
        <p14:creationId xmlns:p14="http://schemas.microsoft.com/office/powerpoint/2010/main" val="12732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10/31/23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117" Type="http://schemas.openxmlformats.org/officeDocument/2006/relationships/image" Target="../media/image116.png"/><Relationship Id="rId21" Type="http://schemas.openxmlformats.org/officeDocument/2006/relationships/image" Target="../media/image68.png"/><Relationship Id="rId42" Type="http://schemas.openxmlformats.org/officeDocument/2006/relationships/customXml" Target="../ink/ink73.xml"/><Relationship Id="rId63" Type="http://schemas.openxmlformats.org/officeDocument/2006/relationships/image" Target="../media/image89.png"/><Relationship Id="rId84" Type="http://schemas.openxmlformats.org/officeDocument/2006/relationships/customXml" Target="../ink/ink94.xml"/><Relationship Id="rId16" Type="http://schemas.openxmlformats.org/officeDocument/2006/relationships/customXml" Target="../ink/ink60.xml"/><Relationship Id="rId107" Type="http://schemas.openxmlformats.org/officeDocument/2006/relationships/image" Target="../media/image111.png"/><Relationship Id="rId11" Type="http://schemas.openxmlformats.org/officeDocument/2006/relationships/image" Target="../media/image11.png"/><Relationship Id="rId32" Type="http://schemas.openxmlformats.org/officeDocument/2006/relationships/customXml" Target="../ink/ink68.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81.xml"/><Relationship Id="rId74" Type="http://schemas.openxmlformats.org/officeDocument/2006/relationships/customXml" Target="../ink/ink89.xml"/><Relationship Id="rId79" Type="http://schemas.openxmlformats.org/officeDocument/2006/relationships/image" Target="../media/image97.png"/><Relationship Id="rId102" Type="http://schemas.openxmlformats.org/officeDocument/2006/relationships/customXml" Target="../ink/ink103.xml"/><Relationship Id="rId123" Type="http://schemas.openxmlformats.org/officeDocument/2006/relationships/image" Target="../media/image119.png"/><Relationship Id="rId128" Type="http://schemas.openxmlformats.org/officeDocument/2006/relationships/customXml" Target="../ink/ink116.xml"/><Relationship Id="rId5" Type="http://schemas.openxmlformats.org/officeDocument/2006/relationships/image" Target="../media/image8.png"/><Relationship Id="rId90" Type="http://schemas.openxmlformats.org/officeDocument/2006/relationships/customXml" Target="../ink/ink97.xml"/><Relationship Id="rId95" Type="http://schemas.openxmlformats.org/officeDocument/2006/relationships/image" Target="../media/image105.png"/><Relationship Id="rId22" Type="http://schemas.openxmlformats.org/officeDocument/2006/relationships/customXml" Target="../ink/ink63.xml"/><Relationship Id="rId27"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customXml" Target="../ink/ink76.xml"/><Relationship Id="rId64" Type="http://schemas.openxmlformats.org/officeDocument/2006/relationships/customXml" Target="../ink/ink84.xml"/><Relationship Id="rId69" Type="http://schemas.openxmlformats.org/officeDocument/2006/relationships/image" Target="../media/image92.png"/><Relationship Id="rId113" Type="http://schemas.openxmlformats.org/officeDocument/2006/relationships/image" Target="../media/image114.png"/><Relationship Id="rId118" Type="http://schemas.openxmlformats.org/officeDocument/2006/relationships/customXml" Target="../ink/ink111.xml"/><Relationship Id="rId134" Type="http://schemas.openxmlformats.org/officeDocument/2006/relationships/customXml" Target="../ink/ink119.xml"/><Relationship Id="rId80" Type="http://schemas.openxmlformats.org/officeDocument/2006/relationships/customXml" Target="../ink/ink92.xml"/><Relationship Id="rId85" Type="http://schemas.openxmlformats.org/officeDocument/2006/relationships/image" Target="../media/image100.png"/><Relationship Id="rId12" Type="http://schemas.openxmlformats.org/officeDocument/2006/relationships/customXml" Target="../ink/ink58.xml"/><Relationship Id="rId17" Type="http://schemas.openxmlformats.org/officeDocument/2006/relationships/image" Target="../media/image14.png"/><Relationship Id="rId33" Type="http://schemas.openxmlformats.org/officeDocument/2006/relationships/image" Target="../media/image74.png"/><Relationship Id="rId38" Type="http://schemas.openxmlformats.org/officeDocument/2006/relationships/customXml" Target="../ink/ink71.xml"/><Relationship Id="rId59" Type="http://schemas.openxmlformats.org/officeDocument/2006/relationships/image" Target="../media/image87.png"/><Relationship Id="rId103" Type="http://schemas.openxmlformats.org/officeDocument/2006/relationships/image" Target="../media/image109.png"/><Relationship Id="rId108" Type="http://schemas.openxmlformats.org/officeDocument/2006/relationships/customXml" Target="../ink/ink106.xml"/><Relationship Id="rId124" Type="http://schemas.openxmlformats.org/officeDocument/2006/relationships/customXml" Target="../ink/ink114.xml"/><Relationship Id="rId129" Type="http://schemas.openxmlformats.org/officeDocument/2006/relationships/image" Target="../media/image122.png"/><Relationship Id="rId54" Type="http://schemas.openxmlformats.org/officeDocument/2006/relationships/customXml" Target="../ink/ink79.xml"/><Relationship Id="rId70" Type="http://schemas.openxmlformats.org/officeDocument/2006/relationships/customXml" Target="../ink/ink87.xml"/><Relationship Id="rId75" Type="http://schemas.openxmlformats.org/officeDocument/2006/relationships/image" Target="../media/image95.png"/><Relationship Id="rId91" Type="http://schemas.openxmlformats.org/officeDocument/2006/relationships/image" Target="../media/image103.png"/><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55.xml"/><Relationship Id="rId23" Type="http://schemas.openxmlformats.org/officeDocument/2006/relationships/image" Target="../media/image69.png"/><Relationship Id="rId28" Type="http://schemas.openxmlformats.org/officeDocument/2006/relationships/customXml" Target="../ink/ink66.xml"/><Relationship Id="rId49" Type="http://schemas.openxmlformats.org/officeDocument/2006/relationships/image" Target="../media/image82.png"/><Relationship Id="rId114" Type="http://schemas.openxmlformats.org/officeDocument/2006/relationships/customXml" Target="../ink/ink109.xml"/><Relationship Id="rId119" Type="http://schemas.openxmlformats.org/officeDocument/2006/relationships/image" Target="../media/image117.png"/><Relationship Id="rId44" Type="http://schemas.openxmlformats.org/officeDocument/2006/relationships/customXml" Target="../ink/ink74.xml"/><Relationship Id="rId60" Type="http://schemas.openxmlformats.org/officeDocument/2006/relationships/customXml" Target="../ink/ink82.xml"/><Relationship Id="rId65" Type="http://schemas.openxmlformats.org/officeDocument/2006/relationships/image" Target="../media/image90.png"/><Relationship Id="rId81" Type="http://schemas.openxmlformats.org/officeDocument/2006/relationships/image" Target="../media/image98.png"/><Relationship Id="rId86" Type="http://schemas.openxmlformats.org/officeDocument/2006/relationships/customXml" Target="../ink/ink95.xml"/><Relationship Id="rId130" Type="http://schemas.openxmlformats.org/officeDocument/2006/relationships/customXml" Target="../ink/ink117.xml"/><Relationship Id="rId135" Type="http://schemas.openxmlformats.org/officeDocument/2006/relationships/image" Target="../media/image125.png"/><Relationship Id="rId13" Type="http://schemas.openxmlformats.org/officeDocument/2006/relationships/image" Target="../media/image12.png"/><Relationship Id="rId18" Type="http://schemas.openxmlformats.org/officeDocument/2006/relationships/customXml" Target="../ink/ink61.xml"/><Relationship Id="rId39" Type="http://schemas.openxmlformats.org/officeDocument/2006/relationships/image" Target="../media/image77.png"/><Relationship Id="rId109" Type="http://schemas.openxmlformats.org/officeDocument/2006/relationships/image" Target="../media/image112.png"/><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85.png"/><Relationship Id="rId76" Type="http://schemas.openxmlformats.org/officeDocument/2006/relationships/customXml" Target="../ink/ink90.xml"/><Relationship Id="rId97" Type="http://schemas.openxmlformats.org/officeDocument/2006/relationships/image" Target="../media/image106.png"/><Relationship Id="rId104" Type="http://schemas.openxmlformats.org/officeDocument/2006/relationships/customXml" Target="../ink/ink104.xml"/><Relationship Id="rId120" Type="http://schemas.openxmlformats.org/officeDocument/2006/relationships/customXml" Target="../ink/ink112.xml"/><Relationship Id="rId125" Type="http://schemas.openxmlformats.org/officeDocument/2006/relationships/image" Target="../media/image120.png"/><Relationship Id="rId7" Type="http://schemas.openxmlformats.org/officeDocument/2006/relationships/image" Target="../media/image9.png"/><Relationship Id="rId71" Type="http://schemas.openxmlformats.org/officeDocument/2006/relationships/image" Target="../media/image93.png"/><Relationship Id="rId92" Type="http://schemas.openxmlformats.org/officeDocument/2006/relationships/customXml" Target="../ink/ink98.xml"/><Relationship Id="rId2" Type="http://schemas.openxmlformats.org/officeDocument/2006/relationships/customXml" Target="../ink/ink53.xml"/><Relationship Id="rId29" Type="http://schemas.openxmlformats.org/officeDocument/2006/relationships/image" Target="../media/image72.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80.png"/><Relationship Id="rId66" Type="http://schemas.openxmlformats.org/officeDocument/2006/relationships/customXml" Target="../ink/ink85.xml"/><Relationship Id="rId87" Type="http://schemas.openxmlformats.org/officeDocument/2006/relationships/image" Target="../media/image101.png"/><Relationship Id="rId110" Type="http://schemas.openxmlformats.org/officeDocument/2006/relationships/customXml" Target="../ink/ink107.xml"/><Relationship Id="rId115" Type="http://schemas.openxmlformats.org/officeDocument/2006/relationships/image" Target="../media/image115.png"/><Relationship Id="rId131" Type="http://schemas.openxmlformats.org/officeDocument/2006/relationships/image" Target="../media/image123.png"/><Relationship Id="rId61" Type="http://schemas.openxmlformats.org/officeDocument/2006/relationships/image" Target="../media/image88.png"/><Relationship Id="rId82" Type="http://schemas.openxmlformats.org/officeDocument/2006/relationships/customXml" Target="../ink/ink93.xml"/><Relationship Id="rId19" Type="http://schemas.openxmlformats.org/officeDocument/2006/relationships/image" Target="../media/image67.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75.png"/><Relationship Id="rId56" Type="http://schemas.openxmlformats.org/officeDocument/2006/relationships/customXml" Target="../ink/ink80.xml"/><Relationship Id="rId77" Type="http://schemas.openxmlformats.org/officeDocument/2006/relationships/image" Target="../media/image96.png"/><Relationship Id="rId100" Type="http://schemas.openxmlformats.org/officeDocument/2006/relationships/customXml" Target="../ink/ink102.xml"/><Relationship Id="rId105" Type="http://schemas.openxmlformats.org/officeDocument/2006/relationships/image" Target="../media/image110.png"/><Relationship Id="rId126" Type="http://schemas.openxmlformats.org/officeDocument/2006/relationships/customXml" Target="../ink/ink115.xml"/><Relationship Id="rId8" Type="http://schemas.openxmlformats.org/officeDocument/2006/relationships/customXml" Target="../ink/ink56.xml"/><Relationship Id="rId51" Type="http://schemas.openxmlformats.org/officeDocument/2006/relationships/image" Target="../media/image83.png"/><Relationship Id="rId72" Type="http://schemas.openxmlformats.org/officeDocument/2006/relationships/customXml" Target="../ink/ink88.xml"/><Relationship Id="rId93" Type="http://schemas.openxmlformats.org/officeDocument/2006/relationships/image" Target="../media/image104.png"/><Relationship Id="rId98" Type="http://schemas.openxmlformats.org/officeDocument/2006/relationships/customXml" Target="../ink/ink101.xml"/><Relationship Id="rId121" Type="http://schemas.openxmlformats.org/officeDocument/2006/relationships/image" Target="../media/image118.png"/><Relationship Id="rId3" Type="http://schemas.openxmlformats.org/officeDocument/2006/relationships/image" Target="../media/image7.png"/><Relationship Id="rId25" Type="http://schemas.openxmlformats.org/officeDocument/2006/relationships/image" Target="../media/image70.png"/><Relationship Id="rId46" Type="http://schemas.openxmlformats.org/officeDocument/2006/relationships/customXml" Target="../ink/ink75.xml"/><Relationship Id="rId67" Type="http://schemas.openxmlformats.org/officeDocument/2006/relationships/image" Target="../media/image91.png"/><Relationship Id="rId116" Type="http://schemas.openxmlformats.org/officeDocument/2006/relationships/customXml" Target="../ink/ink110.xml"/><Relationship Id="rId20" Type="http://schemas.openxmlformats.org/officeDocument/2006/relationships/customXml" Target="../ink/ink62.xml"/><Relationship Id="rId41" Type="http://schemas.openxmlformats.org/officeDocument/2006/relationships/image" Target="../media/image78.png"/><Relationship Id="rId62" Type="http://schemas.openxmlformats.org/officeDocument/2006/relationships/customXml" Target="../ink/ink83.xml"/><Relationship Id="rId83" Type="http://schemas.openxmlformats.org/officeDocument/2006/relationships/image" Target="../media/image99.png"/><Relationship Id="rId88" Type="http://schemas.openxmlformats.org/officeDocument/2006/relationships/customXml" Target="../ink/ink96.xml"/><Relationship Id="rId111" Type="http://schemas.openxmlformats.org/officeDocument/2006/relationships/image" Target="../media/image113.png"/><Relationship Id="rId132" Type="http://schemas.openxmlformats.org/officeDocument/2006/relationships/customXml" Target="../ink/ink118.xml"/><Relationship Id="rId15" Type="http://schemas.openxmlformats.org/officeDocument/2006/relationships/image" Target="../media/image13.png"/><Relationship Id="rId36" Type="http://schemas.openxmlformats.org/officeDocument/2006/relationships/customXml" Target="../ink/ink70.xml"/><Relationship Id="rId57" Type="http://schemas.openxmlformats.org/officeDocument/2006/relationships/image" Target="../media/image86.png"/><Relationship Id="rId106" Type="http://schemas.openxmlformats.org/officeDocument/2006/relationships/customXml" Target="../ink/ink105.xml"/><Relationship Id="rId127" Type="http://schemas.openxmlformats.org/officeDocument/2006/relationships/image" Target="../media/image121.png"/><Relationship Id="rId10" Type="http://schemas.openxmlformats.org/officeDocument/2006/relationships/customXml" Target="../ink/ink57.xml"/><Relationship Id="rId31" Type="http://schemas.openxmlformats.org/officeDocument/2006/relationships/image" Target="../media/image73.png"/><Relationship Id="rId52" Type="http://schemas.openxmlformats.org/officeDocument/2006/relationships/customXml" Target="../ink/ink78.xml"/><Relationship Id="rId73" Type="http://schemas.openxmlformats.org/officeDocument/2006/relationships/image" Target="../media/image94.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image" Target="../media/image107.png"/><Relationship Id="rId101" Type="http://schemas.openxmlformats.org/officeDocument/2006/relationships/image" Target="../media/image108.png"/><Relationship Id="rId122" Type="http://schemas.openxmlformats.org/officeDocument/2006/relationships/customXml" Target="../ink/ink113.xml"/><Relationship Id="rId4" Type="http://schemas.openxmlformats.org/officeDocument/2006/relationships/customXml" Target="../ink/ink54.xml"/><Relationship Id="rId9" Type="http://schemas.openxmlformats.org/officeDocument/2006/relationships/image" Target="../media/image10.png"/><Relationship Id="rId26" Type="http://schemas.openxmlformats.org/officeDocument/2006/relationships/customXml" Target="../ink/ink65.xml"/><Relationship Id="rId47" Type="http://schemas.openxmlformats.org/officeDocument/2006/relationships/image" Target="../media/image81.png"/><Relationship Id="rId68" Type="http://schemas.openxmlformats.org/officeDocument/2006/relationships/customXml" Target="../ink/ink86.xml"/><Relationship Id="rId89" Type="http://schemas.openxmlformats.org/officeDocument/2006/relationships/image" Target="../media/image102.png"/><Relationship Id="rId112" Type="http://schemas.openxmlformats.org/officeDocument/2006/relationships/customXml" Target="../ink/ink108.xml"/><Relationship Id="rId133" Type="http://schemas.openxmlformats.org/officeDocument/2006/relationships/image" Target="../media/image1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a:bodyPr>
          <a:lstStyle/>
          <a:p>
            <a:pPr marL="0" marR="0" indent="0">
              <a:lnSpc>
                <a:spcPct val="90000"/>
              </a:lnSpc>
              <a:spcBef>
                <a:spcPts val="200"/>
              </a:spcBef>
              <a:spcAft>
                <a:spcPts val="0"/>
              </a:spcAft>
              <a:buNone/>
            </a:pPr>
            <a:r>
              <a:rPr lang="en-US" sz="2000" b="0" i="1" dirty="0">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lnSpc>
                <a:spcPct val="90000"/>
              </a:lnSpc>
              <a:spcBef>
                <a:spcPts val="200"/>
              </a:spcBef>
              <a:spcAft>
                <a:spcPts val="0"/>
              </a:spcAft>
              <a:buNone/>
            </a:pPr>
            <a:endParaRPr lang="en-US" sz="2000" b="1" i="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Turing Test, initially called the Imitation Game by Turing, involves a human interrogator engaging in a natural language conversation with an unseen interlocutor, which could be either a human or a machine. </a:t>
            </a: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interrogator's task is to determine which is which, based solely on their responses to questions. If the interrogator is unable to reliably tell the machine from the human, the machine is said to have passed the test.</a:t>
            </a: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7F850C55-04CE-0EB2-D67B-84A0502628D9}"/>
              </a:ext>
            </a:extLst>
          </p:cNvPr>
          <p:cNvPicPr>
            <a:picLocks noChangeAspect="1"/>
          </p:cNvPicPr>
          <p:nvPr/>
        </p:nvPicPr>
        <p:blipFill>
          <a:blip r:embed="rId2"/>
          <a:stretch>
            <a:fillRect/>
          </a:stretch>
        </p:blipFill>
        <p:spPr>
          <a:xfrm>
            <a:off x="7689427" y="2014194"/>
            <a:ext cx="3936892" cy="2952669"/>
          </a:xfrm>
          <a:prstGeom prst="rect">
            <a:avLst/>
          </a:prstGeom>
        </p:spPr>
      </p:pic>
    </p:spTree>
    <p:extLst>
      <p:ext uri="{BB962C8B-B14F-4D97-AF65-F5344CB8AC3E}">
        <p14:creationId xmlns:p14="http://schemas.microsoft.com/office/powerpoint/2010/main" val="423120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fontScale="85000" lnSpcReduction="10000"/>
          </a:bodyPr>
          <a:lstStyle/>
          <a:p>
            <a:pPr marL="0" marR="0" indent="0">
              <a:spcBef>
                <a:spcPts val="200"/>
              </a:spcBef>
              <a:spcAft>
                <a:spcPts val="0"/>
              </a:spcAft>
              <a:buNone/>
            </a:pPr>
            <a:r>
              <a:rPr lang="en-US" sz="20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20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Behaviorism in Intelligence:</a:t>
            </a:r>
            <a:r>
              <a:rPr lang="en-US" sz="2000" dirty="0">
                <a:effectLst/>
                <a:latin typeface="Segoe UI" panose="020B0502040204020203" pitchFamily="34" charset="0"/>
                <a:ea typeface="Times New Roman" panose="02020603050405020304" pitchFamily="18" charset="0"/>
              </a:rPr>
              <a:t> The test leans into a behaviorist perspective, implying that </a:t>
            </a:r>
            <a:r>
              <a:rPr lang="en-US" sz="20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2000" dirty="0">
                <a:effectLst/>
                <a:latin typeface="Segoe UI" panose="020B0502040204020203" pitchFamily="34" charset="0"/>
                <a:ea typeface="Times New Roman" panose="02020603050405020304" pitchFamily="18" charset="0"/>
              </a:rPr>
              <a:t>rather than internal consciousness or cognitive processes.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Functionalism:</a:t>
            </a:r>
            <a:r>
              <a:rPr lang="en-US" sz="2000" dirty="0">
                <a:effectLst/>
                <a:latin typeface="Segoe UI" panose="020B0502040204020203" pitchFamily="34" charset="0"/>
                <a:ea typeface="Times New Roman" panose="02020603050405020304" pitchFamily="18" charset="0"/>
              </a:rPr>
              <a:t> It suggests a functionalist approach to understanding the mind, positing </a:t>
            </a:r>
            <a:r>
              <a:rPr lang="en-US" sz="20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2000" dirty="0">
                <a:effectLst/>
                <a:latin typeface="Segoe UI" panose="020B0502040204020203" pitchFamily="34" charset="0"/>
                <a:ea typeface="Times New Roman" panose="02020603050405020304" pitchFamily="18" charset="0"/>
              </a:rPr>
              <a:t>without considering underlying structures or processes.</a:t>
            </a:r>
            <a:endParaRPr lang="en-US" sz="2000" dirty="0">
              <a:effectLst/>
              <a:latin typeface="Times New Roman" panose="02020603050405020304" pitchFamily="18" charset="0"/>
              <a:ea typeface="Times New Roman" panose="02020603050405020304" pitchFamily="18" charset="0"/>
            </a:endParaRP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52B5DACC-B138-6250-A1CD-99093A590F14}"/>
              </a:ext>
            </a:extLst>
          </p:cNvPr>
          <p:cNvPicPr>
            <a:picLocks noChangeAspect="1"/>
          </p:cNvPicPr>
          <p:nvPr/>
        </p:nvPicPr>
        <p:blipFill>
          <a:blip r:embed="rId2"/>
          <a:stretch>
            <a:fillRect/>
          </a:stretch>
        </p:blipFill>
        <p:spPr>
          <a:xfrm>
            <a:off x="7689427" y="2098556"/>
            <a:ext cx="3936892" cy="2952669"/>
          </a:xfrm>
          <a:prstGeom prst="rect">
            <a:avLst/>
          </a:prstGeom>
        </p:spPr>
      </p:pic>
    </p:spTree>
    <p:extLst>
      <p:ext uri="{BB962C8B-B14F-4D97-AF65-F5344CB8AC3E}">
        <p14:creationId xmlns:p14="http://schemas.microsoft.com/office/powerpoint/2010/main" val="21114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0383-23D4-4669-435A-F30BBCFF5E29}"/>
              </a:ext>
            </a:extLst>
          </p:cNvPr>
          <p:cNvSpPr>
            <a:spLocks noGrp="1"/>
          </p:cNvSpPr>
          <p:nvPr>
            <p:ph type="title"/>
          </p:nvPr>
        </p:nvSpPr>
        <p:spPr/>
        <p:txBody>
          <a:bodyPr>
            <a:normAutofit fontScale="90000"/>
          </a:bodyPr>
          <a:lstStyle/>
          <a:p>
            <a:r>
              <a:rPr lang="en-US" dirty="0"/>
              <a:t>What Questions Would You Ask in a Turing Test?</a:t>
            </a:r>
          </a:p>
        </p:txBody>
      </p:sp>
      <p:sp>
        <p:nvSpPr>
          <p:cNvPr id="3" name="Content Placeholder 2">
            <a:extLst>
              <a:ext uri="{FF2B5EF4-FFF2-40B4-BE49-F238E27FC236}">
                <a16:creationId xmlns:a16="http://schemas.microsoft.com/office/drawing/2014/main" id="{091FA357-B3E2-E35B-010D-FEF50371514F}"/>
              </a:ext>
            </a:extLst>
          </p:cNvPr>
          <p:cNvSpPr>
            <a:spLocks noGrp="1"/>
          </p:cNvSpPr>
          <p:nvPr>
            <p:ph idx="1"/>
          </p:nvPr>
        </p:nvSpPr>
        <p:spPr/>
        <p:txBody>
          <a:bodyPr>
            <a:normAutofit lnSpcReduction="10000"/>
          </a:bodyPr>
          <a:lstStyle/>
          <a:p>
            <a:r>
              <a:rPr lang="en-US" b="1" i="0" u="none" strike="noStrike" dirty="0">
                <a:solidFill>
                  <a:srgbClr val="FF0000"/>
                </a:solidFill>
                <a:effectLst/>
                <a:latin typeface="sohne"/>
              </a:rPr>
              <a:t>How come time flies like an arrow but fruit flies like an apple?</a:t>
            </a:r>
          </a:p>
          <a:p>
            <a:r>
              <a:rPr lang="en-US" b="1" i="0" u="none" strike="noStrike" dirty="0">
                <a:solidFill>
                  <a:srgbClr val="242424"/>
                </a:solidFill>
                <a:effectLst/>
                <a:latin typeface="sohne"/>
              </a:rPr>
              <a:t>Is the difference between a fish purely that one of its legs are both the same?</a:t>
            </a:r>
          </a:p>
          <a:p>
            <a:r>
              <a:rPr lang="en-US" b="1" i="0" u="none" strike="noStrike" dirty="0">
                <a:solidFill>
                  <a:srgbClr val="FF0000"/>
                </a:solidFill>
                <a:effectLst/>
                <a:latin typeface="sohne"/>
              </a:rPr>
              <a:t>The following sentence is true. The previous sentence is false. Which of those two sentences is true?</a:t>
            </a:r>
          </a:p>
          <a:p>
            <a:r>
              <a:rPr lang="en-US" b="1" i="0" u="none" strike="noStrike" dirty="0">
                <a:solidFill>
                  <a:srgbClr val="242424"/>
                </a:solidFill>
                <a:effectLst/>
                <a:latin typeface="sohne"/>
              </a:rPr>
              <a:t> I wasn’t originally going to get a brain transplant, but then I changed my mind.</a:t>
            </a:r>
          </a:p>
          <a:p>
            <a:r>
              <a:rPr lang="en-US" b="1" i="0" u="none" strike="noStrike" dirty="0">
                <a:solidFill>
                  <a:srgbClr val="FF0000"/>
                </a:solidFill>
                <a:effectLst/>
                <a:latin typeface="sohne"/>
              </a:rPr>
              <a:t>What do you get if you cross a joke with a rhetorical question?</a:t>
            </a:r>
          </a:p>
          <a:p>
            <a:r>
              <a:rPr lang="en-US" b="1" i="0" u="none" strike="noStrike" dirty="0">
                <a:solidFill>
                  <a:srgbClr val="242424"/>
                </a:solidFill>
                <a:effectLst/>
                <a:latin typeface="sohne"/>
              </a:rPr>
              <a:t>Due ewe no wart the thyme ears?</a:t>
            </a:r>
          </a:p>
          <a:p>
            <a:r>
              <a:rPr lang="en-US" b="1" i="0" u="none" strike="noStrike" dirty="0">
                <a:solidFill>
                  <a:srgbClr val="FF0000"/>
                </a:solidFill>
                <a:effectLst/>
                <a:latin typeface="sohne"/>
              </a:rPr>
              <a:t>Was six afraid of seven because seven eight nine, or because seven was a registered six offender?</a:t>
            </a:r>
          </a:p>
          <a:p>
            <a:r>
              <a:rPr lang="en-US" b="1" i="0" u="none" strike="noStrike" dirty="0">
                <a:solidFill>
                  <a:srgbClr val="242424"/>
                </a:solidFill>
                <a:effectLst/>
                <a:latin typeface="sohne"/>
              </a:rPr>
              <a:t>God asked Abraham to sacrifice his son Isaac because he wanted to test his faith. Whose son and whose faith are we talking about?</a:t>
            </a:r>
          </a:p>
          <a:p>
            <a:r>
              <a:rPr lang="en-US" b="1" i="0" u="none" strike="noStrike" dirty="0">
                <a:solidFill>
                  <a:srgbClr val="FF0000"/>
                </a:solidFill>
                <a:effectLst/>
                <a:latin typeface="sohne"/>
              </a:rPr>
              <a:t>Would you rather sacrifice one adult to save two children, or two children to save five adults, and why?</a:t>
            </a:r>
          </a:p>
          <a:p>
            <a:endParaRPr lang="en-US" dirty="0"/>
          </a:p>
        </p:txBody>
      </p:sp>
    </p:spTree>
    <p:extLst>
      <p:ext uri="{BB962C8B-B14F-4D97-AF65-F5344CB8AC3E}">
        <p14:creationId xmlns:p14="http://schemas.microsoft.com/office/powerpoint/2010/main" val="73087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04DB-A026-3162-E120-42504939DF82}"/>
              </a:ext>
            </a:extLst>
          </p:cNvPr>
          <p:cNvSpPr>
            <a:spLocks noGrp="1"/>
          </p:cNvSpPr>
          <p:nvPr>
            <p:ph type="title"/>
          </p:nvPr>
        </p:nvSpPr>
        <p:spPr/>
        <p:txBody>
          <a:bodyPr/>
          <a:lstStyle/>
          <a:p>
            <a:r>
              <a:rPr lang="en-US" dirty="0"/>
              <a:t>What did </a:t>
            </a:r>
            <a:r>
              <a:rPr lang="en-US" dirty="0" err="1"/>
              <a:t>ChatGPT</a:t>
            </a:r>
            <a:r>
              <a:rPr lang="en-US" dirty="0"/>
              <a:t> say?</a:t>
            </a:r>
          </a:p>
        </p:txBody>
      </p:sp>
      <p:sp>
        <p:nvSpPr>
          <p:cNvPr id="3" name="Content Placeholder 2">
            <a:extLst>
              <a:ext uri="{FF2B5EF4-FFF2-40B4-BE49-F238E27FC236}">
                <a16:creationId xmlns:a16="http://schemas.microsoft.com/office/drawing/2014/main" id="{48A0454F-2654-357D-6C5A-8E485E18C679}"/>
              </a:ext>
            </a:extLst>
          </p:cNvPr>
          <p:cNvSpPr>
            <a:spLocks noGrp="1"/>
          </p:cNvSpPr>
          <p:nvPr>
            <p:ph idx="1"/>
          </p:nvPr>
        </p:nvSpPr>
        <p:spPr/>
        <p:txBody>
          <a:bodyPr>
            <a:normAutofit fontScale="85000" lnSpcReduction="10000"/>
          </a:bodyPr>
          <a:lstStyle/>
          <a:p>
            <a:pPr algn="l"/>
            <a:r>
              <a:rPr lang="en-US" sz="1900" b="0" i="0" dirty="0">
                <a:effectLst/>
                <a:latin typeface="Söhne"/>
              </a:rPr>
              <a:t>Your sentence, "Do ewe no wart the thyme ears?" is a playful twist on words, similar to a riddle or wordplay known as a spoonerism or malapropism. It appears to be a humorous variation of the phrase "Do you know what the time is?" but with each word replaced with a homophone or similarly sounding word:</a:t>
            </a:r>
          </a:p>
          <a:p>
            <a:pPr algn="l">
              <a:buFont typeface="Arial" panose="020B0604020202020204" pitchFamily="34" charset="0"/>
              <a:buChar char="•"/>
            </a:pPr>
            <a:r>
              <a:rPr lang="en-US" sz="1900" b="0" i="0" dirty="0">
                <a:effectLst/>
                <a:latin typeface="Söhne"/>
              </a:rPr>
              <a:t>"Do" remains the same.</a:t>
            </a:r>
          </a:p>
          <a:p>
            <a:pPr algn="l">
              <a:buFont typeface="Arial" panose="020B0604020202020204" pitchFamily="34" charset="0"/>
              <a:buChar char="•"/>
            </a:pPr>
            <a:r>
              <a:rPr lang="en-US" sz="1900" b="0" i="0" dirty="0">
                <a:effectLst/>
                <a:latin typeface="Söhne"/>
              </a:rPr>
              <a:t>"ewe" is a homophone for "you" and refers to a female sheep.</a:t>
            </a:r>
          </a:p>
          <a:p>
            <a:pPr algn="l">
              <a:buFont typeface="Arial" panose="020B0604020202020204" pitchFamily="34" charset="0"/>
              <a:buChar char="•"/>
            </a:pPr>
            <a:r>
              <a:rPr lang="en-US" sz="1900" b="0" i="0" dirty="0">
                <a:effectLst/>
                <a:latin typeface="Söhne"/>
              </a:rPr>
              <a:t>"no" is a homophone for "know" but means "to be unaware of" or "to reject."</a:t>
            </a:r>
          </a:p>
          <a:p>
            <a:pPr algn="l">
              <a:buFont typeface="Arial" panose="020B0604020202020204" pitchFamily="34" charset="0"/>
              <a:buChar char="•"/>
            </a:pPr>
            <a:r>
              <a:rPr lang="en-US" sz="1900" b="0" i="0" dirty="0">
                <a:effectLst/>
                <a:latin typeface="Söhne"/>
              </a:rPr>
              <a:t>"wart" sounds like "what" but actually refers to a small, hard growth on the skin.</a:t>
            </a:r>
          </a:p>
          <a:p>
            <a:pPr algn="l">
              <a:buFont typeface="Arial" panose="020B0604020202020204" pitchFamily="34" charset="0"/>
              <a:buChar char="•"/>
            </a:pPr>
            <a:r>
              <a:rPr lang="en-US" sz="1900" b="0" i="0" dirty="0">
                <a:effectLst/>
                <a:latin typeface="Söhne"/>
              </a:rPr>
              <a:t>"the" remains the same.</a:t>
            </a:r>
          </a:p>
          <a:p>
            <a:pPr algn="l">
              <a:buFont typeface="Arial" panose="020B0604020202020204" pitchFamily="34" charset="0"/>
              <a:buChar char="•"/>
            </a:pPr>
            <a:r>
              <a:rPr lang="en-US" sz="1900" b="0" i="0" dirty="0">
                <a:effectLst/>
                <a:latin typeface="Söhne"/>
              </a:rPr>
              <a:t>"thyme" is an herb, homophonic to "time."</a:t>
            </a:r>
          </a:p>
          <a:p>
            <a:pPr algn="l">
              <a:buFont typeface="Arial" panose="020B0604020202020204" pitchFamily="34" charset="0"/>
              <a:buChar char="•"/>
            </a:pPr>
            <a:r>
              <a:rPr lang="en-US" sz="1900" b="0" i="0" dirty="0">
                <a:effectLst/>
                <a:latin typeface="Söhne"/>
              </a:rPr>
              <a:t>"ears" sounds like "is" but refers to the organ for hearing.</a:t>
            </a:r>
          </a:p>
          <a:p>
            <a:pPr algn="l"/>
            <a:r>
              <a:rPr lang="en-US" sz="1900" b="0" i="0" dirty="0">
                <a:effectLst/>
                <a:latin typeface="Söhne"/>
              </a:rPr>
              <a:t>Put together, it seems like a nonsensical question, but with context, one might interpret it as a humorous way to ask if someone knows the current time.</a:t>
            </a:r>
          </a:p>
          <a:p>
            <a:endParaRPr lang="en-US" dirty="0"/>
          </a:p>
        </p:txBody>
      </p:sp>
    </p:spTree>
    <p:extLst>
      <p:ext uri="{BB962C8B-B14F-4D97-AF65-F5344CB8AC3E}">
        <p14:creationId xmlns:p14="http://schemas.microsoft.com/office/powerpoint/2010/main" val="95900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xmlns="">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xmlns="">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xmlns="">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xmlns="">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xmlns="">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xmlns="">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xmlns="">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xmlns="">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xmlns="">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xmlns="">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xmlns="">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xmlns="">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xmlns="">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xmlns="">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xmlns="">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xmlns="">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xmlns="">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xmlns="">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xmlns="">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xmlns="">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xmlns="">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xmlns="">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xmlns="">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xmlns="">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xmlns="">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xmlns="">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xmlns="">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xmlns="">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xmlns="">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xmlns="">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xmlns="">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xmlns="">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xmlns="">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xmlns="">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xmlns="">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xmlns="">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xmlns="">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xmlns="">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xmlns="">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xmlns="">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xmlns="">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xmlns="">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xmlns="">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xmlns="">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xmlns="">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xmlns="">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xmlns="">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xmlns="">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xmlns="">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xmlns="">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xmlns="">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I am going to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xmlns="">
          <p:pic>
            <p:nvPicPr>
              <p:cNvPr id="4" name="Ink 3">
                <a:extLst>
                  <a:ext uri="{FF2B5EF4-FFF2-40B4-BE49-F238E27FC236}">
                    <a16:creationId xmlns:a16="http://schemas.microsoft.com/office/drawing/2014/main" id="{EB18F257-125A-8C27-841C-571BFD64A593}"/>
                  </a:ext>
                </a:extLst>
              </p:cNvPr>
              <p:cNvPicPr/>
              <p:nvPr/>
            </p:nvPicPr>
            <p:blipFill>
              <a:blip r:embed="rId4"/>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dirty="0"/>
              <a:t>Assign numerical values to data and results as necessary:</a:t>
            </a:r>
          </a:p>
          <a:p>
            <a:pPr lvl="1"/>
            <a:r>
              <a:rPr lang="en-US" dirty="0"/>
              <a:t>Heads = 1</a:t>
            </a:r>
          </a:p>
          <a:p>
            <a:pPr lvl="1"/>
            <a:r>
              <a:rPr lang="en-US" dirty="0"/>
              <a:t>Tails = 0</a:t>
            </a:r>
          </a:p>
          <a:p>
            <a:pPr lvl="1"/>
            <a:r>
              <a:rPr lang="en-US" dirty="0"/>
              <a:t>Win = 1</a:t>
            </a:r>
          </a:p>
          <a:p>
            <a:pPr lvl="1"/>
            <a:r>
              <a:rPr lang="en-US" dirty="0"/>
              <a:t>Lose = 0</a:t>
            </a:r>
          </a:p>
          <a:p>
            <a:r>
              <a:rPr lang="en-US" dirty="0"/>
              <a:t>Use the form of the input data to posit a very general model of how the results could depend on the data!</a:t>
            </a:r>
          </a:p>
          <a:p>
            <a:endParaRPr lang="en-US" dirty="0"/>
          </a:p>
          <a:p>
            <a:pPr lvl="1"/>
            <a:endParaRPr lang="en-US" dirty="0"/>
          </a:p>
          <a:p>
            <a:pPr marL="0" indent="0">
              <a:buNone/>
            </a:pPr>
            <a:endParaRPr lang="en-US" dirty="0"/>
          </a:p>
        </p:txBody>
      </p:sp>
      <p:grpSp>
        <p:nvGrpSpPr>
          <p:cNvPr id="23" name="Group 22">
            <a:extLst>
              <a:ext uri="{FF2B5EF4-FFF2-40B4-BE49-F238E27FC236}">
                <a16:creationId xmlns:a16="http://schemas.microsoft.com/office/drawing/2014/main" id="{9C468490-CC06-FD9C-523E-E84F292EEEF9}"/>
              </a:ext>
            </a:extLst>
          </p:cNvPr>
          <p:cNvGrpSpPr/>
          <p:nvPr/>
        </p:nvGrpSpPr>
        <p:grpSpPr>
          <a:xfrm>
            <a:off x="3531509" y="4487652"/>
            <a:ext cx="248760" cy="322560"/>
            <a:chOff x="3531509" y="4487652"/>
            <a:chExt cx="248760" cy="3225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93E9B9E2-C7CC-F1AD-278F-D009A3DB780F}"/>
                    </a:ext>
                  </a:extLst>
                </p14:cNvPr>
                <p14:cNvContentPartPr/>
                <p14:nvPr/>
              </p14:nvContentPartPr>
              <p14:xfrm>
                <a:off x="3531509" y="4487652"/>
                <a:ext cx="192240" cy="242640"/>
              </p14:xfrm>
            </p:contentPart>
          </mc:Choice>
          <mc:Fallback xmlns="">
            <p:pic>
              <p:nvPicPr>
                <p:cNvPr id="21" name="Ink 20">
                  <a:extLst>
                    <a:ext uri="{FF2B5EF4-FFF2-40B4-BE49-F238E27FC236}">
                      <a16:creationId xmlns:a16="http://schemas.microsoft.com/office/drawing/2014/main" id="{93E9B9E2-C7CC-F1AD-278F-D009A3DB780F}"/>
                    </a:ext>
                  </a:extLst>
                </p:cNvPr>
                <p:cNvPicPr/>
                <p:nvPr/>
              </p:nvPicPr>
              <p:blipFill>
                <a:blip r:embed="rId3"/>
                <a:stretch>
                  <a:fillRect/>
                </a:stretch>
              </p:blipFill>
              <p:spPr>
                <a:xfrm>
                  <a:off x="3525389" y="4481532"/>
                  <a:ext cx="2044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BDEC67B3-53AD-5557-2536-DF8291570275}"/>
                    </a:ext>
                  </a:extLst>
                </p14:cNvPr>
                <p14:cNvContentPartPr/>
                <p14:nvPr/>
              </p14:nvContentPartPr>
              <p14:xfrm>
                <a:off x="3775229" y="4710132"/>
                <a:ext cx="5040" cy="100080"/>
              </p14:xfrm>
            </p:contentPart>
          </mc:Choice>
          <mc:Fallback xmlns="">
            <p:pic>
              <p:nvPicPr>
                <p:cNvPr id="22" name="Ink 21">
                  <a:extLst>
                    <a:ext uri="{FF2B5EF4-FFF2-40B4-BE49-F238E27FC236}">
                      <a16:creationId xmlns:a16="http://schemas.microsoft.com/office/drawing/2014/main" id="{BDEC67B3-53AD-5557-2536-DF8291570275}"/>
                    </a:ext>
                  </a:extLst>
                </p:cNvPr>
                <p:cNvPicPr/>
                <p:nvPr/>
              </p:nvPicPr>
              <p:blipFill>
                <a:blip r:embed="rId5"/>
                <a:stretch>
                  <a:fillRect/>
                </a:stretch>
              </p:blipFill>
              <p:spPr>
                <a:xfrm>
                  <a:off x="3769109" y="4704012"/>
                  <a:ext cx="17280" cy="112320"/>
                </a:xfrm>
                <a:prstGeom prst="rect">
                  <a:avLst/>
                </a:prstGeom>
              </p:spPr>
            </p:pic>
          </mc:Fallback>
        </mc:AlternateContent>
      </p:grpSp>
      <p:grpSp>
        <p:nvGrpSpPr>
          <p:cNvPr id="26" name="Group 25">
            <a:extLst>
              <a:ext uri="{FF2B5EF4-FFF2-40B4-BE49-F238E27FC236}">
                <a16:creationId xmlns:a16="http://schemas.microsoft.com/office/drawing/2014/main" id="{359AA0E8-B255-B801-DE61-9F580EBC0FCD}"/>
              </a:ext>
            </a:extLst>
          </p:cNvPr>
          <p:cNvGrpSpPr/>
          <p:nvPr/>
        </p:nvGrpSpPr>
        <p:grpSpPr>
          <a:xfrm>
            <a:off x="3876029" y="4437252"/>
            <a:ext cx="175320" cy="373680"/>
            <a:chOff x="3876029" y="4437252"/>
            <a:chExt cx="175320" cy="373680"/>
          </a:xfrm>
        </p:grpSpPr>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142B90B7-BEAE-01DF-3BD9-9C8BEAC342FE}"/>
                    </a:ext>
                  </a:extLst>
                </p14:cNvPr>
                <p14:cNvContentPartPr/>
                <p14:nvPr/>
              </p14:nvContentPartPr>
              <p14:xfrm>
                <a:off x="3876029" y="4437252"/>
                <a:ext cx="93240" cy="322200"/>
              </p14:xfrm>
            </p:contentPart>
          </mc:Choice>
          <mc:Fallback xmlns="">
            <p:pic>
              <p:nvPicPr>
                <p:cNvPr id="24" name="Ink 23">
                  <a:extLst>
                    <a:ext uri="{FF2B5EF4-FFF2-40B4-BE49-F238E27FC236}">
                      <a16:creationId xmlns:a16="http://schemas.microsoft.com/office/drawing/2014/main" id="{142B90B7-BEAE-01DF-3BD9-9C8BEAC342FE}"/>
                    </a:ext>
                  </a:extLst>
                </p:cNvPr>
                <p:cNvPicPr/>
                <p:nvPr/>
              </p:nvPicPr>
              <p:blipFill>
                <a:blip r:embed="rId7"/>
                <a:stretch>
                  <a:fillRect/>
                </a:stretch>
              </p:blipFill>
              <p:spPr>
                <a:xfrm>
                  <a:off x="3869909" y="4431132"/>
                  <a:ext cx="1054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864628DC-3579-820B-C65B-0141FD16205E}"/>
                    </a:ext>
                  </a:extLst>
                </p14:cNvPr>
                <p14:cNvContentPartPr/>
                <p14:nvPr/>
              </p14:nvContentPartPr>
              <p14:xfrm>
                <a:off x="4047029" y="4707252"/>
                <a:ext cx="4320" cy="103680"/>
              </p14:xfrm>
            </p:contentPart>
          </mc:Choice>
          <mc:Fallback xmlns="">
            <p:pic>
              <p:nvPicPr>
                <p:cNvPr id="25" name="Ink 24">
                  <a:extLst>
                    <a:ext uri="{FF2B5EF4-FFF2-40B4-BE49-F238E27FC236}">
                      <a16:creationId xmlns:a16="http://schemas.microsoft.com/office/drawing/2014/main" id="{864628DC-3579-820B-C65B-0141FD16205E}"/>
                    </a:ext>
                  </a:extLst>
                </p:cNvPr>
                <p:cNvPicPr/>
                <p:nvPr/>
              </p:nvPicPr>
              <p:blipFill>
                <a:blip r:embed="rId9"/>
                <a:stretch>
                  <a:fillRect/>
                </a:stretch>
              </p:blipFill>
              <p:spPr>
                <a:xfrm>
                  <a:off x="4040909" y="4701132"/>
                  <a:ext cx="16560" cy="115920"/>
                </a:xfrm>
                <a:prstGeom prst="rect">
                  <a:avLst/>
                </a:prstGeom>
              </p:spPr>
            </p:pic>
          </mc:Fallback>
        </mc:AlternateContent>
      </p:grpSp>
      <p:grpSp>
        <p:nvGrpSpPr>
          <p:cNvPr id="29" name="Group 28">
            <a:extLst>
              <a:ext uri="{FF2B5EF4-FFF2-40B4-BE49-F238E27FC236}">
                <a16:creationId xmlns:a16="http://schemas.microsoft.com/office/drawing/2014/main" id="{D42B6EBB-28ED-2921-F7C4-3458A34932F8}"/>
              </a:ext>
            </a:extLst>
          </p:cNvPr>
          <p:cNvGrpSpPr/>
          <p:nvPr/>
        </p:nvGrpSpPr>
        <p:grpSpPr>
          <a:xfrm>
            <a:off x="4346189" y="4574412"/>
            <a:ext cx="86400" cy="132480"/>
            <a:chOff x="4346189" y="4574412"/>
            <a:chExt cx="86400" cy="132480"/>
          </a:xfrm>
        </p:grpSpPr>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47DD80DB-30C9-422E-727A-548916D29E7A}"/>
                    </a:ext>
                  </a:extLst>
                </p14:cNvPr>
                <p14:cNvContentPartPr/>
                <p14:nvPr/>
              </p14:nvContentPartPr>
              <p14:xfrm>
                <a:off x="4395149" y="4574412"/>
                <a:ext cx="6840" cy="132480"/>
              </p14:xfrm>
            </p:contentPart>
          </mc:Choice>
          <mc:Fallback xmlns="">
            <p:pic>
              <p:nvPicPr>
                <p:cNvPr id="27" name="Ink 26">
                  <a:extLst>
                    <a:ext uri="{FF2B5EF4-FFF2-40B4-BE49-F238E27FC236}">
                      <a16:creationId xmlns:a16="http://schemas.microsoft.com/office/drawing/2014/main" id="{47DD80DB-30C9-422E-727A-548916D29E7A}"/>
                    </a:ext>
                  </a:extLst>
                </p:cNvPr>
                <p:cNvPicPr/>
                <p:nvPr/>
              </p:nvPicPr>
              <p:blipFill>
                <a:blip r:embed="rId11"/>
                <a:stretch>
                  <a:fillRect/>
                </a:stretch>
              </p:blipFill>
              <p:spPr>
                <a:xfrm>
                  <a:off x="4389029" y="4568292"/>
                  <a:ext cx="190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BC89A113-F738-0120-9130-1E56062A6C4F}"/>
                    </a:ext>
                  </a:extLst>
                </p14:cNvPr>
                <p14:cNvContentPartPr/>
                <p14:nvPr/>
              </p14:nvContentPartPr>
              <p14:xfrm>
                <a:off x="4346189" y="4647852"/>
                <a:ext cx="86400" cy="7200"/>
              </p14:xfrm>
            </p:contentPart>
          </mc:Choice>
          <mc:Fallback xmlns="">
            <p:pic>
              <p:nvPicPr>
                <p:cNvPr id="28" name="Ink 27">
                  <a:extLst>
                    <a:ext uri="{FF2B5EF4-FFF2-40B4-BE49-F238E27FC236}">
                      <a16:creationId xmlns:a16="http://schemas.microsoft.com/office/drawing/2014/main" id="{BC89A113-F738-0120-9130-1E56062A6C4F}"/>
                    </a:ext>
                  </a:extLst>
                </p:cNvPr>
                <p:cNvPicPr/>
                <p:nvPr/>
              </p:nvPicPr>
              <p:blipFill>
                <a:blip r:embed="rId13"/>
                <a:stretch>
                  <a:fillRect/>
                </a:stretch>
              </p:blipFill>
              <p:spPr>
                <a:xfrm>
                  <a:off x="4340069" y="4641732"/>
                  <a:ext cx="98640" cy="1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4C34BE17-5454-79FD-0495-DC13EE68792A}"/>
                  </a:ext>
                </a:extLst>
              </p14:cNvPr>
              <p14:cNvContentPartPr/>
              <p14:nvPr/>
            </p14:nvContentPartPr>
            <p14:xfrm>
              <a:off x="4840109" y="4502772"/>
              <a:ext cx="8280" cy="292680"/>
            </p14:xfrm>
          </p:contentPart>
        </mc:Choice>
        <mc:Fallback xmlns="">
          <p:pic>
            <p:nvPicPr>
              <p:cNvPr id="30" name="Ink 29">
                <a:extLst>
                  <a:ext uri="{FF2B5EF4-FFF2-40B4-BE49-F238E27FC236}">
                    <a16:creationId xmlns:a16="http://schemas.microsoft.com/office/drawing/2014/main" id="{4C34BE17-5454-79FD-0495-DC13EE68792A}"/>
                  </a:ext>
                </a:extLst>
              </p:cNvPr>
              <p:cNvPicPr/>
              <p:nvPr/>
            </p:nvPicPr>
            <p:blipFill>
              <a:blip r:embed="rId15"/>
              <a:stretch>
                <a:fillRect/>
              </a:stretch>
            </p:blipFill>
            <p:spPr>
              <a:xfrm>
                <a:off x="4833989" y="4496652"/>
                <a:ext cx="20520" cy="304920"/>
              </a:xfrm>
              <a:prstGeom prst="rect">
                <a:avLst/>
              </a:prstGeom>
            </p:spPr>
          </p:pic>
        </mc:Fallback>
      </mc:AlternateContent>
      <p:grpSp>
        <p:nvGrpSpPr>
          <p:cNvPr id="33" name="Group 32">
            <a:extLst>
              <a:ext uri="{FF2B5EF4-FFF2-40B4-BE49-F238E27FC236}">
                <a16:creationId xmlns:a16="http://schemas.microsoft.com/office/drawing/2014/main" id="{8C0A975E-115E-C0A4-9580-54F08BB71385}"/>
              </a:ext>
            </a:extLst>
          </p:cNvPr>
          <p:cNvGrpSpPr/>
          <p:nvPr/>
        </p:nvGrpSpPr>
        <p:grpSpPr>
          <a:xfrm>
            <a:off x="4825709" y="4503852"/>
            <a:ext cx="289440" cy="282960"/>
            <a:chOff x="4825709" y="4503852"/>
            <a:chExt cx="289440" cy="282960"/>
          </a:xfrm>
        </p:grpSpPr>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E8CBCA90-1FA3-1EA3-B319-BA143BF34C8B}"/>
                    </a:ext>
                  </a:extLst>
                </p14:cNvPr>
                <p14:cNvContentPartPr/>
                <p14:nvPr/>
              </p14:nvContentPartPr>
              <p14:xfrm>
                <a:off x="4825709" y="4503852"/>
                <a:ext cx="151560" cy="263160"/>
              </p14:xfrm>
            </p:contentPart>
          </mc:Choice>
          <mc:Fallback xmlns="">
            <p:pic>
              <p:nvPicPr>
                <p:cNvPr id="31" name="Ink 30">
                  <a:extLst>
                    <a:ext uri="{FF2B5EF4-FFF2-40B4-BE49-F238E27FC236}">
                      <a16:creationId xmlns:a16="http://schemas.microsoft.com/office/drawing/2014/main" id="{E8CBCA90-1FA3-1EA3-B319-BA143BF34C8B}"/>
                    </a:ext>
                  </a:extLst>
                </p:cNvPr>
                <p:cNvPicPr/>
                <p:nvPr/>
              </p:nvPicPr>
              <p:blipFill>
                <a:blip r:embed="rId17"/>
                <a:stretch>
                  <a:fillRect/>
                </a:stretch>
              </p:blipFill>
              <p:spPr>
                <a:xfrm>
                  <a:off x="4819589" y="4497732"/>
                  <a:ext cx="163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886677D0-5E89-438B-808E-7726E417F592}"/>
                    </a:ext>
                  </a:extLst>
                </p14:cNvPr>
                <p14:cNvContentPartPr/>
                <p14:nvPr/>
              </p14:nvContentPartPr>
              <p14:xfrm>
                <a:off x="5003549" y="4696812"/>
                <a:ext cx="111600" cy="90000"/>
              </p14:xfrm>
            </p:contentPart>
          </mc:Choice>
          <mc:Fallback xmlns="">
            <p:pic>
              <p:nvPicPr>
                <p:cNvPr id="32" name="Ink 31">
                  <a:extLst>
                    <a:ext uri="{FF2B5EF4-FFF2-40B4-BE49-F238E27FC236}">
                      <a16:creationId xmlns:a16="http://schemas.microsoft.com/office/drawing/2014/main" id="{886677D0-5E89-438B-808E-7726E417F592}"/>
                    </a:ext>
                  </a:extLst>
                </p:cNvPr>
                <p:cNvPicPr/>
                <p:nvPr/>
              </p:nvPicPr>
              <p:blipFill>
                <a:blip r:embed="rId19"/>
                <a:stretch>
                  <a:fillRect/>
                </a:stretch>
              </p:blipFill>
              <p:spPr>
                <a:xfrm>
                  <a:off x="4997429" y="4690692"/>
                  <a:ext cx="123840" cy="102240"/>
                </a:xfrm>
                <a:prstGeom prst="rect">
                  <a:avLst/>
                </a:prstGeom>
              </p:spPr>
            </p:pic>
          </mc:Fallback>
        </mc:AlternateContent>
      </p:grpSp>
      <p:grpSp>
        <p:nvGrpSpPr>
          <p:cNvPr id="36" name="Group 35">
            <a:extLst>
              <a:ext uri="{FF2B5EF4-FFF2-40B4-BE49-F238E27FC236}">
                <a16:creationId xmlns:a16="http://schemas.microsoft.com/office/drawing/2014/main" id="{FF082DBF-82C7-AD2E-84AD-B0CA03DA5EA7}"/>
              </a:ext>
            </a:extLst>
          </p:cNvPr>
          <p:cNvGrpSpPr/>
          <p:nvPr/>
        </p:nvGrpSpPr>
        <p:grpSpPr>
          <a:xfrm>
            <a:off x="5354549" y="4590612"/>
            <a:ext cx="101520" cy="166320"/>
            <a:chOff x="5354549" y="4590612"/>
            <a:chExt cx="101520" cy="166320"/>
          </a:xfrm>
        </p:grpSpPr>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883A006F-7A90-617C-E35D-370E36EA444A}"/>
                    </a:ext>
                  </a:extLst>
                </p14:cNvPr>
                <p14:cNvContentPartPr/>
                <p14:nvPr/>
              </p14:nvContentPartPr>
              <p14:xfrm>
                <a:off x="5380829" y="4590612"/>
                <a:ext cx="18000" cy="166320"/>
              </p14:xfrm>
            </p:contentPart>
          </mc:Choice>
          <mc:Fallback xmlns="">
            <p:pic>
              <p:nvPicPr>
                <p:cNvPr id="34" name="Ink 33">
                  <a:extLst>
                    <a:ext uri="{FF2B5EF4-FFF2-40B4-BE49-F238E27FC236}">
                      <a16:creationId xmlns:a16="http://schemas.microsoft.com/office/drawing/2014/main" id="{883A006F-7A90-617C-E35D-370E36EA444A}"/>
                    </a:ext>
                  </a:extLst>
                </p:cNvPr>
                <p:cNvPicPr/>
                <p:nvPr/>
              </p:nvPicPr>
              <p:blipFill>
                <a:blip r:embed="rId21"/>
                <a:stretch>
                  <a:fillRect/>
                </a:stretch>
              </p:blipFill>
              <p:spPr>
                <a:xfrm>
                  <a:off x="5374709" y="4584492"/>
                  <a:ext cx="302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D91FAFEA-D216-C681-2850-A813DE2C7228}"/>
                    </a:ext>
                  </a:extLst>
                </p14:cNvPr>
                <p14:cNvContentPartPr/>
                <p14:nvPr/>
              </p14:nvContentPartPr>
              <p14:xfrm>
                <a:off x="5354549" y="4690332"/>
                <a:ext cx="101520" cy="4320"/>
              </p14:xfrm>
            </p:contentPart>
          </mc:Choice>
          <mc:Fallback xmlns="">
            <p:pic>
              <p:nvPicPr>
                <p:cNvPr id="35" name="Ink 34">
                  <a:extLst>
                    <a:ext uri="{FF2B5EF4-FFF2-40B4-BE49-F238E27FC236}">
                      <a16:creationId xmlns:a16="http://schemas.microsoft.com/office/drawing/2014/main" id="{D91FAFEA-D216-C681-2850-A813DE2C7228}"/>
                    </a:ext>
                  </a:extLst>
                </p:cNvPr>
                <p:cNvPicPr/>
                <p:nvPr/>
              </p:nvPicPr>
              <p:blipFill>
                <a:blip r:embed="rId23"/>
                <a:stretch>
                  <a:fillRect/>
                </a:stretch>
              </p:blipFill>
              <p:spPr>
                <a:xfrm>
                  <a:off x="5348429" y="4684212"/>
                  <a:ext cx="113760" cy="16560"/>
                </a:xfrm>
                <a:prstGeom prst="rect">
                  <a:avLst/>
                </a:prstGeom>
              </p:spPr>
            </p:pic>
          </mc:Fallback>
        </mc:AlternateContent>
      </p:grpSp>
      <p:grpSp>
        <p:nvGrpSpPr>
          <p:cNvPr id="40" name="Group 39">
            <a:extLst>
              <a:ext uri="{FF2B5EF4-FFF2-40B4-BE49-F238E27FC236}">
                <a16:creationId xmlns:a16="http://schemas.microsoft.com/office/drawing/2014/main" id="{7A573564-0126-E8EB-2826-642A5694BB10}"/>
              </a:ext>
            </a:extLst>
          </p:cNvPr>
          <p:cNvGrpSpPr/>
          <p:nvPr/>
        </p:nvGrpSpPr>
        <p:grpSpPr>
          <a:xfrm>
            <a:off x="5924789" y="4459572"/>
            <a:ext cx="279360" cy="342720"/>
            <a:chOff x="5924789" y="4459572"/>
            <a:chExt cx="279360" cy="342720"/>
          </a:xfrm>
        </p:grpSpPr>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77C2A85D-6F5D-1BD6-98B4-C1C3B167963C}"/>
                    </a:ext>
                  </a:extLst>
                </p14:cNvPr>
                <p14:cNvContentPartPr/>
                <p14:nvPr/>
              </p14:nvContentPartPr>
              <p14:xfrm>
                <a:off x="5948909" y="4519692"/>
                <a:ext cx="18000" cy="264600"/>
              </p14:xfrm>
            </p:contentPart>
          </mc:Choice>
          <mc:Fallback xmlns="">
            <p:pic>
              <p:nvPicPr>
                <p:cNvPr id="37" name="Ink 36">
                  <a:extLst>
                    <a:ext uri="{FF2B5EF4-FFF2-40B4-BE49-F238E27FC236}">
                      <a16:creationId xmlns:a16="http://schemas.microsoft.com/office/drawing/2014/main" id="{77C2A85D-6F5D-1BD6-98B4-C1C3B167963C}"/>
                    </a:ext>
                  </a:extLst>
                </p:cNvPr>
                <p:cNvPicPr/>
                <p:nvPr/>
              </p:nvPicPr>
              <p:blipFill>
                <a:blip r:embed="rId25"/>
                <a:stretch>
                  <a:fillRect/>
                </a:stretch>
              </p:blipFill>
              <p:spPr>
                <a:xfrm>
                  <a:off x="5942789" y="4513572"/>
                  <a:ext cx="302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D98A5306-FD89-2608-0A7A-41EB50D60138}"/>
                    </a:ext>
                  </a:extLst>
                </p14:cNvPr>
                <p14:cNvContentPartPr/>
                <p14:nvPr/>
              </p14:nvContentPartPr>
              <p14:xfrm>
                <a:off x="5924789" y="4459572"/>
                <a:ext cx="186480" cy="336960"/>
              </p14:xfrm>
            </p:contentPart>
          </mc:Choice>
          <mc:Fallback xmlns="">
            <p:pic>
              <p:nvPicPr>
                <p:cNvPr id="38" name="Ink 37">
                  <a:extLst>
                    <a:ext uri="{FF2B5EF4-FFF2-40B4-BE49-F238E27FC236}">
                      <a16:creationId xmlns:a16="http://schemas.microsoft.com/office/drawing/2014/main" id="{D98A5306-FD89-2608-0A7A-41EB50D60138}"/>
                    </a:ext>
                  </a:extLst>
                </p:cNvPr>
                <p:cNvPicPr/>
                <p:nvPr/>
              </p:nvPicPr>
              <p:blipFill>
                <a:blip r:embed="rId27"/>
                <a:stretch>
                  <a:fillRect/>
                </a:stretch>
              </p:blipFill>
              <p:spPr>
                <a:xfrm>
                  <a:off x="5918669" y="4453452"/>
                  <a:ext cx="1987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F2976C1F-0156-01A3-0C3E-8C64731D83DB}"/>
                    </a:ext>
                  </a:extLst>
                </p14:cNvPr>
                <p14:cNvContentPartPr/>
                <p14:nvPr/>
              </p14:nvContentPartPr>
              <p14:xfrm>
                <a:off x="6107669" y="4681692"/>
                <a:ext cx="96480" cy="120600"/>
              </p14:xfrm>
            </p:contentPart>
          </mc:Choice>
          <mc:Fallback xmlns="">
            <p:pic>
              <p:nvPicPr>
                <p:cNvPr id="39" name="Ink 38">
                  <a:extLst>
                    <a:ext uri="{FF2B5EF4-FFF2-40B4-BE49-F238E27FC236}">
                      <a16:creationId xmlns:a16="http://schemas.microsoft.com/office/drawing/2014/main" id="{F2976C1F-0156-01A3-0C3E-8C64731D83DB}"/>
                    </a:ext>
                  </a:extLst>
                </p:cNvPr>
                <p:cNvPicPr/>
                <p:nvPr/>
              </p:nvPicPr>
              <p:blipFill>
                <a:blip r:embed="rId29"/>
                <a:stretch>
                  <a:fillRect/>
                </a:stretch>
              </p:blipFill>
              <p:spPr>
                <a:xfrm>
                  <a:off x="6101549" y="4675572"/>
                  <a:ext cx="108720" cy="132840"/>
                </a:xfrm>
                <a:prstGeom prst="rect">
                  <a:avLst/>
                </a:prstGeom>
              </p:spPr>
            </p:pic>
          </mc:Fallback>
        </mc:AlternateContent>
      </p:grpSp>
      <p:grpSp>
        <p:nvGrpSpPr>
          <p:cNvPr id="43" name="Group 42">
            <a:extLst>
              <a:ext uri="{FF2B5EF4-FFF2-40B4-BE49-F238E27FC236}">
                <a16:creationId xmlns:a16="http://schemas.microsoft.com/office/drawing/2014/main" id="{A2E90FD0-FC50-D15A-B900-55281AE51F2F}"/>
              </a:ext>
            </a:extLst>
          </p:cNvPr>
          <p:cNvGrpSpPr/>
          <p:nvPr/>
        </p:nvGrpSpPr>
        <p:grpSpPr>
          <a:xfrm>
            <a:off x="6432389" y="4595292"/>
            <a:ext cx="172080" cy="151560"/>
            <a:chOff x="6432389" y="4595292"/>
            <a:chExt cx="172080" cy="151560"/>
          </a:xfrm>
        </p:grpSpPr>
        <mc:AlternateContent xmlns:mc="http://schemas.openxmlformats.org/markup-compatibility/2006" xmlns:p14="http://schemas.microsoft.com/office/powerpoint/2010/main">
          <mc:Choice Requires="p14">
            <p:contentPart p14:bwMode="auto" r:id="rId30">
              <p14:nvContentPartPr>
                <p14:cNvPr id="41" name="Ink 40">
                  <a:extLst>
                    <a:ext uri="{FF2B5EF4-FFF2-40B4-BE49-F238E27FC236}">
                      <a16:creationId xmlns:a16="http://schemas.microsoft.com/office/drawing/2014/main" id="{C39168C8-F6F8-B6E5-3820-CCF1A12C341E}"/>
                    </a:ext>
                  </a:extLst>
                </p14:cNvPr>
                <p14:cNvContentPartPr/>
                <p14:nvPr/>
              </p14:nvContentPartPr>
              <p14:xfrm>
                <a:off x="6471629" y="4595292"/>
                <a:ext cx="10080" cy="151560"/>
              </p14:xfrm>
            </p:contentPart>
          </mc:Choice>
          <mc:Fallback xmlns="">
            <p:pic>
              <p:nvPicPr>
                <p:cNvPr id="41" name="Ink 40">
                  <a:extLst>
                    <a:ext uri="{FF2B5EF4-FFF2-40B4-BE49-F238E27FC236}">
                      <a16:creationId xmlns:a16="http://schemas.microsoft.com/office/drawing/2014/main" id="{C39168C8-F6F8-B6E5-3820-CCF1A12C341E}"/>
                    </a:ext>
                  </a:extLst>
                </p:cNvPr>
                <p:cNvPicPr/>
                <p:nvPr/>
              </p:nvPicPr>
              <p:blipFill>
                <a:blip r:embed="rId31"/>
                <a:stretch>
                  <a:fillRect/>
                </a:stretch>
              </p:blipFill>
              <p:spPr>
                <a:xfrm>
                  <a:off x="6465509" y="4589172"/>
                  <a:ext cx="223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2" name="Ink 41">
                  <a:extLst>
                    <a:ext uri="{FF2B5EF4-FFF2-40B4-BE49-F238E27FC236}">
                      <a16:creationId xmlns:a16="http://schemas.microsoft.com/office/drawing/2014/main" id="{DE856138-6FE8-B881-C34C-714C5BEA4B9D}"/>
                    </a:ext>
                  </a:extLst>
                </p14:cNvPr>
                <p14:cNvContentPartPr/>
                <p14:nvPr/>
              </p14:nvContentPartPr>
              <p14:xfrm>
                <a:off x="6432389" y="4673412"/>
                <a:ext cx="172080" cy="5400"/>
              </p14:xfrm>
            </p:contentPart>
          </mc:Choice>
          <mc:Fallback xmlns="">
            <p:pic>
              <p:nvPicPr>
                <p:cNvPr id="42" name="Ink 41">
                  <a:extLst>
                    <a:ext uri="{FF2B5EF4-FFF2-40B4-BE49-F238E27FC236}">
                      <a16:creationId xmlns:a16="http://schemas.microsoft.com/office/drawing/2014/main" id="{DE856138-6FE8-B881-C34C-714C5BEA4B9D}"/>
                    </a:ext>
                  </a:extLst>
                </p:cNvPr>
                <p:cNvPicPr/>
                <p:nvPr/>
              </p:nvPicPr>
              <p:blipFill>
                <a:blip r:embed="rId33"/>
                <a:stretch>
                  <a:fillRect/>
                </a:stretch>
              </p:blipFill>
              <p:spPr>
                <a:xfrm>
                  <a:off x="6426269" y="4667292"/>
                  <a:ext cx="184320" cy="17640"/>
                </a:xfrm>
                <a:prstGeom prst="rect">
                  <a:avLst/>
                </a:prstGeom>
              </p:spPr>
            </p:pic>
          </mc:Fallback>
        </mc:AlternateContent>
      </p:grpSp>
      <p:grpSp>
        <p:nvGrpSpPr>
          <p:cNvPr id="53" name="Group 52">
            <a:extLst>
              <a:ext uri="{FF2B5EF4-FFF2-40B4-BE49-F238E27FC236}">
                <a16:creationId xmlns:a16="http://schemas.microsoft.com/office/drawing/2014/main" id="{3BABB52B-9F3D-F2FB-E79D-976FA53015E5}"/>
              </a:ext>
            </a:extLst>
          </p:cNvPr>
          <p:cNvGrpSpPr/>
          <p:nvPr/>
        </p:nvGrpSpPr>
        <p:grpSpPr>
          <a:xfrm>
            <a:off x="7170029" y="4470372"/>
            <a:ext cx="645480" cy="332280"/>
            <a:chOff x="7170029" y="4470372"/>
            <a:chExt cx="645480" cy="332280"/>
          </a:xfrm>
        </p:grpSpPr>
        <mc:AlternateContent xmlns:mc="http://schemas.openxmlformats.org/markup-compatibility/2006" xmlns:p14="http://schemas.microsoft.com/office/powerpoint/2010/main">
          <mc:Choice Requires="p14">
            <p:contentPart p14:bwMode="auto" r:id="rId34">
              <p14:nvContentPartPr>
                <p14:cNvPr id="44" name="Ink 43">
                  <a:extLst>
                    <a:ext uri="{FF2B5EF4-FFF2-40B4-BE49-F238E27FC236}">
                      <a16:creationId xmlns:a16="http://schemas.microsoft.com/office/drawing/2014/main" id="{39F30B19-DAE1-801C-E32A-83A4C2AB9881}"/>
                    </a:ext>
                  </a:extLst>
                </p14:cNvPr>
                <p14:cNvContentPartPr/>
                <p14:nvPr/>
              </p14:nvContentPartPr>
              <p14:xfrm>
                <a:off x="7172189" y="4516812"/>
                <a:ext cx="19440" cy="257760"/>
              </p14:xfrm>
            </p:contentPart>
          </mc:Choice>
          <mc:Fallback xmlns="">
            <p:pic>
              <p:nvPicPr>
                <p:cNvPr id="44" name="Ink 43">
                  <a:extLst>
                    <a:ext uri="{FF2B5EF4-FFF2-40B4-BE49-F238E27FC236}">
                      <a16:creationId xmlns:a16="http://schemas.microsoft.com/office/drawing/2014/main" id="{39F30B19-DAE1-801C-E32A-83A4C2AB9881}"/>
                    </a:ext>
                  </a:extLst>
                </p:cNvPr>
                <p:cNvPicPr/>
                <p:nvPr/>
              </p:nvPicPr>
              <p:blipFill>
                <a:blip r:embed="rId35"/>
                <a:stretch>
                  <a:fillRect/>
                </a:stretch>
              </p:blipFill>
              <p:spPr>
                <a:xfrm>
                  <a:off x="7166069" y="4510692"/>
                  <a:ext cx="316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682914BD-0949-CC06-5DA0-094033FC7110}"/>
                    </a:ext>
                  </a:extLst>
                </p14:cNvPr>
                <p14:cNvContentPartPr/>
                <p14:nvPr/>
              </p14:nvContentPartPr>
              <p14:xfrm>
                <a:off x="7170029" y="4495572"/>
                <a:ext cx="116280" cy="260280"/>
              </p14:xfrm>
            </p:contentPart>
          </mc:Choice>
          <mc:Fallback xmlns="">
            <p:pic>
              <p:nvPicPr>
                <p:cNvPr id="45" name="Ink 44">
                  <a:extLst>
                    <a:ext uri="{FF2B5EF4-FFF2-40B4-BE49-F238E27FC236}">
                      <a16:creationId xmlns:a16="http://schemas.microsoft.com/office/drawing/2014/main" id="{682914BD-0949-CC06-5DA0-094033FC7110}"/>
                    </a:ext>
                  </a:extLst>
                </p:cNvPr>
                <p:cNvPicPr/>
                <p:nvPr/>
              </p:nvPicPr>
              <p:blipFill>
                <a:blip r:embed="rId37"/>
                <a:stretch>
                  <a:fillRect/>
                </a:stretch>
              </p:blipFill>
              <p:spPr>
                <a:xfrm>
                  <a:off x="7163909" y="4489452"/>
                  <a:ext cx="1285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C11B9D11-FAA3-401C-2826-1D4E1AF2A00D}"/>
                    </a:ext>
                  </a:extLst>
                </p14:cNvPr>
                <p14:cNvContentPartPr/>
                <p14:nvPr/>
              </p14:nvContentPartPr>
              <p14:xfrm>
                <a:off x="7332749" y="4721652"/>
                <a:ext cx="11160" cy="81000"/>
              </p14:xfrm>
            </p:contentPart>
          </mc:Choice>
          <mc:Fallback xmlns="">
            <p:pic>
              <p:nvPicPr>
                <p:cNvPr id="46" name="Ink 45">
                  <a:extLst>
                    <a:ext uri="{FF2B5EF4-FFF2-40B4-BE49-F238E27FC236}">
                      <a16:creationId xmlns:a16="http://schemas.microsoft.com/office/drawing/2014/main" id="{C11B9D11-FAA3-401C-2826-1D4E1AF2A00D}"/>
                    </a:ext>
                  </a:extLst>
                </p:cNvPr>
                <p:cNvPicPr/>
                <p:nvPr/>
              </p:nvPicPr>
              <p:blipFill>
                <a:blip r:embed="rId39"/>
                <a:stretch>
                  <a:fillRect/>
                </a:stretch>
              </p:blipFill>
              <p:spPr>
                <a:xfrm>
                  <a:off x="7326629" y="4715532"/>
                  <a:ext cx="23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8" name="Ink 47">
                  <a:extLst>
                    <a:ext uri="{FF2B5EF4-FFF2-40B4-BE49-F238E27FC236}">
                      <a16:creationId xmlns:a16="http://schemas.microsoft.com/office/drawing/2014/main" id="{35C8E2FE-14ED-1907-0E8C-647DA063C908}"/>
                    </a:ext>
                  </a:extLst>
                </p14:cNvPr>
                <p14:cNvContentPartPr/>
                <p14:nvPr/>
              </p14:nvContentPartPr>
              <p14:xfrm>
                <a:off x="7446869" y="4670172"/>
                <a:ext cx="18720" cy="23760"/>
              </p14:xfrm>
            </p:contentPart>
          </mc:Choice>
          <mc:Fallback xmlns="">
            <p:pic>
              <p:nvPicPr>
                <p:cNvPr id="48" name="Ink 47">
                  <a:extLst>
                    <a:ext uri="{FF2B5EF4-FFF2-40B4-BE49-F238E27FC236}">
                      <a16:creationId xmlns:a16="http://schemas.microsoft.com/office/drawing/2014/main" id="{35C8E2FE-14ED-1907-0E8C-647DA063C908}"/>
                    </a:ext>
                  </a:extLst>
                </p:cNvPr>
                <p:cNvPicPr/>
                <p:nvPr/>
              </p:nvPicPr>
              <p:blipFill>
                <a:blip r:embed="rId41"/>
                <a:stretch>
                  <a:fillRect/>
                </a:stretch>
              </p:blipFill>
              <p:spPr>
                <a:xfrm>
                  <a:off x="7440749" y="4664052"/>
                  <a:ext cx="30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53CA4632-9DF9-4CAE-AD0D-D8C554044784}"/>
                    </a:ext>
                  </a:extLst>
                </p14:cNvPr>
                <p14:cNvContentPartPr/>
                <p14:nvPr/>
              </p14:nvContentPartPr>
              <p14:xfrm>
                <a:off x="7585829" y="4503852"/>
                <a:ext cx="17640" cy="282960"/>
              </p14:xfrm>
            </p:contentPart>
          </mc:Choice>
          <mc:Fallback xmlns="">
            <p:pic>
              <p:nvPicPr>
                <p:cNvPr id="50" name="Ink 49">
                  <a:extLst>
                    <a:ext uri="{FF2B5EF4-FFF2-40B4-BE49-F238E27FC236}">
                      <a16:creationId xmlns:a16="http://schemas.microsoft.com/office/drawing/2014/main" id="{53CA4632-9DF9-4CAE-AD0D-D8C554044784}"/>
                    </a:ext>
                  </a:extLst>
                </p:cNvPr>
                <p:cNvPicPr/>
                <p:nvPr/>
              </p:nvPicPr>
              <p:blipFill>
                <a:blip r:embed="rId43"/>
                <a:stretch>
                  <a:fillRect/>
                </a:stretch>
              </p:blipFill>
              <p:spPr>
                <a:xfrm>
                  <a:off x="7579709" y="4497732"/>
                  <a:ext cx="298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F8CD2AE2-2EF2-1D60-087A-D40B54C8BFDE}"/>
                    </a:ext>
                  </a:extLst>
                </p14:cNvPr>
                <p14:cNvContentPartPr/>
                <p14:nvPr/>
              </p14:nvContentPartPr>
              <p14:xfrm>
                <a:off x="7617149" y="4470372"/>
                <a:ext cx="108720" cy="294120"/>
              </p14:xfrm>
            </p:contentPart>
          </mc:Choice>
          <mc:Fallback xmlns="">
            <p:pic>
              <p:nvPicPr>
                <p:cNvPr id="51" name="Ink 50">
                  <a:extLst>
                    <a:ext uri="{FF2B5EF4-FFF2-40B4-BE49-F238E27FC236}">
                      <a16:creationId xmlns:a16="http://schemas.microsoft.com/office/drawing/2014/main" id="{F8CD2AE2-2EF2-1D60-087A-D40B54C8BFDE}"/>
                    </a:ext>
                  </a:extLst>
                </p:cNvPr>
                <p:cNvPicPr/>
                <p:nvPr/>
              </p:nvPicPr>
              <p:blipFill>
                <a:blip r:embed="rId45"/>
                <a:stretch>
                  <a:fillRect/>
                </a:stretch>
              </p:blipFill>
              <p:spPr>
                <a:xfrm>
                  <a:off x="7611029" y="4464252"/>
                  <a:ext cx="1209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C714B702-CD4E-0B4C-F27D-FBCED126F768}"/>
                    </a:ext>
                  </a:extLst>
                </p14:cNvPr>
                <p14:cNvContentPartPr/>
                <p14:nvPr/>
              </p14:nvContentPartPr>
              <p14:xfrm>
                <a:off x="7747829" y="4712292"/>
                <a:ext cx="67680" cy="88560"/>
              </p14:xfrm>
            </p:contentPart>
          </mc:Choice>
          <mc:Fallback xmlns="">
            <p:pic>
              <p:nvPicPr>
                <p:cNvPr id="52" name="Ink 51">
                  <a:extLst>
                    <a:ext uri="{FF2B5EF4-FFF2-40B4-BE49-F238E27FC236}">
                      <a16:creationId xmlns:a16="http://schemas.microsoft.com/office/drawing/2014/main" id="{C714B702-CD4E-0B4C-F27D-FBCED126F768}"/>
                    </a:ext>
                  </a:extLst>
                </p:cNvPr>
                <p:cNvPicPr/>
                <p:nvPr/>
              </p:nvPicPr>
              <p:blipFill>
                <a:blip r:embed="rId47"/>
                <a:stretch>
                  <a:fillRect/>
                </a:stretch>
              </p:blipFill>
              <p:spPr>
                <a:xfrm>
                  <a:off x="7741709" y="4706172"/>
                  <a:ext cx="79920" cy="100800"/>
                </a:xfrm>
                <a:prstGeom prst="rect">
                  <a:avLst/>
                </a:prstGeom>
              </p:spPr>
            </p:pic>
          </mc:Fallback>
        </mc:AlternateContent>
      </p:grpSp>
      <p:grpSp>
        <p:nvGrpSpPr>
          <p:cNvPr id="56" name="Group 55">
            <a:extLst>
              <a:ext uri="{FF2B5EF4-FFF2-40B4-BE49-F238E27FC236}">
                <a16:creationId xmlns:a16="http://schemas.microsoft.com/office/drawing/2014/main" id="{BBB6D0CA-2B55-EF59-A885-71E7FC4F0A0D}"/>
              </a:ext>
            </a:extLst>
          </p:cNvPr>
          <p:cNvGrpSpPr/>
          <p:nvPr/>
        </p:nvGrpSpPr>
        <p:grpSpPr>
          <a:xfrm>
            <a:off x="8306909" y="4603212"/>
            <a:ext cx="106560" cy="179640"/>
            <a:chOff x="8306909" y="4603212"/>
            <a:chExt cx="106560" cy="179640"/>
          </a:xfrm>
        </p:grpSpPr>
        <mc:AlternateContent xmlns:mc="http://schemas.openxmlformats.org/markup-compatibility/2006" xmlns:p14="http://schemas.microsoft.com/office/powerpoint/2010/main">
          <mc:Choice Requires="p14">
            <p:contentPart p14:bwMode="auto" r:id="rId48">
              <p14:nvContentPartPr>
                <p14:cNvPr id="54" name="Ink 53">
                  <a:extLst>
                    <a:ext uri="{FF2B5EF4-FFF2-40B4-BE49-F238E27FC236}">
                      <a16:creationId xmlns:a16="http://schemas.microsoft.com/office/drawing/2014/main" id="{68A4C06B-C36F-6C8E-9393-7E796DE58659}"/>
                    </a:ext>
                  </a:extLst>
                </p14:cNvPr>
                <p14:cNvContentPartPr/>
                <p14:nvPr/>
              </p14:nvContentPartPr>
              <p14:xfrm>
                <a:off x="8332109" y="4603212"/>
                <a:ext cx="25920" cy="179640"/>
              </p14:xfrm>
            </p:contentPart>
          </mc:Choice>
          <mc:Fallback xmlns="">
            <p:pic>
              <p:nvPicPr>
                <p:cNvPr id="54" name="Ink 53">
                  <a:extLst>
                    <a:ext uri="{FF2B5EF4-FFF2-40B4-BE49-F238E27FC236}">
                      <a16:creationId xmlns:a16="http://schemas.microsoft.com/office/drawing/2014/main" id="{68A4C06B-C36F-6C8E-9393-7E796DE58659}"/>
                    </a:ext>
                  </a:extLst>
                </p:cNvPr>
                <p:cNvPicPr/>
                <p:nvPr/>
              </p:nvPicPr>
              <p:blipFill>
                <a:blip r:embed="rId49"/>
                <a:stretch>
                  <a:fillRect/>
                </a:stretch>
              </p:blipFill>
              <p:spPr>
                <a:xfrm>
                  <a:off x="8325989" y="4597092"/>
                  <a:ext cx="381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5" name="Ink 54">
                  <a:extLst>
                    <a:ext uri="{FF2B5EF4-FFF2-40B4-BE49-F238E27FC236}">
                      <a16:creationId xmlns:a16="http://schemas.microsoft.com/office/drawing/2014/main" id="{10F8373F-BD87-C9B0-8E30-C5B46D1EC6F3}"/>
                    </a:ext>
                  </a:extLst>
                </p14:cNvPr>
                <p14:cNvContentPartPr/>
                <p14:nvPr/>
              </p14:nvContentPartPr>
              <p14:xfrm>
                <a:off x="8306909" y="4698972"/>
                <a:ext cx="106560" cy="12600"/>
              </p14:xfrm>
            </p:contentPart>
          </mc:Choice>
          <mc:Fallback xmlns="">
            <p:pic>
              <p:nvPicPr>
                <p:cNvPr id="55" name="Ink 54">
                  <a:extLst>
                    <a:ext uri="{FF2B5EF4-FFF2-40B4-BE49-F238E27FC236}">
                      <a16:creationId xmlns:a16="http://schemas.microsoft.com/office/drawing/2014/main" id="{10F8373F-BD87-C9B0-8E30-C5B46D1EC6F3}"/>
                    </a:ext>
                  </a:extLst>
                </p:cNvPr>
                <p:cNvPicPr/>
                <p:nvPr/>
              </p:nvPicPr>
              <p:blipFill>
                <a:blip r:embed="rId51"/>
                <a:stretch>
                  <a:fillRect/>
                </a:stretch>
              </p:blipFill>
              <p:spPr>
                <a:xfrm>
                  <a:off x="8300789" y="4692852"/>
                  <a:ext cx="118800" cy="24840"/>
                </a:xfrm>
                <a:prstGeom prst="rect">
                  <a:avLst/>
                </a:prstGeom>
              </p:spPr>
            </p:pic>
          </mc:Fallback>
        </mc:AlternateContent>
      </p:grpSp>
      <p:grpSp>
        <p:nvGrpSpPr>
          <p:cNvPr id="67" name="Group 66">
            <a:extLst>
              <a:ext uri="{FF2B5EF4-FFF2-40B4-BE49-F238E27FC236}">
                <a16:creationId xmlns:a16="http://schemas.microsoft.com/office/drawing/2014/main" id="{CC3C657F-9D12-84D6-2EA0-BA5E1B76320B}"/>
              </a:ext>
            </a:extLst>
          </p:cNvPr>
          <p:cNvGrpSpPr/>
          <p:nvPr/>
        </p:nvGrpSpPr>
        <p:grpSpPr>
          <a:xfrm>
            <a:off x="8934389" y="4490532"/>
            <a:ext cx="917640" cy="342360"/>
            <a:chOff x="8934389" y="4490532"/>
            <a:chExt cx="917640" cy="342360"/>
          </a:xfrm>
        </p:grpSpPr>
        <mc:AlternateContent xmlns:mc="http://schemas.openxmlformats.org/markup-compatibility/2006" xmlns:p14="http://schemas.microsoft.com/office/powerpoint/2010/main">
          <mc:Choice Requires="p14">
            <p:contentPart p14:bwMode="auto" r:id="rId52">
              <p14:nvContentPartPr>
                <p14:cNvPr id="57" name="Ink 56">
                  <a:extLst>
                    <a:ext uri="{FF2B5EF4-FFF2-40B4-BE49-F238E27FC236}">
                      <a16:creationId xmlns:a16="http://schemas.microsoft.com/office/drawing/2014/main" id="{6929B63F-E29B-F0DE-668D-E1C76F9BF22D}"/>
                    </a:ext>
                  </a:extLst>
                </p14:cNvPr>
                <p14:cNvContentPartPr/>
                <p14:nvPr/>
              </p14:nvContentPartPr>
              <p14:xfrm>
                <a:off x="8934389" y="4528692"/>
                <a:ext cx="12240" cy="247680"/>
              </p14:xfrm>
            </p:contentPart>
          </mc:Choice>
          <mc:Fallback xmlns="">
            <p:pic>
              <p:nvPicPr>
                <p:cNvPr id="57" name="Ink 56">
                  <a:extLst>
                    <a:ext uri="{FF2B5EF4-FFF2-40B4-BE49-F238E27FC236}">
                      <a16:creationId xmlns:a16="http://schemas.microsoft.com/office/drawing/2014/main" id="{6929B63F-E29B-F0DE-668D-E1C76F9BF22D}"/>
                    </a:ext>
                  </a:extLst>
                </p:cNvPr>
                <p:cNvPicPr/>
                <p:nvPr/>
              </p:nvPicPr>
              <p:blipFill>
                <a:blip r:embed="rId53"/>
                <a:stretch>
                  <a:fillRect/>
                </a:stretch>
              </p:blipFill>
              <p:spPr>
                <a:xfrm>
                  <a:off x="8928269" y="4522572"/>
                  <a:ext cx="244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8" name="Ink 57">
                  <a:extLst>
                    <a:ext uri="{FF2B5EF4-FFF2-40B4-BE49-F238E27FC236}">
                      <a16:creationId xmlns:a16="http://schemas.microsoft.com/office/drawing/2014/main" id="{79A34814-1B52-A6E6-03C1-A6E36811E731}"/>
                    </a:ext>
                  </a:extLst>
                </p14:cNvPr>
                <p14:cNvContentPartPr/>
                <p14:nvPr/>
              </p14:nvContentPartPr>
              <p14:xfrm>
                <a:off x="8943029" y="4507452"/>
                <a:ext cx="110520" cy="276840"/>
              </p14:xfrm>
            </p:contentPart>
          </mc:Choice>
          <mc:Fallback xmlns="">
            <p:pic>
              <p:nvPicPr>
                <p:cNvPr id="58" name="Ink 57">
                  <a:extLst>
                    <a:ext uri="{FF2B5EF4-FFF2-40B4-BE49-F238E27FC236}">
                      <a16:creationId xmlns:a16="http://schemas.microsoft.com/office/drawing/2014/main" id="{79A34814-1B52-A6E6-03C1-A6E36811E731}"/>
                    </a:ext>
                  </a:extLst>
                </p:cNvPr>
                <p:cNvPicPr/>
                <p:nvPr/>
              </p:nvPicPr>
              <p:blipFill>
                <a:blip r:embed="rId55"/>
                <a:stretch>
                  <a:fillRect/>
                </a:stretch>
              </p:blipFill>
              <p:spPr>
                <a:xfrm>
                  <a:off x="8936909" y="4501332"/>
                  <a:ext cx="1227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9" name="Ink 58">
                  <a:extLst>
                    <a:ext uri="{FF2B5EF4-FFF2-40B4-BE49-F238E27FC236}">
                      <a16:creationId xmlns:a16="http://schemas.microsoft.com/office/drawing/2014/main" id="{43510B5E-DA7F-B0D2-1374-E8F2C87E295C}"/>
                    </a:ext>
                  </a:extLst>
                </p14:cNvPr>
                <p14:cNvContentPartPr/>
                <p14:nvPr/>
              </p14:nvContentPartPr>
              <p14:xfrm>
                <a:off x="9094589" y="4709772"/>
                <a:ext cx="85680" cy="123120"/>
              </p14:xfrm>
            </p:contentPart>
          </mc:Choice>
          <mc:Fallback xmlns="">
            <p:pic>
              <p:nvPicPr>
                <p:cNvPr id="59" name="Ink 58">
                  <a:extLst>
                    <a:ext uri="{FF2B5EF4-FFF2-40B4-BE49-F238E27FC236}">
                      <a16:creationId xmlns:a16="http://schemas.microsoft.com/office/drawing/2014/main" id="{43510B5E-DA7F-B0D2-1374-E8F2C87E295C}"/>
                    </a:ext>
                  </a:extLst>
                </p:cNvPr>
                <p:cNvPicPr/>
                <p:nvPr/>
              </p:nvPicPr>
              <p:blipFill>
                <a:blip r:embed="rId57"/>
                <a:stretch>
                  <a:fillRect/>
                </a:stretch>
              </p:blipFill>
              <p:spPr>
                <a:xfrm>
                  <a:off x="9088469" y="4703652"/>
                  <a:ext cx="979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04BED95D-3B10-BF4E-839A-0B70C4BCE583}"/>
                    </a:ext>
                  </a:extLst>
                </p14:cNvPr>
                <p14:cNvContentPartPr/>
                <p14:nvPr/>
              </p14:nvContentPartPr>
              <p14:xfrm>
                <a:off x="9252989" y="4645692"/>
                <a:ext cx="28800" cy="30240"/>
              </p14:xfrm>
            </p:contentPart>
          </mc:Choice>
          <mc:Fallback xmlns="">
            <p:pic>
              <p:nvPicPr>
                <p:cNvPr id="60" name="Ink 59">
                  <a:extLst>
                    <a:ext uri="{FF2B5EF4-FFF2-40B4-BE49-F238E27FC236}">
                      <a16:creationId xmlns:a16="http://schemas.microsoft.com/office/drawing/2014/main" id="{04BED95D-3B10-BF4E-839A-0B70C4BCE583}"/>
                    </a:ext>
                  </a:extLst>
                </p:cNvPr>
                <p:cNvPicPr/>
                <p:nvPr/>
              </p:nvPicPr>
              <p:blipFill>
                <a:blip r:embed="rId59"/>
                <a:stretch>
                  <a:fillRect/>
                </a:stretch>
              </p:blipFill>
              <p:spPr>
                <a:xfrm>
                  <a:off x="9246869" y="4639572"/>
                  <a:ext cx="410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Ink 60">
                  <a:extLst>
                    <a:ext uri="{FF2B5EF4-FFF2-40B4-BE49-F238E27FC236}">
                      <a16:creationId xmlns:a16="http://schemas.microsoft.com/office/drawing/2014/main" id="{A10CA16A-5442-86ED-7442-B4D09B7D8257}"/>
                    </a:ext>
                  </a:extLst>
                </p14:cNvPr>
                <p14:cNvContentPartPr/>
                <p14:nvPr/>
              </p14:nvContentPartPr>
              <p14:xfrm>
                <a:off x="9391229" y="4539132"/>
                <a:ext cx="17280" cy="250920"/>
              </p14:xfrm>
            </p:contentPart>
          </mc:Choice>
          <mc:Fallback xmlns="">
            <p:pic>
              <p:nvPicPr>
                <p:cNvPr id="61" name="Ink 60">
                  <a:extLst>
                    <a:ext uri="{FF2B5EF4-FFF2-40B4-BE49-F238E27FC236}">
                      <a16:creationId xmlns:a16="http://schemas.microsoft.com/office/drawing/2014/main" id="{A10CA16A-5442-86ED-7442-B4D09B7D8257}"/>
                    </a:ext>
                  </a:extLst>
                </p:cNvPr>
                <p:cNvPicPr/>
                <p:nvPr/>
              </p:nvPicPr>
              <p:blipFill>
                <a:blip r:embed="rId61"/>
                <a:stretch>
                  <a:fillRect/>
                </a:stretch>
              </p:blipFill>
              <p:spPr>
                <a:xfrm>
                  <a:off x="9385109" y="4533012"/>
                  <a:ext cx="29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2" name="Ink 61">
                  <a:extLst>
                    <a:ext uri="{FF2B5EF4-FFF2-40B4-BE49-F238E27FC236}">
                      <a16:creationId xmlns:a16="http://schemas.microsoft.com/office/drawing/2014/main" id="{E7C11474-CE6D-93A3-7F31-CD946C543E4A}"/>
                    </a:ext>
                  </a:extLst>
                </p14:cNvPr>
                <p14:cNvContentPartPr/>
                <p14:nvPr/>
              </p14:nvContentPartPr>
              <p14:xfrm>
                <a:off x="9405629" y="4490532"/>
                <a:ext cx="92880" cy="302400"/>
              </p14:xfrm>
            </p:contentPart>
          </mc:Choice>
          <mc:Fallback xmlns="">
            <p:pic>
              <p:nvPicPr>
                <p:cNvPr id="62" name="Ink 61">
                  <a:extLst>
                    <a:ext uri="{FF2B5EF4-FFF2-40B4-BE49-F238E27FC236}">
                      <a16:creationId xmlns:a16="http://schemas.microsoft.com/office/drawing/2014/main" id="{E7C11474-CE6D-93A3-7F31-CD946C543E4A}"/>
                    </a:ext>
                  </a:extLst>
                </p:cNvPr>
                <p:cNvPicPr/>
                <p:nvPr/>
              </p:nvPicPr>
              <p:blipFill>
                <a:blip r:embed="rId63"/>
                <a:stretch>
                  <a:fillRect/>
                </a:stretch>
              </p:blipFill>
              <p:spPr>
                <a:xfrm>
                  <a:off x="9399509" y="4484412"/>
                  <a:ext cx="1051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3" name="Ink 62">
                  <a:extLst>
                    <a:ext uri="{FF2B5EF4-FFF2-40B4-BE49-F238E27FC236}">
                      <a16:creationId xmlns:a16="http://schemas.microsoft.com/office/drawing/2014/main" id="{C082B854-AADA-D9CA-B502-64B23D1FECAD}"/>
                    </a:ext>
                  </a:extLst>
                </p14:cNvPr>
                <p14:cNvContentPartPr/>
                <p14:nvPr/>
              </p14:nvContentPartPr>
              <p14:xfrm>
                <a:off x="9537389" y="4720572"/>
                <a:ext cx="70560" cy="109440"/>
              </p14:xfrm>
            </p:contentPart>
          </mc:Choice>
          <mc:Fallback xmlns="">
            <p:pic>
              <p:nvPicPr>
                <p:cNvPr id="63" name="Ink 62">
                  <a:extLst>
                    <a:ext uri="{FF2B5EF4-FFF2-40B4-BE49-F238E27FC236}">
                      <a16:creationId xmlns:a16="http://schemas.microsoft.com/office/drawing/2014/main" id="{C082B854-AADA-D9CA-B502-64B23D1FECAD}"/>
                    </a:ext>
                  </a:extLst>
                </p:cNvPr>
                <p:cNvPicPr/>
                <p:nvPr/>
              </p:nvPicPr>
              <p:blipFill>
                <a:blip r:embed="rId65"/>
                <a:stretch>
                  <a:fillRect/>
                </a:stretch>
              </p:blipFill>
              <p:spPr>
                <a:xfrm>
                  <a:off x="9531269" y="4714452"/>
                  <a:ext cx="82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5" name="Ink 64">
                  <a:extLst>
                    <a:ext uri="{FF2B5EF4-FFF2-40B4-BE49-F238E27FC236}">
                      <a16:creationId xmlns:a16="http://schemas.microsoft.com/office/drawing/2014/main" id="{5AECA7E7-EC9B-8A26-99CE-FDB9ED70A60F}"/>
                    </a:ext>
                  </a:extLst>
                </p14:cNvPr>
                <p14:cNvContentPartPr/>
                <p14:nvPr/>
              </p14:nvContentPartPr>
              <p14:xfrm>
                <a:off x="9736469" y="4612932"/>
                <a:ext cx="17640" cy="130680"/>
              </p14:xfrm>
            </p:contentPart>
          </mc:Choice>
          <mc:Fallback xmlns="">
            <p:pic>
              <p:nvPicPr>
                <p:cNvPr id="65" name="Ink 64">
                  <a:extLst>
                    <a:ext uri="{FF2B5EF4-FFF2-40B4-BE49-F238E27FC236}">
                      <a16:creationId xmlns:a16="http://schemas.microsoft.com/office/drawing/2014/main" id="{5AECA7E7-EC9B-8A26-99CE-FDB9ED70A60F}"/>
                    </a:ext>
                  </a:extLst>
                </p:cNvPr>
                <p:cNvPicPr/>
                <p:nvPr/>
              </p:nvPicPr>
              <p:blipFill>
                <a:blip r:embed="rId67"/>
                <a:stretch>
                  <a:fillRect/>
                </a:stretch>
              </p:blipFill>
              <p:spPr>
                <a:xfrm>
                  <a:off x="9730349" y="4606812"/>
                  <a:ext cx="298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6" name="Ink 65">
                  <a:extLst>
                    <a:ext uri="{FF2B5EF4-FFF2-40B4-BE49-F238E27FC236}">
                      <a16:creationId xmlns:a16="http://schemas.microsoft.com/office/drawing/2014/main" id="{5D4D8051-EDAF-40D8-F5A4-4B45CD344C79}"/>
                    </a:ext>
                  </a:extLst>
                </p14:cNvPr>
                <p14:cNvContentPartPr/>
                <p14:nvPr/>
              </p14:nvContentPartPr>
              <p14:xfrm>
                <a:off x="9698669" y="4679172"/>
                <a:ext cx="153360" cy="20880"/>
              </p14:xfrm>
            </p:contentPart>
          </mc:Choice>
          <mc:Fallback xmlns="">
            <p:pic>
              <p:nvPicPr>
                <p:cNvPr id="66" name="Ink 65">
                  <a:extLst>
                    <a:ext uri="{FF2B5EF4-FFF2-40B4-BE49-F238E27FC236}">
                      <a16:creationId xmlns:a16="http://schemas.microsoft.com/office/drawing/2014/main" id="{5D4D8051-EDAF-40D8-F5A4-4B45CD344C79}"/>
                    </a:ext>
                  </a:extLst>
                </p:cNvPr>
                <p:cNvPicPr/>
                <p:nvPr/>
              </p:nvPicPr>
              <p:blipFill>
                <a:blip r:embed="rId69"/>
                <a:stretch>
                  <a:fillRect/>
                </a:stretch>
              </p:blipFill>
              <p:spPr>
                <a:xfrm>
                  <a:off x="9692549" y="4673052"/>
                  <a:ext cx="165600" cy="33120"/>
                </a:xfrm>
                <a:prstGeom prst="rect">
                  <a:avLst/>
                </a:prstGeom>
              </p:spPr>
            </p:pic>
          </mc:Fallback>
        </mc:AlternateContent>
      </p:grpSp>
      <p:grpSp>
        <p:nvGrpSpPr>
          <p:cNvPr id="75" name="Group 74">
            <a:extLst>
              <a:ext uri="{FF2B5EF4-FFF2-40B4-BE49-F238E27FC236}">
                <a16:creationId xmlns:a16="http://schemas.microsoft.com/office/drawing/2014/main" id="{9282CF55-85B5-AF65-DC4A-E482046CEA65}"/>
              </a:ext>
            </a:extLst>
          </p:cNvPr>
          <p:cNvGrpSpPr/>
          <p:nvPr/>
        </p:nvGrpSpPr>
        <p:grpSpPr>
          <a:xfrm>
            <a:off x="10539269" y="4501332"/>
            <a:ext cx="273240" cy="322920"/>
            <a:chOff x="10539269" y="4501332"/>
            <a:chExt cx="273240" cy="322920"/>
          </a:xfrm>
        </p:grpSpPr>
        <mc:AlternateContent xmlns:mc="http://schemas.openxmlformats.org/markup-compatibility/2006" xmlns:p14="http://schemas.microsoft.com/office/powerpoint/2010/main">
          <mc:Choice Requires="p14">
            <p:contentPart p14:bwMode="auto" r:id="rId70">
              <p14:nvContentPartPr>
                <p14:cNvPr id="68" name="Ink 67">
                  <a:extLst>
                    <a:ext uri="{FF2B5EF4-FFF2-40B4-BE49-F238E27FC236}">
                      <a16:creationId xmlns:a16="http://schemas.microsoft.com/office/drawing/2014/main" id="{D5F6D790-74FC-568E-EC91-27B346291FE1}"/>
                    </a:ext>
                  </a:extLst>
                </p14:cNvPr>
                <p14:cNvContentPartPr/>
                <p14:nvPr/>
              </p14:nvContentPartPr>
              <p14:xfrm>
                <a:off x="10539269" y="4501332"/>
                <a:ext cx="111960" cy="317520"/>
              </p14:xfrm>
            </p:contentPart>
          </mc:Choice>
          <mc:Fallback xmlns="">
            <p:pic>
              <p:nvPicPr>
                <p:cNvPr id="68" name="Ink 67">
                  <a:extLst>
                    <a:ext uri="{FF2B5EF4-FFF2-40B4-BE49-F238E27FC236}">
                      <a16:creationId xmlns:a16="http://schemas.microsoft.com/office/drawing/2014/main" id="{D5F6D790-74FC-568E-EC91-27B346291FE1}"/>
                    </a:ext>
                  </a:extLst>
                </p:cNvPr>
                <p:cNvPicPr/>
                <p:nvPr/>
              </p:nvPicPr>
              <p:blipFill>
                <a:blip r:embed="rId71"/>
                <a:stretch>
                  <a:fillRect/>
                </a:stretch>
              </p:blipFill>
              <p:spPr>
                <a:xfrm>
                  <a:off x="10533149" y="4495212"/>
                  <a:ext cx="1242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9" name="Ink 68">
                  <a:extLst>
                    <a:ext uri="{FF2B5EF4-FFF2-40B4-BE49-F238E27FC236}">
                      <a16:creationId xmlns:a16="http://schemas.microsoft.com/office/drawing/2014/main" id="{2F8EDC30-E521-FC3E-B8D5-BBB9A64CEFE4}"/>
                    </a:ext>
                  </a:extLst>
                </p14:cNvPr>
                <p14:cNvContentPartPr/>
                <p14:nvPr/>
              </p14:nvContentPartPr>
              <p14:xfrm>
                <a:off x="10714229" y="4743612"/>
                <a:ext cx="11160" cy="80640"/>
              </p14:xfrm>
            </p:contentPart>
          </mc:Choice>
          <mc:Fallback xmlns="">
            <p:pic>
              <p:nvPicPr>
                <p:cNvPr id="69" name="Ink 68">
                  <a:extLst>
                    <a:ext uri="{FF2B5EF4-FFF2-40B4-BE49-F238E27FC236}">
                      <a16:creationId xmlns:a16="http://schemas.microsoft.com/office/drawing/2014/main" id="{2F8EDC30-E521-FC3E-B8D5-BBB9A64CEFE4}"/>
                    </a:ext>
                  </a:extLst>
                </p:cNvPr>
                <p:cNvPicPr/>
                <p:nvPr/>
              </p:nvPicPr>
              <p:blipFill>
                <a:blip r:embed="rId73"/>
                <a:stretch>
                  <a:fillRect/>
                </a:stretch>
              </p:blipFill>
              <p:spPr>
                <a:xfrm>
                  <a:off x="10708109" y="4737492"/>
                  <a:ext cx="234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0" name="Ink 69">
                  <a:extLst>
                    <a:ext uri="{FF2B5EF4-FFF2-40B4-BE49-F238E27FC236}">
                      <a16:creationId xmlns:a16="http://schemas.microsoft.com/office/drawing/2014/main" id="{474FE880-E644-0657-F9E0-3ADFE92542F3}"/>
                    </a:ext>
                  </a:extLst>
                </p14:cNvPr>
                <p14:cNvContentPartPr/>
                <p14:nvPr/>
              </p14:nvContentPartPr>
              <p14:xfrm>
                <a:off x="10792349" y="4667292"/>
                <a:ext cx="20160" cy="44280"/>
              </p14:xfrm>
            </p:contentPart>
          </mc:Choice>
          <mc:Fallback xmlns="">
            <p:pic>
              <p:nvPicPr>
                <p:cNvPr id="70" name="Ink 69">
                  <a:extLst>
                    <a:ext uri="{FF2B5EF4-FFF2-40B4-BE49-F238E27FC236}">
                      <a16:creationId xmlns:a16="http://schemas.microsoft.com/office/drawing/2014/main" id="{474FE880-E644-0657-F9E0-3ADFE92542F3}"/>
                    </a:ext>
                  </a:extLst>
                </p:cNvPr>
                <p:cNvPicPr/>
                <p:nvPr/>
              </p:nvPicPr>
              <p:blipFill>
                <a:blip r:embed="rId75"/>
                <a:stretch>
                  <a:fillRect/>
                </a:stretch>
              </p:blipFill>
              <p:spPr>
                <a:xfrm>
                  <a:off x="10786229" y="4661172"/>
                  <a:ext cx="32400" cy="56520"/>
                </a:xfrm>
                <a:prstGeom prst="rect">
                  <a:avLst/>
                </a:prstGeom>
              </p:spPr>
            </p:pic>
          </mc:Fallback>
        </mc:AlternateContent>
      </p:grpSp>
      <p:grpSp>
        <p:nvGrpSpPr>
          <p:cNvPr id="74" name="Group 73">
            <a:extLst>
              <a:ext uri="{FF2B5EF4-FFF2-40B4-BE49-F238E27FC236}">
                <a16:creationId xmlns:a16="http://schemas.microsoft.com/office/drawing/2014/main" id="{E3DAB146-6424-BB3C-1403-18D8D9898F93}"/>
              </a:ext>
            </a:extLst>
          </p:cNvPr>
          <p:cNvGrpSpPr/>
          <p:nvPr/>
        </p:nvGrpSpPr>
        <p:grpSpPr>
          <a:xfrm>
            <a:off x="10964069" y="4520412"/>
            <a:ext cx="232560" cy="320040"/>
            <a:chOff x="10964069" y="4520412"/>
            <a:chExt cx="232560" cy="320040"/>
          </a:xfrm>
        </p:grpSpPr>
        <mc:AlternateContent xmlns:mc="http://schemas.openxmlformats.org/markup-compatibility/2006" xmlns:p14="http://schemas.microsoft.com/office/powerpoint/2010/main">
          <mc:Choice Requires="p14">
            <p:contentPart p14:bwMode="auto" r:id="rId76">
              <p14:nvContentPartPr>
                <p14:cNvPr id="71" name="Ink 70">
                  <a:extLst>
                    <a:ext uri="{FF2B5EF4-FFF2-40B4-BE49-F238E27FC236}">
                      <a16:creationId xmlns:a16="http://schemas.microsoft.com/office/drawing/2014/main" id="{0A198120-B82B-5763-36E1-851BF1FB64E6}"/>
                    </a:ext>
                  </a:extLst>
                </p14:cNvPr>
                <p14:cNvContentPartPr/>
                <p14:nvPr/>
              </p14:nvContentPartPr>
              <p14:xfrm>
                <a:off x="10964069" y="4520412"/>
                <a:ext cx="18720" cy="290880"/>
              </p14:xfrm>
            </p:contentPart>
          </mc:Choice>
          <mc:Fallback xmlns="">
            <p:pic>
              <p:nvPicPr>
                <p:cNvPr id="71" name="Ink 70">
                  <a:extLst>
                    <a:ext uri="{FF2B5EF4-FFF2-40B4-BE49-F238E27FC236}">
                      <a16:creationId xmlns:a16="http://schemas.microsoft.com/office/drawing/2014/main" id="{0A198120-B82B-5763-36E1-851BF1FB64E6}"/>
                    </a:ext>
                  </a:extLst>
                </p:cNvPr>
                <p:cNvPicPr/>
                <p:nvPr/>
              </p:nvPicPr>
              <p:blipFill>
                <a:blip r:embed="rId77"/>
                <a:stretch>
                  <a:fillRect/>
                </a:stretch>
              </p:blipFill>
              <p:spPr>
                <a:xfrm>
                  <a:off x="10957949" y="4514292"/>
                  <a:ext cx="309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04CA1347-776A-377A-64C2-086885E680C2}"/>
                    </a:ext>
                  </a:extLst>
                </p14:cNvPr>
                <p14:cNvContentPartPr/>
                <p14:nvPr/>
              </p14:nvContentPartPr>
              <p14:xfrm>
                <a:off x="10966229" y="4543092"/>
                <a:ext cx="144720" cy="275400"/>
              </p14:xfrm>
            </p:contentPart>
          </mc:Choice>
          <mc:Fallback xmlns="">
            <p:pic>
              <p:nvPicPr>
                <p:cNvPr id="72" name="Ink 71">
                  <a:extLst>
                    <a:ext uri="{FF2B5EF4-FFF2-40B4-BE49-F238E27FC236}">
                      <a16:creationId xmlns:a16="http://schemas.microsoft.com/office/drawing/2014/main" id="{04CA1347-776A-377A-64C2-086885E680C2}"/>
                    </a:ext>
                  </a:extLst>
                </p:cNvPr>
                <p:cNvPicPr/>
                <p:nvPr/>
              </p:nvPicPr>
              <p:blipFill>
                <a:blip r:embed="rId79"/>
                <a:stretch>
                  <a:fillRect/>
                </a:stretch>
              </p:blipFill>
              <p:spPr>
                <a:xfrm>
                  <a:off x="10960109" y="4536972"/>
                  <a:ext cx="1569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523C472C-29F6-6626-1110-425BB04B9F60}"/>
                    </a:ext>
                  </a:extLst>
                </p14:cNvPr>
                <p14:cNvContentPartPr/>
                <p14:nvPr/>
              </p14:nvContentPartPr>
              <p14:xfrm>
                <a:off x="11142989" y="4722372"/>
                <a:ext cx="53640" cy="118080"/>
              </p14:xfrm>
            </p:contentPart>
          </mc:Choice>
          <mc:Fallback xmlns="">
            <p:pic>
              <p:nvPicPr>
                <p:cNvPr id="73" name="Ink 72">
                  <a:extLst>
                    <a:ext uri="{FF2B5EF4-FFF2-40B4-BE49-F238E27FC236}">
                      <a16:creationId xmlns:a16="http://schemas.microsoft.com/office/drawing/2014/main" id="{523C472C-29F6-6626-1110-425BB04B9F60}"/>
                    </a:ext>
                  </a:extLst>
                </p:cNvPr>
                <p:cNvPicPr/>
                <p:nvPr/>
              </p:nvPicPr>
              <p:blipFill>
                <a:blip r:embed="rId81"/>
                <a:stretch>
                  <a:fillRect/>
                </a:stretch>
              </p:blipFill>
              <p:spPr>
                <a:xfrm>
                  <a:off x="11136869" y="4716252"/>
                  <a:ext cx="65880" cy="130320"/>
                </a:xfrm>
                <a:prstGeom prst="rect">
                  <a:avLst/>
                </a:prstGeom>
              </p:spPr>
            </p:pic>
          </mc:Fallback>
        </mc:AlternateContent>
      </p:grpSp>
      <p:grpSp>
        <p:nvGrpSpPr>
          <p:cNvPr id="78" name="Group 77">
            <a:extLst>
              <a:ext uri="{FF2B5EF4-FFF2-40B4-BE49-F238E27FC236}">
                <a16:creationId xmlns:a16="http://schemas.microsoft.com/office/drawing/2014/main" id="{69F04CB9-1972-D97E-0EC7-3F23B05126A7}"/>
              </a:ext>
            </a:extLst>
          </p:cNvPr>
          <p:cNvGrpSpPr/>
          <p:nvPr/>
        </p:nvGrpSpPr>
        <p:grpSpPr>
          <a:xfrm>
            <a:off x="4553909" y="4531212"/>
            <a:ext cx="318240" cy="316080"/>
            <a:chOff x="4553909" y="4531212"/>
            <a:chExt cx="318240" cy="316080"/>
          </a:xfrm>
        </p:grpSpPr>
        <mc:AlternateContent xmlns:mc="http://schemas.openxmlformats.org/markup-compatibility/2006" xmlns:p14="http://schemas.microsoft.com/office/powerpoint/2010/main">
          <mc:Choice Requires="p14">
            <p:contentPart p14:bwMode="auto" r:id="rId82">
              <p14:nvContentPartPr>
                <p14:cNvPr id="76" name="Ink 75">
                  <a:extLst>
                    <a:ext uri="{FF2B5EF4-FFF2-40B4-BE49-F238E27FC236}">
                      <a16:creationId xmlns:a16="http://schemas.microsoft.com/office/drawing/2014/main" id="{F9CC3D22-12B7-A8A7-0F40-2570B382D438}"/>
                    </a:ext>
                  </a:extLst>
                </p14:cNvPr>
                <p14:cNvContentPartPr/>
                <p14:nvPr/>
              </p14:nvContentPartPr>
              <p14:xfrm>
                <a:off x="4553909" y="4531212"/>
                <a:ext cx="186120" cy="197640"/>
              </p14:xfrm>
            </p:contentPart>
          </mc:Choice>
          <mc:Fallback xmlns="">
            <p:pic>
              <p:nvPicPr>
                <p:cNvPr id="76" name="Ink 75">
                  <a:extLst>
                    <a:ext uri="{FF2B5EF4-FFF2-40B4-BE49-F238E27FC236}">
                      <a16:creationId xmlns:a16="http://schemas.microsoft.com/office/drawing/2014/main" id="{F9CC3D22-12B7-A8A7-0F40-2570B382D438}"/>
                    </a:ext>
                  </a:extLst>
                </p:cNvPr>
                <p:cNvPicPr/>
                <p:nvPr/>
              </p:nvPicPr>
              <p:blipFill>
                <a:blip r:embed="rId83"/>
                <a:stretch>
                  <a:fillRect/>
                </a:stretch>
              </p:blipFill>
              <p:spPr>
                <a:xfrm>
                  <a:off x="4547789" y="4525092"/>
                  <a:ext cx="198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7" name="Ink 76">
                  <a:extLst>
                    <a:ext uri="{FF2B5EF4-FFF2-40B4-BE49-F238E27FC236}">
                      <a16:creationId xmlns:a16="http://schemas.microsoft.com/office/drawing/2014/main" id="{D4D89894-7C75-58B2-128A-F8430199284F}"/>
                    </a:ext>
                  </a:extLst>
                </p14:cNvPr>
                <p14:cNvContentPartPr/>
                <p14:nvPr/>
              </p14:nvContentPartPr>
              <p14:xfrm>
                <a:off x="4767749" y="4748292"/>
                <a:ext cx="104400" cy="99000"/>
              </p14:xfrm>
            </p:contentPart>
          </mc:Choice>
          <mc:Fallback xmlns="">
            <p:pic>
              <p:nvPicPr>
                <p:cNvPr id="77" name="Ink 76">
                  <a:extLst>
                    <a:ext uri="{FF2B5EF4-FFF2-40B4-BE49-F238E27FC236}">
                      <a16:creationId xmlns:a16="http://schemas.microsoft.com/office/drawing/2014/main" id="{D4D89894-7C75-58B2-128A-F8430199284F}"/>
                    </a:ext>
                  </a:extLst>
                </p:cNvPr>
                <p:cNvPicPr/>
                <p:nvPr/>
              </p:nvPicPr>
              <p:blipFill>
                <a:blip r:embed="rId85"/>
                <a:stretch>
                  <a:fillRect/>
                </a:stretch>
              </p:blipFill>
              <p:spPr>
                <a:xfrm>
                  <a:off x="4761629" y="4742172"/>
                  <a:ext cx="116640" cy="111240"/>
                </a:xfrm>
                <a:prstGeom prst="rect">
                  <a:avLst/>
                </a:prstGeom>
              </p:spPr>
            </p:pic>
          </mc:Fallback>
        </mc:AlternateContent>
      </p:grpSp>
      <p:grpSp>
        <p:nvGrpSpPr>
          <p:cNvPr id="81" name="Group 80">
            <a:extLst>
              <a:ext uri="{FF2B5EF4-FFF2-40B4-BE49-F238E27FC236}">
                <a16:creationId xmlns:a16="http://schemas.microsoft.com/office/drawing/2014/main" id="{8BECD928-1898-1636-FAFD-874B9BECD883}"/>
              </a:ext>
            </a:extLst>
          </p:cNvPr>
          <p:cNvGrpSpPr/>
          <p:nvPr/>
        </p:nvGrpSpPr>
        <p:grpSpPr>
          <a:xfrm>
            <a:off x="5621309" y="4481532"/>
            <a:ext cx="250560" cy="326520"/>
            <a:chOff x="5621309" y="4481532"/>
            <a:chExt cx="250560" cy="326520"/>
          </a:xfrm>
        </p:grpSpPr>
        <mc:AlternateContent xmlns:mc="http://schemas.openxmlformats.org/markup-compatibility/2006" xmlns:p14="http://schemas.microsoft.com/office/powerpoint/2010/main">
          <mc:Choice Requires="p14">
            <p:contentPart p14:bwMode="auto" r:id="rId86">
              <p14:nvContentPartPr>
                <p14:cNvPr id="79" name="Ink 78">
                  <a:extLst>
                    <a:ext uri="{FF2B5EF4-FFF2-40B4-BE49-F238E27FC236}">
                      <a16:creationId xmlns:a16="http://schemas.microsoft.com/office/drawing/2014/main" id="{9580B9B1-AF1C-C3E0-48DA-5A33C23846AE}"/>
                    </a:ext>
                  </a:extLst>
                </p14:cNvPr>
                <p14:cNvContentPartPr/>
                <p14:nvPr/>
              </p14:nvContentPartPr>
              <p14:xfrm>
                <a:off x="5621309" y="4481532"/>
                <a:ext cx="148680" cy="244080"/>
              </p14:xfrm>
            </p:contentPart>
          </mc:Choice>
          <mc:Fallback xmlns="">
            <p:pic>
              <p:nvPicPr>
                <p:cNvPr id="79" name="Ink 78">
                  <a:extLst>
                    <a:ext uri="{FF2B5EF4-FFF2-40B4-BE49-F238E27FC236}">
                      <a16:creationId xmlns:a16="http://schemas.microsoft.com/office/drawing/2014/main" id="{9580B9B1-AF1C-C3E0-48DA-5A33C23846AE}"/>
                    </a:ext>
                  </a:extLst>
                </p:cNvPr>
                <p:cNvPicPr/>
                <p:nvPr/>
              </p:nvPicPr>
              <p:blipFill>
                <a:blip r:embed="rId87"/>
                <a:stretch>
                  <a:fillRect/>
                </a:stretch>
              </p:blipFill>
              <p:spPr>
                <a:xfrm>
                  <a:off x="5615189" y="4475412"/>
                  <a:ext cx="1609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0" name="Ink 79">
                  <a:extLst>
                    <a:ext uri="{FF2B5EF4-FFF2-40B4-BE49-F238E27FC236}">
                      <a16:creationId xmlns:a16="http://schemas.microsoft.com/office/drawing/2014/main" id="{B95E4B9A-FA5F-DE06-1BE8-60D1751AA56B}"/>
                    </a:ext>
                  </a:extLst>
                </p14:cNvPr>
                <p14:cNvContentPartPr/>
                <p14:nvPr/>
              </p14:nvContentPartPr>
              <p14:xfrm>
                <a:off x="5812469" y="4679172"/>
                <a:ext cx="59400" cy="128880"/>
              </p14:xfrm>
            </p:contentPart>
          </mc:Choice>
          <mc:Fallback xmlns="">
            <p:pic>
              <p:nvPicPr>
                <p:cNvPr id="80" name="Ink 79">
                  <a:extLst>
                    <a:ext uri="{FF2B5EF4-FFF2-40B4-BE49-F238E27FC236}">
                      <a16:creationId xmlns:a16="http://schemas.microsoft.com/office/drawing/2014/main" id="{B95E4B9A-FA5F-DE06-1BE8-60D1751AA56B}"/>
                    </a:ext>
                  </a:extLst>
                </p:cNvPr>
                <p:cNvPicPr/>
                <p:nvPr/>
              </p:nvPicPr>
              <p:blipFill>
                <a:blip r:embed="rId89"/>
                <a:stretch>
                  <a:fillRect/>
                </a:stretch>
              </p:blipFill>
              <p:spPr>
                <a:xfrm>
                  <a:off x="5806349" y="4673052"/>
                  <a:ext cx="71640" cy="141120"/>
                </a:xfrm>
                <a:prstGeom prst="rect">
                  <a:avLst/>
                </a:prstGeom>
              </p:spPr>
            </p:pic>
          </mc:Fallback>
        </mc:AlternateContent>
      </p:grpSp>
      <p:grpSp>
        <p:nvGrpSpPr>
          <p:cNvPr id="85" name="Group 84">
            <a:extLst>
              <a:ext uri="{FF2B5EF4-FFF2-40B4-BE49-F238E27FC236}">
                <a16:creationId xmlns:a16="http://schemas.microsoft.com/office/drawing/2014/main" id="{3102276D-8C31-D29C-FF82-428CDB47B39C}"/>
              </a:ext>
            </a:extLst>
          </p:cNvPr>
          <p:cNvGrpSpPr/>
          <p:nvPr/>
        </p:nvGrpSpPr>
        <p:grpSpPr>
          <a:xfrm>
            <a:off x="6726509" y="4450212"/>
            <a:ext cx="330840" cy="388800"/>
            <a:chOff x="6726509" y="4450212"/>
            <a:chExt cx="330840" cy="388800"/>
          </a:xfrm>
        </p:grpSpPr>
        <mc:AlternateContent xmlns:mc="http://schemas.openxmlformats.org/markup-compatibility/2006" xmlns:p14="http://schemas.microsoft.com/office/powerpoint/2010/main">
          <mc:Choice Requires="p14">
            <p:contentPart p14:bwMode="auto" r:id="rId90">
              <p14:nvContentPartPr>
                <p14:cNvPr id="82" name="Ink 81">
                  <a:extLst>
                    <a:ext uri="{FF2B5EF4-FFF2-40B4-BE49-F238E27FC236}">
                      <a16:creationId xmlns:a16="http://schemas.microsoft.com/office/drawing/2014/main" id="{BB351E76-0F3D-15C7-83CA-D67876E231A8}"/>
                    </a:ext>
                  </a:extLst>
                </p14:cNvPr>
                <p14:cNvContentPartPr/>
                <p14:nvPr/>
              </p14:nvContentPartPr>
              <p14:xfrm>
                <a:off x="6726509" y="4450212"/>
                <a:ext cx="201600" cy="317160"/>
              </p14:xfrm>
            </p:contentPart>
          </mc:Choice>
          <mc:Fallback xmlns="">
            <p:pic>
              <p:nvPicPr>
                <p:cNvPr id="82" name="Ink 81">
                  <a:extLst>
                    <a:ext uri="{FF2B5EF4-FFF2-40B4-BE49-F238E27FC236}">
                      <a16:creationId xmlns:a16="http://schemas.microsoft.com/office/drawing/2014/main" id="{BB351E76-0F3D-15C7-83CA-D67876E231A8}"/>
                    </a:ext>
                  </a:extLst>
                </p:cNvPr>
                <p:cNvPicPr/>
                <p:nvPr/>
              </p:nvPicPr>
              <p:blipFill>
                <a:blip r:embed="rId91"/>
                <a:stretch>
                  <a:fillRect/>
                </a:stretch>
              </p:blipFill>
              <p:spPr>
                <a:xfrm>
                  <a:off x="6720389" y="4444092"/>
                  <a:ext cx="2138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3" name="Ink 82">
                  <a:extLst>
                    <a:ext uri="{FF2B5EF4-FFF2-40B4-BE49-F238E27FC236}">
                      <a16:creationId xmlns:a16="http://schemas.microsoft.com/office/drawing/2014/main" id="{1FB9DC40-AA4C-C208-89DD-F85DDCAFE219}"/>
                    </a:ext>
                  </a:extLst>
                </p14:cNvPr>
                <p14:cNvContentPartPr/>
                <p14:nvPr/>
              </p14:nvContentPartPr>
              <p14:xfrm>
                <a:off x="6990029" y="4668012"/>
                <a:ext cx="67320" cy="86760"/>
              </p14:xfrm>
            </p:contentPart>
          </mc:Choice>
          <mc:Fallback xmlns="">
            <p:pic>
              <p:nvPicPr>
                <p:cNvPr id="83" name="Ink 82">
                  <a:extLst>
                    <a:ext uri="{FF2B5EF4-FFF2-40B4-BE49-F238E27FC236}">
                      <a16:creationId xmlns:a16="http://schemas.microsoft.com/office/drawing/2014/main" id="{1FB9DC40-AA4C-C208-89DD-F85DDCAFE219}"/>
                    </a:ext>
                  </a:extLst>
                </p:cNvPr>
                <p:cNvPicPr/>
                <p:nvPr/>
              </p:nvPicPr>
              <p:blipFill>
                <a:blip r:embed="rId93"/>
                <a:stretch>
                  <a:fillRect/>
                </a:stretch>
              </p:blipFill>
              <p:spPr>
                <a:xfrm>
                  <a:off x="6983909" y="4661892"/>
                  <a:ext cx="795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Ink 83">
                  <a:extLst>
                    <a:ext uri="{FF2B5EF4-FFF2-40B4-BE49-F238E27FC236}">
                      <a16:creationId xmlns:a16="http://schemas.microsoft.com/office/drawing/2014/main" id="{34475823-2185-166A-03C4-BCB13C4321BE}"/>
                    </a:ext>
                  </a:extLst>
                </p14:cNvPr>
                <p14:cNvContentPartPr/>
                <p14:nvPr/>
              </p14:nvContentPartPr>
              <p14:xfrm>
                <a:off x="7035389" y="4688892"/>
                <a:ext cx="12960" cy="150120"/>
              </p14:xfrm>
            </p:contentPart>
          </mc:Choice>
          <mc:Fallback xmlns="">
            <p:pic>
              <p:nvPicPr>
                <p:cNvPr id="84" name="Ink 83">
                  <a:extLst>
                    <a:ext uri="{FF2B5EF4-FFF2-40B4-BE49-F238E27FC236}">
                      <a16:creationId xmlns:a16="http://schemas.microsoft.com/office/drawing/2014/main" id="{34475823-2185-166A-03C4-BCB13C4321BE}"/>
                    </a:ext>
                  </a:extLst>
                </p:cNvPr>
                <p:cNvPicPr/>
                <p:nvPr/>
              </p:nvPicPr>
              <p:blipFill>
                <a:blip r:embed="rId95"/>
                <a:stretch>
                  <a:fillRect/>
                </a:stretch>
              </p:blipFill>
              <p:spPr>
                <a:xfrm>
                  <a:off x="7029269" y="4682772"/>
                  <a:ext cx="25200" cy="162360"/>
                </a:xfrm>
                <a:prstGeom prst="rect">
                  <a:avLst/>
                </a:prstGeom>
              </p:spPr>
            </p:pic>
          </mc:Fallback>
        </mc:AlternateContent>
      </p:grpSp>
      <p:grpSp>
        <p:nvGrpSpPr>
          <p:cNvPr id="89" name="Group 88">
            <a:extLst>
              <a:ext uri="{FF2B5EF4-FFF2-40B4-BE49-F238E27FC236}">
                <a16:creationId xmlns:a16="http://schemas.microsoft.com/office/drawing/2014/main" id="{8D4F956D-0125-1B00-CA3C-2970E673D7E3}"/>
              </a:ext>
            </a:extLst>
          </p:cNvPr>
          <p:cNvGrpSpPr/>
          <p:nvPr/>
        </p:nvGrpSpPr>
        <p:grpSpPr>
          <a:xfrm>
            <a:off x="8488349" y="4512492"/>
            <a:ext cx="361440" cy="301320"/>
            <a:chOff x="8488349" y="4512492"/>
            <a:chExt cx="361440" cy="301320"/>
          </a:xfrm>
        </p:grpSpPr>
        <mc:AlternateContent xmlns:mc="http://schemas.openxmlformats.org/markup-compatibility/2006" xmlns:p14="http://schemas.microsoft.com/office/powerpoint/2010/main">
          <mc:Choice Requires="p14">
            <p:contentPart p14:bwMode="auto" r:id="rId96">
              <p14:nvContentPartPr>
                <p14:cNvPr id="86" name="Ink 85">
                  <a:extLst>
                    <a:ext uri="{FF2B5EF4-FFF2-40B4-BE49-F238E27FC236}">
                      <a16:creationId xmlns:a16="http://schemas.microsoft.com/office/drawing/2014/main" id="{5909A3BA-0B74-ECFC-1A26-A2B3EECFF797}"/>
                    </a:ext>
                  </a:extLst>
                </p14:cNvPr>
                <p14:cNvContentPartPr/>
                <p14:nvPr/>
              </p14:nvContentPartPr>
              <p14:xfrm>
                <a:off x="8488349" y="4512492"/>
                <a:ext cx="244800" cy="244080"/>
              </p14:xfrm>
            </p:contentPart>
          </mc:Choice>
          <mc:Fallback xmlns="">
            <p:pic>
              <p:nvPicPr>
                <p:cNvPr id="86" name="Ink 85">
                  <a:extLst>
                    <a:ext uri="{FF2B5EF4-FFF2-40B4-BE49-F238E27FC236}">
                      <a16:creationId xmlns:a16="http://schemas.microsoft.com/office/drawing/2014/main" id="{5909A3BA-0B74-ECFC-1A26-A2B3EECFF797}"/>
                    </a:ext>
                  </a:extLst>
                </p:cNvPr>
                <p:cNvPicPr/>
                <p:nvPr/>
              </p:nvPicPr>
              <p:blipFill>
                <a:blip r:embed="rId97"/>
                <a:stretch>
                  <a:fillRect/>
                </a:stretch>
              </p:blipFill>
              <p:spPr>
                <a:xfrm>
                  <a:off x="8482229" y="4506372"/>
                  <a:ext cx="2570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7" name="Ink 86">
                  <a:extLst>
                    <a:ext uri="{FF2B5EF4-FFF2-40B4-BE49-F238E27FC236}">
                      <a16:creationId xmlns:a16="http://schemas.microsoft.com/office/drawing/2014/main" id="{33342C24-8788-9651-3F31-7280835C34CE}"/>
                    </a:ext>
                  </a:extLst>
                </p14:cNvPr>
                <p14:cNvContentPartPr/>
                <p14:nvPr/>
              </p14:nvContentPartPr>
              <p14:xfrm>
                <a:off x="8756189" y="4718052"/>
                <a:ext cx="63720" cy="95760"/>
              </p14:xfrm>
            </p:contentPart>
          </mc:Choice>
          <mc:Fallback xmlns="">
            <p:pic>
              <p:nvPicPr>
                <p:cNvPr id="87" name="Ink 86">
                  <a:extLst>
                    <a:ext uri="{FF2B5EF4-FFF2-40B4-BE49-F238E27FC236}">
                      <a16:creationId xmlns:a16="http://schemas.microsoft.com/office/drawing/2014/main" id="{33342C24-8788-9651-3F31-7280835C34CE}"/>
                    </a:ext>
                  </a:extLst>
                </p:cNvPr>
                <p:cNvPicPr/>
                <p:nvPr/>
              </p:nvPicPr>
              <p:blipFill>
                <a:blip r:embed="rId99"/>
                <a:stretch>
                  <a:fillRect/>
                </a:stretch>
              </p:blipFill>
              <p:spPr>
                <a:xfrm>
                  <a:off x="8750069" y="4711932"/>
                  <a:ext cx="759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8" name="Ink 87">
                  <a:extLst>
                    <a:ext uri="{FF2B5EF4-FFF2-40B4-BE49-F238E27FC236}">
                      <a16:creationId xmlns:a16="http://schemas.microsoft.com/office/drawing/2014/main" id="{CB7066E6-4C57-87DF-6960-BD47989E5432}"/>
                    </a:ext>
                  </a:extLst>
                </p14:cNvPr>
                <p14:cNvContentPartPr/>
                <p14:nvPr/>
              </p14:nvContentPartPr>
              <p14:xfrm>
                <a:off x="8792549" y="4700412"/>
                <a:ext cx="57240" cy="6480"/>
              </p14:xfrm>
            </p:contentPart>
          </mc:Choice>
          <mc:Fallback xmlns="">
            <p:pic>
              <p:nvPicPr>
                <p:cNvPr id="88" name="Ink 87">
                  <a:extLst>
                    <a:ext uri="{FF2B5EF4-FFF2-40B4-BE49-F238E27FC236}">
                      <a16:creationId xmlns:a16="http://schemas.microsoft.com/office/drawing/2014/main" id="{CB7066E6-4C57-87DF-6960-BD47989E5432}"/>
                    </a:ext>
                  </a:extLst>
                </p:cNvPr>
                <p:cNvPicPr/>
                <p:nvPr/>
              </p:nvPicPr>
              <p:blipFill>
                <a:blip r:embed="rId101"/>
                <a:stretch>
                  <a:fillRect/>
                </a:stretch>
              </p:blipFill>
              <p:spPr>
                <a:xfrm>
                  <a:off x="8786429" y="4694292"/>
                  <a:ext cx="69480" cy="18720"/>
                </a:xfrm>
                <a:prstGeom prst="rect">
                  <a:avLst/>
                </a:prstGeom>
              </p:spPr>
            </p:pic>
          </mc:Fallback>
        </mc:AlternateContent>
      </p:grpSp>
      <p:grpSp>
        <p:nvGrpSpPr>
          <p:cNvPr id="93" name="Group 92">
            <a:extLst>
              <a:ext uri="{FF2B5EF4-FFF2-40B4-BE49-F238E27FC236}">
                <a16:creationId xmlns:a16="http://schemas.microsoft.com/office/drawing/2014/main" id="{E32CB94D-7C06-8CD7-9BAA-2EB418F22CC1}"/>
              </a:ext>
            </a:extLst>
          </p:cNvPr>
          <p:cNvGrpSpPr/>
          <p:nvPr/>
        </p:nvGrpSpPr>
        <p:grpSpPr>
          <a:xfrm>
            <a:off x="10150109" y="4518972"/>
            <a:ext cx="357480" cy="289080"/>
            <a:chOff x="10150109" y="4518972"/>
            <a:chExt cx="357480" cy="289080"/>
          </a:xfrm>
        </p:grpSpPr>
        <mc:AlternateContent xmlns:mc="http://schemas.openxmlformats.org/markup-compatibility/2006" xmlns:p14="http://schemas.microsoft.com/office/powerpoint/2010/main">
          <mc:Choice Requires="p14">
            <p:contentPart p14:bwMode="auto" r:id="rId102">
              <p14:nvContentPartPr>
                <p14:cNvPr id="90" name="Ink 89">
                  <a:extLst>
                    <a:ext uri="{FF2B5EF4-FFF2-40B4-BE49-F238E27FC236}">
                      <a16:creationId xmlns:a16="http://schemas.microsoft.com/office/drawing/2014/main" id="{096ADD3A-1854-584A-4E38-5632589F0923}"/>
                    </a:ext>
                  </a:extLst>
                </p14:cNvPr>
                <p14:cNvContentPartPr/>
                <p14:nvPr/>
              </p14:nvContentPartPr>
              <p14:xfrm>
                <a:off x="10150109" y="4518972"/>
                <a:ext cx="221040" cy="252000"/>
              </p14:xfrm>
            </p:contentPart>
          </mc:Choice>
          <mc:Fallback xmlns="">
            <p:pic>
              <p:nvPicPr>
                <p:cNvPr id="90" name="Ink 89">
                  <a:extLst>
                    <a:ext uri="{FF2B5EF4-FFF2-40B4-BE49-F238E27FC236}">
                      <a16:creationId xmlns:a16="http://schemas.microsoft.com/office/drawing/2014/main" id="{096ADD3A-1854-584A-4E38-5632589F0923}"/>
                    </a:ext>
                  </a:extLst>
                </p:cNvPr>
                <p:cNvPicPr/>
                <p:nvPr/>
              </p:nvPicPr>
              <p:blipFill>
                <a:blip r:embed="rId103"/>
                <a:stretch>
                  <a:fillRect/>
                </a:stretch>
              </p:blipFill>
              <p:spPr>
                <a:xfrm>
                  <a:off x="10143989" y="4512852"/>
                  <a:ext cx="2332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1" name="Ink 90">
                  <a:extLst>
                    <a:ext uri="{FF2B5EF4-FFF2-40B4-BE49-F238E27FC236}">
                      <a16:creationId xmlns:a16="http://schemas.microsoft.com/office/drawing/2014/main" id="{EB67ED23-EF85-D651-E753-9EF4BDF6C676}"/>
                    </a:ext>
                  </a:extLst>
                </p14:cNvPr>
                <p14:cNvContentPartPr/>
                <p14:nvPr/>
              </p14:nvContentPartPr>
              <p14:xfrm>
                <a:off x="10419389" y="4688172"/>
                <a:ext cx="26640" cy="91800"/>
              </p14:xfrm>
            </p:contentPart>
          </mc:Choice>
          <mc:Fallback xmlns="">
            <p:pic>
              <p:nvPicPr>
                <p:cNvPr id="91" name="Ink 90">
                  <a:extLst>
                    <a:ext uri="{FF2B5EF4-FFF2-40B4-BE49-F238E27FC236}">
                      <a16:creationId xmlns:a16="http://schemas.microsoft.com/office/drawing/2014/main" id="{EB67ED23-EF85-D651-E753-9EF4BDF6C676}"/>
                    </a:ext>
                  </a:extLst>
                </p:cNvPr>
                <p:cNvPicPr/>
                <p:nvPr/>
              </p:nvPicPr>
              <p:blipFill>
                <a:blip r:embed="rId105"/>
                <a:stretch>
                  <a:fillRect/>
                </a:stretch>
              </p:blipFill>
              <p:spPr>
                <a:xfrm>
                  <a:off x="10413269" y="4682052"/>
                  <a:ext cx="38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2" name="Ink 91">
                  <a:extLst>
                    <a:ext uri="{FF2B5EF4-FFF2-40B4-BE49-F238E27FC236}">
                      <a16:creationId xmlns:a16="http://schemas.microsoft.com/office/drawing/2014/main" id="{3CE1E92D-6A62-CD6E-4797-0D06B59A5007}"/>
                    </a:ext>
                  </a:extLst>
                </p14:cNvPr>
                <p14:cNvContentPartPr/>
                <p14:nvPr/>
              </p14:nvContentPartPr>
              <p14:xfrm>
                <a:off x="10422989" y="4752972"/>
                <a:ext cx="84600" cy="55080"/>
              </p14:xfrm>
            </p:contentPart>
          </mc:Choice>
          <mc:Fallback xmlns="">
            <p:pic>
              <p:nvPicPr>
                <p:cNvPr id="92" name="Ink 91">
                  <a:extLst>
                    <a:ext uri="{FF2B5EF4-FFF2-40B4-BE49-F238E27FC236}">
                      <a16:creationId xmlns:a16="http://schemas.microsoft.com/office/drawing/2014/main" id="{3CE1E92D-6A62-CD6E-4797-0D06B59A5007}"/>
                    </a:ext>
                  </a:extLst>
                </p:cNvPr>
                <p:cNvPicPr/>
                <p:nvPr/>
              </p:nvPicPr>
              <p:blipFill>
                <a:blip r:embed="rId107"/>
                <a:stretch>
                  <a:fillRect/>
                </a:stretch>
              </p:blipFill>
              <p:spPr>
                <a:xfrm>
                  <a:off x="10416869" y="4746852"/>
                  <a:ext cx="96840" cy="67320"/>
                </a:xfrm>
                <a:prstGeom prst="rect">
                  <a:avLst/>
                </a:prstGeom>
              </p:spPr>
            </p:pic>
          </mc:Fallback>
        </mc:AlternateContent>
      </p:grpSp>
      <p:grpSp>
        <p:nvGrpSpPr>
          <p:cNvPr id="96" name="Group 95">
            <a:extLst>
              <a:ext uri="{FF2B5EF4-FFF2-40B4-BE49-F238E27FC236}">
                <a16:creationId xmlns:a16="http://schemas.microsoft.com/office/drawing/2014/main" id="{737D0282-43F9-F631-F24F-60B6EA1E7F64}"/>
              </a:ext>
            </a:extLst>
          </p:cNvPr>
          <p:cNvGrpSpPr/>
          <p:nvPr/>
        </p:nvGrpSpPr>
        <p:grpSpPr>
          <a:xfrm>
            <a:off x="3185189" y="4553172"/>
            <a:ext cx="154440" cy="220320"/>
            <a:chOff x="3185189" y="4553172"/>
            <a:chExt cx="154440" cy="220320"/>
          </a:xfrm>
        </p:grpSpPr>
        <mc:AlternateContent xmlns:mc="http://schemas.openxmlformats.org/markup-compatibility/2006" xmlns:p14="http://schemas.microsoft.com/office/powerpoint/2010/main">
          <mc:Choice Requires="p14">
            <p:contentPart p14:bwMode="auto" r:id="rId108">
              <p14:nvContentPartPr>
                <p14:cNvPr id="94" name="Ink 93">
                  <a:extLst>
                    <a:ext uri="{FF2B5EF4-FFF2-40B4-BE49-F238E27FC236}">
                      <a16:creationId xmlns:a16="http://schemas.microsoft.com/office/drawing/2014/main" id="{E72DBB74-11FF-BE61-6561-6E17422F2D90}"/>
                    </a:ext>
                  </a:extLst>
                </p14:cNvPr>
                <p14:cNvContentPartPr/>
                <p14:nvPr/>
              </p14:nvContentPartPr>
              <p14:xfrm>
                <a:off x="3240269" y="4553172"/>
                <a:ext cx="11880" cy="220320"/>
              </p14:xfrm>
            </p:contentPart>
          </mc:Choice>
          <mc:Fallback xmlns="">
            <p:pic>
              <p:nvPicPr>
                <p:cNvPr id="94" name="Ink 93">
                  <a:extLst>
                    <a:ext uri="{FF2B5EF4-FFF2-40B4-BE49-F238E27FC236}">
                      <a16:creationId xmlns:a16="http://schemas.microsoft.com/office/drawing/2014/main" id="{E72DBB74-11FF-BE61-6561-6E17422F2D90}"/>
                    </a:ext>
                  </a:extLst>
                </p:cNvPr>
                <p:cNvPicPr/>
                <p:nvPr/>
              </p:nvPicPr>
              <p:blipFill>
                <a:blip r:embed="rId109"/>
                <a:stretch>
                  <a:fillRect/>
                </a:stretch>
              </p:blipFill>
              <p:spPr>
                <a:xfrm>
                  <a:off x="3234149" y="4547052"/>
                  <a:ext cx="241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5" name="Ink 94">
                  <a:extLst>
                    <a:ext uri="{FF2B5EF4-FFF2-40B4-BE49-F238E27FC236}">
                      <a16:creationId xmlns:a16="http://schemas.microsoft.com/office/drawing/2014/main" id="{7E012299-0D06-E5A5-E21F-1F31A9427867}"/>
                    </a:ext>
                  </a:extLst>
                </p14:cNvPr>
                <p14:cNvContentPartPr/>
                <p14:nvPr/>
              </p14:nvContentPartPr>
              <p14:xfrm>
                <a:off x="3185189" y="4642092"/>
                <a:ext cx="154440" cy="8280"/>
              </p14:xfrm>
            </p:contentPart>
          </mc:Choice>
          <mc:Fallback xmlns="">
            <p:pic>
              <p:nvPicPr>
                <p:cNvPr id="95" name="Ink 94">
                  <a:extLst>
                    <a:ext uri="{FF2B5EF4-FFF2-40B4-BE49-F238E27FC236}">
                      <a16:creationId xmlns:a16="http://schemas.microsoft.com/office/drawing/2014/main" id="{7E012299-0D06-E5A5-E21F-1F31A9427867}"/>
                    </a:ext>
                  </a:extLst>
                </p:cNvPr>
                <p:cNvPicPr/>
                <p:nvPr/>
              </p:nvPicPr>
              <p:blipFill>
                <a:blip r:embed="rId111"/>
                <a:stretch>
                  <a:fillRect/>
                </a:stretch>
              </p:blipFill>
              <p:spPr>
                <a:xfrm>
                  <a:off x="3179069" y="4635972"/>
                  <a:ext cx="166680" cy="20520"/>
                </a:xfrm>
                <a:prstGeom prst="rect">
                  <a:avLst/>
                </a:prstGeom>
              </p:spPr>
            </p:pic>
          </mc:Fallback>
        </mc:AlternateContent>
      </p:grpSp>
      <p:grpSp>
        <p:nvGrpSpPr>
          <p:cNvPr id="99" name="Group 98">
            <a:extLst>
              <a:ext uri="{FF2B5EF4-FFF2-40B4-BE49-F238E27FC236}">
                <a16:creationId xmlns:a16="http://schemas.microsoft.com/office/drawing/2014/main" id="{708D52D8-FFD3-9BA6-53F1-B00136661624}"/>
              </a:ext>
            </a:extLst>
          </p:cNvPr>
          <p:cNvGrpSpPr/>
          <p:nvPr/>
        </p:nvGrpSpPr>
        <p:grpSpPr>
          <a:xfrm>
            <a:off x="2724029" y="4512492"/>
            <a:ext cx="479520" cy="376200"/>
            <a:chOff x="2724029" y="4512492"/>
            <a:chExt cx="479520" cy="376200"/>
          </a:xfrm>
        </p:grpSpPr>
        <mc:AlternateContent xmlns:mc="http://schemas.openxmlformats.org/markup-compatibility/2006" xmlns:p14="http://schemas.microsoft.com/office/powerpoint/2010/main">
          <mc:Choice Requires="p14">
            <p:contentPart p14:bwMode="auto" r:id="rId112">
              <p14:nvContentPartPr>
                <p14:cNvPr id="97" name="Ink 96">
                  <a:extLst>
                    <a:ext uri="{FF2B5EF4-FFF2-40B4-BE49-F238E27FC236}">
                      <a16:creationId xmlns:a16="http://schemas.microsoft.com/office/drawing/2014/main" id="{C1C49BAD-2FA5-47C0-3E78-375856908603}"/>
                    </a:ext>
                  </a:extLst>
                </p14:cNvPr>
                <p14:cNvContentPartPr/>
                <p14:nvPr/>
              </p14:nvContentPartPr>
              <p14:xfrm>
                <a:off x="2724029" y="4512492"/>
                <a:ext cx="319320" cy="297360"/>
              </p14:xfrm>
            </p:contentPart>
          </mc:Choice>
          <mc:Fallback xmlns="">
            <p:pic>
              <p:nvPicPr>
                <p:cNvPr id="97" name="Ink 96">
                  <a:extLst>
                    <a:ext uri="{FF2B5EF4-FFF2-40B4-BE49-F238E27FC236}">
                      <a16:creationId xmlns:a16="http://schemas.microsoft.com/office/drawing/2014/main" id="{C1C49BAD-2FA5-47C0-3E78-375856908603}"/>
                    </a:ext>
                  </a:extLst>
                </p:cNvPr>
                <p:cNvPicPr/>
                <p:nvPr/>
              </p:nvPicPr>
              <p:blipFill>
                <a:blip r:embed="rId113"/>
                <a:stretch>
                  <a:fillRect/>
                </a:stretch>
              </p:blipFill>
              <p:spPr>
                <a:xfrm>
                  <a:off x="2717909" y="4506372"/>
                  <a:ext cx="3315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8" name="Ink 97">
                  <a:extLst>
                    <a:ext uri="{FF2B5EF4-FFF2-40B4-BE49-F238E27FC236}">
                      <a16:creationId xmlns:a16="http://schemas.microsoft.com/office/drawing/2014/main" id="{F746700F-5961-C1BC-19E9-A4EBD61D5BD5}"/>
                    </a:ext>
                  </a:extLst>
                </p14:cNvPr>
                <p14:cNvContentPartPr/>
                <p14:nvPr/>
              </p14:nvContentPartPr>
              <p14:xfrm>
                <a:off x="3081509" y="4750812"/>
                <a:ext cx="122040" cy="137880"/>
              </p14:xfrm>
            </p:contentPart>
          </mc:Choice>
          <mc:Fallback xmlns="">
            <p:pic>
              <p:nvPicPr>
                <p:cNvPr id="98" name="Ink 97">
                  <a:extLst>
                    <a:ext uri="{FF2B5EF4-FFF2-40B4-BE49-F238E27FC236}">
                      <a16:creationId xmlns:a16="http://schemas.microsoft.com/office/drawing/2014/main" id="{F746700F-5961-C1BC-19E9-A4EBD61D5BD5}"/>
                    </a:ext>
                  </a:extLst>
                </p:cNvPr>
                <p:cNvPicPr/>
                <p:nvPr/>
              </p:nvPicPr>
              <p:blipFill>
                <a:blip r:embed="rId115"/>
                <a:stretch>
                  <a:fillRect/>
                </a:stretch>
              </p:blipFill>
              <p:spPr>
                <a:xfrm>
                  <a:off x="3075389" y="4744692"/>
                  <a:ext cx="134280" cy="150120"/>
                </a:xfrm>
                <a:prstGeom prst="rect">
                  <a:avLst/>
                </a:prstGeom>
              </p:spPr>
            </p:pic>
          </mc:Fallback>
        </mc:AlternateContent>
      </p:grpSp>
      <p:grpSp>
        <p:nvGrpSpPr>
          <p:cNvPr id="109" name="Group 108">
            <a:extLst>
              <a:ext uri="{FF2B5EF4-FFF2-40B4-BE49-F238E27FC236}">
                <a16:creationId xmlns:a16="http://schemas.microsoft.com/office/drawing/2014/main" id="{8CF29E55-1B2C-AC53-D823-7DC78946260C}"/>
              </a:ext>
            </a:extLst>
          </p:cNvPr>
          <p:cNvGrpSpPr/>
          <p:nvPr/>
        </p:nvGrpSpPr>
        <p:grpSpPr>
          <a:xfrm>
            <a:off x="1167389" y="4466052"/>
            <a:ext cx="638280" cy="386640"/>
            <a:chOff x="1167389" y="4466052"/>
            <a:chExt cx="638280" cy="386640"/>
          </a:xfrm>
        </p:grpSpPr>
        <mc:AlternateContent xmlns:mc="http://schemas.openxmlformats.org/markup-compatibility/2006" xmlns:p14="http://schemas.microsoft.com/office/powerpoint/2010/main">
          <mc:Choice Requires="p14">
            <p:contentPart p14:bwMode="auto" r:id="rId116">
              <p14:nvContentPartPr>
                <p14:cNvPr id="103" name="Ink 102">
                  <a:extLst>
                    <a:ext uri="{FF2B5EF4-FFF2-40B4-BE49-F238E27FC236}">
                      <a16:creationId xmlns:a16="http://schemas.microsoft.com/office/drawing/2014/main" id="{5D92EFD2-7D3B-2BD3-B2D6-E8F033F32646}"/>
                    </a:ext>
                  </a:extLst>
                </p14:cNvPr>
                <p14:cNvContentPartPr/>
                <p14:nvPr/>
              </p14:nvContentPartPr>
              <p14:xfrm>
                <a:off x="1179989" y="4502052"/>
                <a:ext cx="25200" cy="350640"/>
              </p14:xfrm>
            </p:contentPart>
          </mc:Choice>
          <mc:Fallback xmlns="">
            <p:pic>
              <p:nvPicPr>
                <p:cNvPr id="103" name="Ink 102">
                  <a:extLst>
                    <a:ext uri="{FF2B5EF4-FFF2-40B4-BE49-F238E27FC236}">
                      <a16:creationId xmlns:a16="http://schemas.microsoft.com/office/drawing/2014/main" id="{5D92EFD2-7D3B-2BD3-B2D6-E8F033F32646}"/>
                    </a:ext>
                  </a:extLst>
                </p:cNvPr>
                <p:cNvPicPr/>
                <p:nvPr/>
              </p:nvPicPr>
              <p:blipFill>
                <a:blip r:embed="rId117"/>
                <a:stretch>
                  <a:fillRect/>
                </a:stretch>
              </p:blipFill>
              <p:spPr>
                <a:xfrm>
                  <a:off x="1173869" y="4495932"/>
                  <a:ext cx="3744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4" name="Ink 103">
                  <a:extLst>
                    <a:ext uri="{FF2B5EF4-FFF2-40B4-BE49-F238E27FC236}">
                      <a16:creationId xmlns:a16="http://schemas.microsoft.com/office/drawing/2014/main" id="{B9A3EC7E-E901-DDA9-946F-08237DB7CBD4}"/>
                    </a:ext>
                  </a:extLst>
                </p14:cNvPr>
                <p14:cNvContentPartPr/>
                <p14:nvPr/>
              </p14:nvContentPartPr>
              <p14:xfrm>
                <a:off x="1167389" y="4466052"/>
                <a:ext cx="169200" cy="376920"/>
              </p14:xfrm>
            </p:contentPart>
          </mc:Choice>
          <mc:Fallback xmlns="">
            <p:pic>
              <p:nvPicPr>
                <p:cNvPr id="104" name="Ink 103">
                  <a:extLst>
                    <a:ext uri="{FF2B5EF4-FFF2-40B4-BE49-F238E27FC236}">
                      <a16:creationId xmlns:a16="http://schemas.microsoft.com/office/drawing/2014/main" id="{B9A3EC7E-E901-DDA9-946F-08237DB7CBD4}"/>
                    </a:ext>
                  </a:extLst>
                </p:cNvPr>
                <p:cNvPicPr/>
                <p:nvPr/>
              </p:nvPicPr>
              <p:blipFill>
                <a:blip r:embed="rId119"/>
                <a:stretch>
                  <a:fillRect/>
                </a:stretch>
              </p:blipFill>
              <p:spPr>
                <a:xfrm>
                  <a:off x="1161269" y="4459932"/>
                  <a:ext cx="1814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5" name="Ink 104">
                  <a:extLst>
                    <a:ext uri="{FF2B5EF4-FFF2-40B4-BE49-F238E27FC236}">
                      <a16:creationId xmlns:a16="http://schemas.microsoft.com/office/drawing/2014/main" id="{C3299CC6-4D85-51B0-C0D3-1BEA9B3B748C}"/>
                    </a:ext>
                  </a:extLst>
                </p14:cNvPr>
                <p14:cNvContentPartPr/>
                <p14:nvPr/>
              </p14:nvContentPartPr>
              <p14:xfrm>
                <a:off x="1388429" y="4661172"/>
                <a:ext cx="100080" cy="165240"/>
              </p14:xfrm>
            </p:contentPart>
          </mc:Choice>
          <mc:Fallback xmlns="">
            <p:pic>
              <p:nvPicPr>
                <p:cNvPr id="105" name="Ink 104">
                  <a:extLst>
                    <a:ext uri="{FF2B5EF4-FFF2-40B4-BE49-F238E27FC236}">
                      <a16:creationId xmlns:a16="http://schemas.microsoft.com/office/drawing/2014/main" id="{C3299CC6-4D85-51B0-C0D3-1BEA9B3B748C}"/>
                    </a:ext>
                  </a:extLst>
                </p:cNvPr>
                <p:cNvPicPr/>
                <p:nvPr/>
              </p:nvPicPr>
              <p:blipFill>
                <a:blip r:embed="rId121"/>
                <a:stretch>
                  <a:fillRect/>
                </a:stretch>
              </p:blipFill>
              <p:spPr>
                <a:xfrm>
                  <a:off x="1382309" y="4655052"/>
                  <a:ext cx="1123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7" name="Ink 106">
                  <a:extLst>
                    <a:ext uri="{FF2B5EF4-FFF2-40B4-BE49-F238E27FC236}">
                      <a16:creationId xmlns:a16="http://schemas.microsoft.com/office/drawing/2014/main" id="{2A2E5458-F56A-3DB0-3C16-4BC5EC12A378}"/>
                    </a:ext>
                  </a:extLst>
                </p14:cNvPr>
                <p14:cNvContentPartPr/>
                <p14:nvPr/>
              </p14:nvContentPartPr>
              <p14:xfrm>
                <a:off x="1557269" y="4657932"/>
                <a:ext cx="102240" cy="158760"/>
              </p14:xfrm>
            </p:contentPart>
          </mc:Choice>
          <mc:Fallback xmlns="">
            <p:pic>
              <p:nvPicPr>
                <p:cNvPr id="107" name="Ink 106">
                  <a:extLst>
                    <a:ext uri="{FF2B5EF4-FFF2-40B4-BE49-F238E27FC236}">
                      <a16:creationId xmlns:a16="http://schemas.microsoft.com/office/drawing/2014/main" id="{2A2E5458-F56A-3DB0-3C16-4BC5EC12A378}"/>
                    </a:ext>
                  </a:extLst>
                </p:cNvPr>
                <p:cNvPicPr/>
                <p:nvPr/>
              </p:nvPicPr>
              <p:blipFill>
                <a:blip r:embed="rId123"/>
                <a:stretch>
                  <a:fillRect/>
                </a:stretch>
              </p:blipFill>
              <p:spPr>
                <a:xfrm>
                  <a:off x="1551149" y="4651812"/>
                  <a:ext cx="114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8" name="Ink 107">
                  <a:extLst>
                    <a:ext uri="{FF2B5EF4-FFF2-40B4-BE49-F238E27FC236}">
                      <a16:creationId xmlns:a16="http://schemas.microsoft.com/office/drawing/2014/main" id="{EE81D460-DE8F-D2E6-A6D7-E44AE9A4DA7E}"/>
                    </a:ext>
                  </a:extLst>
                </p14:cNvPr>
                <p14:cNvContentPartPr/>
                <p14:nvPr/>
              </p14:nvContentPartPr>
              <p14:xfrm>
                <a:off x="1719269" y="4684932"/>
                <a:ext cx="86400" cy="142920"/>
              </p14:xfrm>
            </p:contentPart>
          </mc:Choice>
          <mc:Fallback xmlns="">
            <p:pic>
              <p:nvPicPr>
                <p:cNvPr id="108" name="Ink 107">
                  <a:extLst>
                    <a:ext uri="{FF2B5EF4-FFF2-40B4-BE49-F238E27FC236}">
                      <a16:creationId xmlns:a16="http://schemas.microsoft.com/office/drawing/2014/main" id="{EE81D460-DE8F-D2E6-A6D7-E44AE9A4DA7E}"/>
                    </a:ext>
                  </a:extLst>
                </p:cNvPr>
                <p:cNvPicPr/>
                <p:nvPr/>
              </p:nvPicPr>
              <p:blipFill>
                <a:blip r:embed="rId125"/>
                <a:stretch>
                  <a:fillRect/>
                </a:stretch>
              </p:blipFill>
              <p:spPr>
                <a:xfrm>
                  <a:off x="1713149" y="4678812"/>
                  <a:ext cx="98640" cy="155160"/>
                </a:xfrm>
                <a:prstGeom prst="rect">
                  <a:avLst/>
                </a:prstGeom>
              </p:spPr>
            </p:pic>
          </mc:Fallback>
        </mc:AlternateContent>
      </p:grpSp>
      <p:grpSp>
        <p:nvGrpSpPr>
          <p:cNvPr id="113" name="Group 112">
            <a:extLst>
              <a:ext uri="{FF2B5EF4-FFF2-40B4-BE49-F238E27FC236}">
                <a16:creationId xmlns:a16="http://schemas.microsoft.com/office/drawing/2014/main" id="{4C4C45AF-6FBC-DD34-45D6-2AD209FB1933}"/>
              </a:ext>
            </a:extLst>
          </p:cNvPr>
          <p:cNvGrpSpPr/>
          <p:nvPr/>
        </p:nvGrpSpPr>
        <p:grpSpPr>
          <a:xfrm>
            <a:off x="1974869" y="4430052"/>
            <a:ext cx="503640" cy="419760"/>
            <a:chOff x="1974869" y="4430052"/>
            <a:chExt cx="503640" cy="419760"/>
          </a:xfrm>
        </p:grpSpPr>
        <mc:AlternateContent xmlns:mc="http://schemas.openxmlformats.org/markup-compatibility/2006" xmlns:p14="http://schemas.microsoft.com/office/powerpoint/2010/main">
          <mc:Choice Requires="p14">
            <p:contentPart p14:bwMode="auto" r:id="rId126">
              <p14:nvContentPartPr>
                <p14:cNvPr id="100" name="Ink 99">
                  <a:extLst>
                    <a:ext uri="{FF2B5EF4-FFF2-40B4-BE49-F238E27FC236}">
                      <a16:creationId xmlns:a16="http://schemas.microsoft.com/office/drawing/2014/main" id="{72ACF456-470B-A1EF-06A4-0A84AE57C313}"/>
                    </a:ext>
                  </a:extLst>
                </p14:cNvPr>
                <p14:cNvContentPartPr/>
                <p14:nvPr/>
              </p14:nvContentPartPr>
              <p14:xfrm>
                <a:off x="2312549" y="4717692"/>
                <a:ext cx="165960" cy="18360"/>
              </p14:xfrm>
            </p:contentPart>
          </mc:Choice>
          <mc:Fallback xmlns="">
            <p:pic>
              <p:nvPicPr>
                <p:cNvPr id="100" name="Ink 99">
                  <a:extLst>
                    <a:ext uri="{FF2B5EF4-FFF2-40B4-BE49-F238E27FC236}">
                      <a16:creationId xmlns:a16="http://schemas.microsoft.com/office/drawing/2014/main" id="{72ACF456-470B-A1EF-06A4-0A84AE57C313}"/>
                    </a:ext>
                  </a:extLst>
                </p:cNvPr>
                <p:cNvPicPr/>
                <p:nvPr/>
              </p:nvPicPr>
              <p:blipFill>
                <a:blip r:embed="rId127"/>
                <a:stretch>
                  <a:fillRect/>
                </a:stretch>
              </p:blipFill>
              <p:spPr>
                <a:xfrm>
                  <a:off x="2306429" y="4711572"/>
                  <a:ext cx="178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1" name="Ink 100">
                  <a:extLst>
                    <a:ext uri="{FF2B5EF4-FFF2-40B4-BE49-F238E27FC236}">
                      <a16:creationId xmlns:a16="http://schemas.microsoft.com/office/drawing/2014/main" id="{78C9A403-FE2F-4275-7864-093F04F97FF1}"/>
                    </a:ext>
                  </a:extLst>
                </p14:cNvPr>
                <p14:cNvContentPartPr/>
                <p14:nvPr/>
              </p14:nvContentPartPr>
              <p14:xfrm>
                <a:off x="2332709" y="4621212"/>
                <a:ext cx="139320" cy="4680"/>
              </p14:xfrm>
            </p:contentPart>
          </mc:Choice>
          <mc:Fallback xmlns="">
            <p:pic>
              <p:nvPicPr>
                <p:cNvPr id="101" name="Ink 100">
                  <a:extLst>
                    <a:ext uri="{FF2B5EF4-FFF2-40B4-BE49-F238E27FC236}">
                      <a16:creationId xmlns:a16="http://schemas.microsoft.com/office/drawing/2014/main" id="{78C9A403-FE2F-4275-7864-093F04F97FF1}"/>
                    </a:ext>
                  </a:extLst>
                </p:cNvPr>
                <p:cNvPicPr/>
                <p:nvPr/>
              </p:nvPicPr>
              <p:blipFill>
                <a:blip r:embed="rId129"/>
                <a:stretch>
                  <a:fillRect/>
                </a:stretch>
              </p:blipFill>
              <p:spPr>
                <a:xfrm>
                  <a:off x="2326589" y="4615092"/>
                  <a:ext cx="15156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0" name="Ink 109">
                  <a:extLst>
                    <a:ext uri="{FF2B5EF4-FFF2-40B4-BE49-F238E27FC236}">
                      <a16:creationId xmlns:a16="http://schemas.microsoft.com/office/drawing/2014/main" id="{4729148B-4792-D19E-7745-3C7649D237DE}"/>
                    </a:ext>
                  </a:extLst>
                </p14:cNvPr>
                <p14:cNvContentPartPr/>
                <p14:nvPr/>
              </p14:nvContentPartPr>
              <p14:xfrm>
                <a:off x="1974869" y="4430052"/>
                <a:ext cx="4680" cy="419760"/>
              </p14:xfrm>
            </p:contentPart>
          </mc:Choice>
          <mc:Fallback xmlns="">
            <p:pic>
              <p:nvPicPr>
                <p:cNvPr id="110" name="Ink 109">
                  <a:extLst>
                    <a:ext uri="{FF2B5EF4-FFF2-40B4-BE49-F238E27FC236}">
                      <a16:creationId xmlns:a16="http://schemas.microsoft.com/office/drawing/2014/main" id="{4729148B-4792-D19E-7745-3C7649D237DE}"/>
                    </a:ext>
                  </a:extLst>
                </p:cNvPr>
                <p:cNvPicPr/>
                <p:nvPr/>
              </p:nvPicPr>
              <p:blipFill>
                <a:blip r:embed="rId131"/>
                <a:stretch>
                  <a:fillRect/>
                </a:stretch>
              </p:blipFill>
              <p:spPr>
                <a:xfrm>
                  <a:off x="1968749" y="4423932"/>
                  <a:ext cx="169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1" name="Ink 110">
                  <a:extLst>
                    <a:ext uri="{FF2B5EF4-FFF2-40B4-BE49-F238E27FC236}">
                      <a16:creationId xmlns:a16="http://schemas.microsoft.com/office/drawing/2014/main" id="{34E6522D-414C-1F54-50FF-A143987FC272}"/>
                    </a:ext>
                  </a:extLst>
                </p14:cNvPr>
                <p14:cNvContentPartPr/>
                <p14:nvPr/>
              </p14:nvContentPartPr>
              <p14:xfrm>
                <a:off x="2079989" y="4513572"/>
                <a:ext cx="109440" cy="312120"/>
              </p14:xfrm>
            </p:contentPart>
          </mc:Choice>
          <mc:Fallback xmlns="">
            <p:pic>
              <p:nvPicPr>
                <p:cNvPr id="111" name="Ink 110">
                  <a:extLst>
                    <a:ext uri="{FF2B5EF4-FFF2-40B4-BE49-F238E27FC236}">
                      <a16:creationId xmlns:a16="http://schemas.microsoft.com/office/drawing/2014/main" id="{34E6522D-414C-1F54-50FF-A143987FC272}"/>
                    </a:ext>
                  </a:extLst>
                </p:cNvPr>
                <p:cNvPicPr/>
                <p:nvPr/>
              </p:nvPicPr>
              <p:blipFill>
                <a:blip r:embed="rId133"/>
                <a:stretch>
                  <a:fillRect/>
                </a:stretch>
              </p:blipFill>
              <p:spPr>
                <a:xfrm>
                  <a:off x="2073869" y="4507452"/>
                  <a:ext cx="1216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2" name="Ink 111">
                  <a:extLst>
                    <a:ext uri="{FF2B5EF4-FFF2-40B4-BE49-F238E27FC236}">
                      <a16:creationId xmlns:a16="http://schemas.microsoft.com/office/drawing/2014/main" id="{333420D1-8B2F-5AA0-42B1-720E206B3E45}"/>
                    </a:ext>
                  </a:extLst>
                </p14:cNvPr>
                <p14:cNvContentPartPr/>
                <p14:nvPr/>
              </p14:nvContentPartPr>
              <p14:xfrm>
                <a:off x="2026709" y="4629852"/>
                <a:ext cx="151920" cy="13680"/>
              </p14:xfrm>
            </p:contentPart>
          </mc:Choice>
          <mc:Fallback xmlns="">
            <p:pic>
              <p:nvPicPr>
                <p:cNvPr id="112" name="Ink 111">
                  <a:extLst>
                    <a:ext uri="{FF2B5EF4-FFF2-40B4-BE49-F238E27FC236}">
                      <a16:creationId xmlns:a16="http://schemas.microsoft.com/office/drawing/2014/main" id="{333420D1-8B2F-5AA0-42B1-720E206B3E45}"/>
                    </a:ext>
                  </a:extLst>
                </p:cNvPr>
                <p:cNvPicPr/>
                <p:nvPr/>
              </p:nvPicPr>
              <p:blipFill>
                <a:blip r:embed="rId135"/>
                <a:stretch>
                  <a:fillRect/>
                </a:stretch>
              </p:blipFill>
              <p:spPr>
                <a:xfrm>
                  <a:off x="2020589" y="4623732"/>
                  <a:ext cx="164160" cy="25920"/>
                </a:xfrm>
                <a:prstGeom prst="rect">
                  <a:avLst/>
                </a:prstGeom>
              </p:spPr>
            </p:pic>
          </mc:Fallback>
        </mc:AlternateContent>
      </p:grpSp>
    </p:spTree>
    <p:extLst>
      <p:ext uri="{BB962C8B-B14F-4D97-AF65-F5344CB8AC3E}">
        <p14:creationId xmlns:p14="http://schemas.microsoft.com/office/powerpoint/2010/main" val="391377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sz="2400" dirty="0"/>
              <a:t>The W0, W1, …. , W6 are called </a:t>
            </a:r>
            <a:r>
              <a:rPr lang="en-US" sz="2400" dirty="0">
                <a:solidFill>
                  <a:srgbClr val="FF0000"/>
                </a:solidFill>
              </a:rPr>
              <a:t>“weights”, </a:t>
            </a:r>
            <a:r>
              <a:rPr lang="en-US" sz="2400" dirty="0"/>
              <a:t>and are not known until we use the input data to determine the best possible values.</a:t>
            </a:r>
          </a:p>
          <a:p>
            <a:r>
              <a:rPr lang="en-US" sz="2400" dirty="0"/>
              <a:t>We use a selection of input data where the results are known (i.e. </a:t>
            </a:r>
            <a:r>
              <a:rPr lang="en-US" sz="2400" dirty="0">
                <a:solidFill>
                  <a:srgbClr val="FF0000"/>
                </a:solidFill>
              </a:rPr>
              <a:t>TRUTH values) </a:t>
            </a:r>
            <a:r>
              <a:rPr lang="en-US" sz="2400" dirty="0"/>
              <a:t>to figure out the best value of the weights to use.  This is called </a:t>
            </a:r>
            <a:r>
              <a:rPr lang="en-US" sz="2400" dirty="0">
                <a:solidFill>
                  <a:srgbClr val="FF0000"/>
                </a:solidFill>
              </a:rPr>
              <a:t>“training” </a:t>
            </a:r>
            <a:r>
              <a:rPr lang="en-US" sz="2400" dirty="0"/>
              <a:t>the AI model!</a:t>
            </a:r>
          </a:p>
          <a:p>
            <a:r>
              <a:rPr lang="en-US" sz="2400" dirty="0"/>
              <a:t>We then ”test” the model by using an additional input data set where the results are known to see how well we did!  This is called the testing phase!</a:t>
            </a:r>
          </a:p>
          <a:p>
            <a:pPr lvl="1"/>
            <a:endParaRPr lang="en-US" dirty="0"/>
          </a:p>
          <a:p>
            <a:pPr marL="0" indent="0">
              <a:buNone/>
            </a:pPr>
            <a:endParaRPr lang="en-US" dirty="0"/>
          </a:p>
        </p:txBody>
      </p:sp>
    </p:spTree>
    <p:extLst>
      <p:ext uri="{BB962C8B-B14F-4D97-AF65-F5344CB8AC3E}">
        <p14:creationId xmlns:p14="http://schemas.microsoft.com/office/powerpoint/2010/main" val="346540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 input data sets </a:t>
            </a:r>
            <a:r>
              <a:rPr lang="en-US" dirty="0"/>
              <a:t>with known results</a:t>
            </a:r>
          </a:p>
          <a:p>
            <a:r>
              <a:rPr lang="en-US" dirty="0"/>
              <a:t>W0 = 1.0000, W1 = -0.2500, W2 = -1.0000, W3 = -0.7500, W4 = 1.2500, W5 = 0.0000, W6 = 0.7500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a:t>
            </a:r>
            <a:r>
              <a:rPr lang="en-US" dirty="0">
                <a:solidFill>
                  <a:srgbClr val="FF0000"/>
                </a:solidFill>
              </a:rPr>
              <a:t>Win</a:t>
            </a:r>
            <a:r>
              <a:rPr lang="en-US" dirty="0"/>
              <a:t>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853298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100 input data sets </a:t>
            </a:r>
            <a:r>
              <a:rPr lang="en-US" dirty="0"/>
              <a:t>with known results</a:t>
            </a:r>
          </a:p>
          <a:p>
            <a:r>
              <a:rPr lang="en-US" dirty="0"/>
              <a:t>W0 = 0.8601, W1 = -0.7063, W2 = -0.7418, W3 = -0.7502, W4 = 1.4480, W5 = 0.4780, W6 = 0.5220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Lose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2312570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C6C-1352-2DA1-C0D5-8076970E727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5E46ABD-F10A-09F5-527B-68FCC4B08263}"/>
              </a:ext>
            </a:extLst>
          </p:cNvPr>
          <p:cNvSpPr>
            <a:spLocks noGrp="1"/>
          </p:cNvSpPr>
          <p:nvPr>
            <p:ph idx="1"/>
          </p:nvPr>
        </p:nvSpPr>
        <p:spPr/>
        <p:txBody>
          <a:bodyPr>
            <a:normAutofit/>
          </a:bodyPr>
          <a:lstStyle/>
          <a:p>
            <a:r>
              <a:rPr lang="en-US" sz="2400" dirty="0"/>
              <a:t>The </a:t>
            </a:r>
            <a:r>
              <a:rPr lang="en-US" sz="2400" dirty="0">
                <a:solidFill>
                  <a:srgbClr val="FF0000"/>
                </a:solidFill>
              </a:rPr>
              <a:t>more input data</a:t>
            </a:r>
            <a:r>
              <a:rPr lang="en-US" sz="2400" dirty="0"/>
              <a:t> one has for training the model, the better!</a:t>
            </a:r>
          </a:p>
          <a:p>
            <a:r>
              <a:rPr lang="en-US" sz="2400" dirty="0"/>
              <a:t>Most AI models are based on determining an appropriate set of mathematical </a:t>
            </a:r>
            <a:r>
              <a:rPr lang="en-US" sz="2400" dirty="0">
                <a:solidFill>
                  <a:srgbClr val="FF0000"/>
                </a:solidFill>
              </a:rPr>
              <a:t>WEIGHTS</a:t>
            </a:r>
            <a:r>
              <a:rPr lang="en-US" sz="2400" dirty="0"/>
              <a:t> that will be determined from the input data</a:t>
            </a:r>
          </a:p>
          <a:p>
            <a:r>
              <a:rPr lang="en-US" sz="2400" dirty="0"/>
              <a:t>The underlying mathematical models in AI often do not contain ANY sense of what the rules of the game are!  </a:t>
            </a:r>
            <a:r>
              <a:rPr lang="en-US" sz="2400" dirty="0">
                <a:solidFill>
                  <a:srgbClr val="FF0000"/>
                </a:solidFill>
              </a:rPr>
              <a:t>They are very generic.</a:t>
            </a:r>
          </a:p>
          <a:p>
            <a:r>
              <a:rPr lang="en-US" sz="2400" dirty="0"/>
              <a:t>In fact, we could come up with a game that had a totally different set of rules and use exactly the same AI model for that game, but just with different WEIGHTS!!!!</a:t>
            </a:r>
          </a:p>
        </p:txBody>
      </p:sp>
    </p:spTree>
    <p:extLst>
      <p:ext uri="{BB962C8B-B14F-4D97-AF65-F5344CB8AC3E}">
        <p14:creationId xmlns:p14="http://schemas.microsoft.com/office/powerpoint/2010/main" val="173651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r>
              <a:rPr lang="en-US" sz="1800" dirty="0">
                <a:effectLst/>
                <a:latin typeface="Segoe UI" panose="020B0502040204020203" pitchFamily="34" charset="0"/>
                <a:ea typeface="Times New Roman" panose="02020603050405020304" pitchFamily="18" charset="0"/>
              </a:rPr>
              <a:t>The conference took place at Dartmouth College, New Hampshire, in </a:t>
            </a:r>
            <a:r>
              <a:rPr lang="en-US" dirty="0">
                <a:latin typeface="Segoe UI" panose="020B0502040204020203" pitchFamily="34" charset="0"/>
                <a:ea typeface="Times New Roman" panose="02020603050405020304" pitchFamily="18" charset="0"/>
              </a:rPr>
              <a:t>the summer of 1956 </a:t>
            </a:r>
            <a:r>
              <a:rPr lang="en-US" sz="1800" dirty="0">
                <a:effectLst/>
                <a:latin typeface="Segoe UI" panose="020B0502040204020203" pitchFamily="34" charset="0"/>
                <a:ea typeface="Times New Roman" panose="02020603050405020304" pitchFamily="18" charset="0"/>
              </a:rPr>
              <a:t>and gathered a small group of scientists with the goal of discussing and exploring the potential of machines to mimic various forms of human intelligence.</a:t>
            </a:r>
          </a:p>
          <a:p>
            <a:pPr marL="0" indent="0">
              <a:buNone/>
            </a:pPr>
            <a:endParaRPr lang="en-US" sz="1800" dirty="0">
              <a:effectLst/>
              <a:latin typeface="Segoe UI" panose="020B0502040204020203" pitchFamily="34" charset="0"/>
              <a:ea typeface="Times New Roman" panose="02020603050405020304" pitchFamily="18" charset="0"/>
            </a:endParaRPr>
          </a:p>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Foundational Goals and Beliefs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Simulation of Human Intelligence:</a:t>
            </a:r>
            <a:r>
              <a:rPr lang="en-US" sz="1800" dirty="0">
                <a:effectLst/>
                <a:latin typeface="Segoe UI" panose="020B0502040204020203" pitchFamily="34" charset="0"/>
                <a:ea typeface="Times New Roman" panose="02020603050405020304" pitchFamily="18" charset="0"/>
              </a:rPr>
              <a:t> A central belief was that </a:t>
            </a:r>
            <a:r>
              <a:rPr lang="en-US" sz="1800" dirty="0">
                <a:solidFill>
                  <a:srgbClr val="FF0000"/>
                </a:solidFill>
                <a:effectLst/>
                <a:latin typeface="Segoe UI" panose="020B0502040204020203" pitchFamily="34" charset="0"/>
                <a:ea typeface="Times New Roman" panose="02020603050405020304" pitchFamily="18" charset="0"/>
              </a:rPr>
              <a:t>machines could be made to simulate human intelligence</a:t>
            </a:r>
            <a:r>
              <a:rPr lang="en-US" sz="1800" dirty="0">
                <a:effectLst/>
                <a:latin typeface="Segoe UI" panose="020B0502040204020203" pitchFamily="34" charset="0"/>
                <a:ea typeface="Times New Roman" panose="02020603050405020304" pitchFamily="18" charset="0"/>
              </a:rPr>
              <a:t> and cognitive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Problem Solving:</a:t>
            </a:r>
            <a:r>
              <a:rPr lang="en-US" sz="1800" dirty="0">
                <a:effectLst/>
                <a:latin typeface="Segoe UI" panose="020B0502040204020203" pitchFamily="34" charset="0"/>
                <a:ea typeface="Times New Roman" panose="02020603050405020304" pitchFamily="18" charset="0"/>
              </a:rPr>
              <a:t> A focus was placed on creating machines that could handle problems reserved for </a:t>
            </a:r>
            <a:r>
              <a:rPr lang="en-US" sz="1800" dirty="0">
                <a:solidFill>
                  <a:srgbClr val="FF0000"/>
                </a:solidFill>
                <a:effectLst/>
                <a:latin typeface="Segoe UI" panose="020B0502040204020203" pitchFamily="34" charset="0"/>
                <a:ea typeface="Times New Roman" panose="02020603050405020304" pitchFamily="18" charset="0"/>
              </a:rPr>
              <a:t>human intellect, </a:t>
            </a:r>
            <a:r>
              <a:rPr lang="en-US" sz="1800" dirty="0">
                <a:effectLst/>
                <a:latin typeface="Segoe UI" panose="020B0502040204020203" pitchFamily="34" charset="0"/>
                <a:ea typeface="Times New Roman" panose="02020603050405020304" pitchFamily="18" charset="0"/>
              </a:rPr>
              <a:t>such as </a:t>
            </a:r>
            <a:r>
              <a:rPr lang="en-US" sz="1800" dirty="0">
                <a:solidFill>
                  <a:srgbClr val="00B050"/>
                </a:solidFill>
                <a:effectLst/>
                <a:latin typeface="Segoe UI" panose="020B0502040204020203" pitchFamily="34" charset="0"/>
                <a:ea typeface="Times New Roman" panose="02020603050405020304" pitchFamily="18" charset="0"/>
              </a:rPr>
              <a:t>symbolic reasoning and problem-solving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Machines:</a:t>
            </a:r>
            <a:r>
              <a:rPr lang="en-US" sz="1800" dirty="0">
                <a:effectLst/>
                <a:latin typeface="Segoe UI" panose="020B0502040204020203" pitchFamily="34" charset="0"/>
                <a:ea typeface="Times New Roman" panose="02020603050405020304" pitchFamily="18" charset="0"/>
              </a:rPr>
              <a:t> The conference acknowledged the potential of creating machines capable of </a:t>
            </a:r>
            <a:r>
              <a:rPr lang="en-US" sz="1800" dirty="0">
                <a:solidFill>
                  <a:srgbClr val="00B050"/>
                </a:solidFill>
                <a:effectLst/>
                <a:latin typeface="Segoe UI" panose="020B0502040204020203" pitchFamily="34" charset="0"/>
                <a:ea typeface="Times New Roman" panose="02020603050405020304" pitchFamily="18" charset="0"/>
              </a:rPr>
              <a:t>self-improvement and learning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Language Understanding:</a:t>
            </a:r>
            <a:r>
              <a:rPr lang="en-US" sz="1800" dirty="0">
                <a:effectLst/>
                <a:latin typeface="Segoe UI" panose="020B0502040204020203" pitchFamily="34" charset="0"/>
                <a:ea typeface="Times New Roman" panose="02020603050405020304" pitchFamily="18" charset="0"/>
              </a:rPr>
              <a:t> Developing the ability of machines to comprehend and utilize </a:t>
            </a:r>
            <a:r>
              <a:rPr lang="en-US" sz="1800" dirty="0">
                <a:solidFill>
                  <a:srgbClr val="FF0000"/>
                </a:solidFill>
                <a:effectLst/>
                <a:latin typeface="Segoe UI" panose="020B0502040204020203" pitchFamily="34" charset="0"/>
                <a:ea typeface="Times New Roman" panose="02020603050405020304" pitchFamily="18" charset="0"/>
              </a:rPr>
              <a:t>natural language </a:t>
            </a:r>
            <a:r>
              <a:rPr lang="en-US" sz="1800" dirty="0">
                <a:effectLst/>
                <a:latin typeface="Segoe UI" panose="020B0502040204020203" pitchFamily="34" charset="0"/>
                <a:ea typeface="Times New Roman" panose="02020603050405020304" pitchFamily="18" charset="0"/>
              </a:rPr>
              <a:t>was identified as a critical dimension of AI.</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0025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Legacy and Criticisms</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Dartmouth Conference undeniably cast </a:t>
            </a:r>
            <a:r>
              <a:rPr lang="en-US" sz="1800" dirty="0">
                <a:solidFill>
                  <a:srgbClr val="FF0000"/>
                </a:solidFill>
                <a:effectLst/>
                <a:latin typeface="Segoe UI" panose="020B0502040204020203" pitchFamily="34" charset="0"/>
                <a:ea typeface="Times New Roman" panose="02020603050405020304" pitchFamily="18" charset="0"/>
              </a:rPr>
              <a:t>foundational</a:t>
            </a:r>
            <a:r>
              <a:rPr lang="en-US" sz="1800" dirty="0">
                <a:effectLst/>
                <a:latin typeface="Segoe UI" panose="020B0502040204020203" pitchFamily="34" charset="0"/>
                <a:ea typeface="Times New Roman" panose="02020603050405020304" pitchFamily="18" charset="0"/>
              </a:rPr>
              <a:t> stones for the formalization of artificial intelligence as a field. </a:t>
            </a:r>
          </a:p>
          <a:p>
            <a:pPr marL="0" marR="0">
              <a:spcBef>
                <a:spcPts val="0"/>
              </a:spcBef>
              <a:spcAft>
                <a:spcPts val="1500"/>
              </a:spcAft>
            </a:pPr>
            <a:r>
              <a:rPr lang="en-US" kern="0" dirty="0">
                <a:latin typeface="Segoe UI" panose="020B0502040204020203" pitchFamily="34" charset="0"/>
                <a:ea typeface="Times New Roman" panose="02020603050405020304" pitchFamily="18" charset="0"/>
              </a:rPr>
              <a:t>It l</a:t>
            </a:r>
            <a:r>
              <a:rPr lang="en-US" sz="1800" kern="0" dirty="0">
                <a:effectLst/>
                <a:latin typeface="Segoe UI" panose="020B0502040204020203" pitchFamily="34" charset="0"/>
                <a:ea typeface="Times New Roman" panose="02020603050405020304" pitchFamily="18" charset="0"/>
              </a:rPr>
              <a:t>aid critical groundwork, propelling forward a multitude of research areas within artificial intelligence, from </a:t>
            </a:r>
            <a:r>
              <a:rPr lang="en-US" sz="1800" kern="0" dirty="0">
                <a:solidFill>
                  <a:srgbClr val="FF0000"/>
                </a:solidFill>
                <a:effectLst/>
                <a:latin typeface="Segoe UI" panose="020B0502040204020203" pitchFamily="34" charset="0"/>
                <a:ea typeface="Times New Roman" panose="02020603050405020304" pitchFamily="18" charset="0"/>
              </a:rPr>
              <a:t>machine learning to robotics</a:t>
            </a:r>
            <a:r>
              <a:rPr lang="en-US" dirty="0">
                <a:solidFill>
                  <a:srgbClr val="FF0000"/>
                </a:solidFill>
                <a:effectLst/>
              </a:rPr>
              <a:t> </a:t>
            </a:r>
            <a:endParaRPr lang="en-US" sz="1800" dirty="0">
              <a:solidFill>
                <a:srgbClr val="FF000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optimism embedded in the original proposal, which suggested that </a:t>
            </a:r>
            <a:r>
              <a:rPr lang="en-US" sz="1800" dirty="0">
                <a:solidFill>
                  <a:srgbClr val="FF0000"/>
                </a:solidFill>
                <a:effectLst/>
                <a:latin typeface="Segoe UI" panose="020B0502040204020203" pitchFamily="34" charset="0"/>
                <a:ea typeface="Times New Roman" panose="02020603050405020304" pitchFamily="18" charset="0"/>
              </a:rPr>
              <a:t>significant advances in machine intelligence could be achieved over a single summer</a:t>
            </a:r>
            <a:r>
              <a:rPr lang="en-US" sz="1800" dirty="0">
                <a:effectLst/>
                <a:latin typeface="Segoe UI" panose="020B0502040204020203" pitchFamily="34" charset="0"/>
                <a:ea typeface="Times New Roman" panose="02020603050405020304" pitchFamily="18" charset="0"/>
              </a:rPr>
              <a:t>, was perhaps overly ambitious, as the challenges and complexities inherent in mimicking human intelligence proved to be significantly deeper and more nuanced than initially comprehended.</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46125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323A-1DDF-7673-BE0A-20FA4C1F8D67}"/>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2835EFD9-ACD3-8161-24E4-7DF08DAB521F}"/>
              </a:ext>
            </a:extLst>
          </p:cNvPr>
          <p:cNvSpPr>
            <a:spLocks noGrp="1"/>
          </p:cNvSpPr>
          <p:nvPr>
            <p:ph idx="1"/>
          </p:nvPr>
        </p:nvSpPr>
        <p:spPr/>
        <p:txBody>
          <a:bodyPr>
            <a:normAutofit lnSpcReduction="10000"/>
          </a:bodyPr>
          <a:lstStyle/>
          <a:p>
            <a:pPr marL="0" marR="0" indent="0">
              <a:spcBef>
                <a:spcPts val="200"/>
              </a:spcBef>
              <a:spcAft>
                <a:spcPts val="0"/>
              </a:spcAft>
              <a:buNone/>
            </a:pPr>
            <a:r>
              <a:rPr lang="en-US" sz="24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Logic Theorist (1955)</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Capabilities: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Symbolic Reasoning:</a:t>
            </a:r>
            <a:r>
              <a:rPr lang="en-US" sz="1800" dirty="0">
                <a:effectLst/>
                <a:latin typeface="Segoe UI" panose="020B0502040204020203" pitchFamily="34" charset="0"/>
                <a:ea typeface="Times New Roman" panose="02020603050405020304" pitchFamily="18" charset="0"/>
              </a:rPr>
              <a:t> Developed by Allen Newell, J.C. Shaw, and Herbert A. Simon, the Logic Theorist was the first program to mimic human problem-solving skills, utilizing symbolic reasoning to solve mathematical theorems.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Proof Generation:</a:t>
            </a:r>
            <a:r>
              <a:rPr lang="en-US" sz="1800" dirty="0">
                <a:effectLst/>
                <a:latin typeface="Segoe UI" panose="020B0502040204020203" pitchFamily="34" charset="0"/>
                <a:ea typeface="Times New Roman" panose="02020603050405020304" pitchFamily="18" charset="0"/>
              </a:rPr>
              <a:t> It was capable of proving mathematical theorems by representing them as logical statements and utilizing a search tree to explore possible proofs, finding alternative solutions to the ones used by humans.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and Optimization:</a:t>
            </a:r>
            <a:r>
              <a:rPr lang="en-US" sz="1800" dirty="0">
                <a:effectLst/>
                <a:latin typeface="Segoe UI" panose="020B0502040204020203" pitchFamily="34" charset="0"/>
                <a:ea typeface="Times New Roman" panose="02020603050405020304" pitchFamily="18" charset="0"/>
              </a:rPr>
              <a:t> The Logic Theorist could learn and improve upon its previous solutions, optimizing its performance in theorem proving.</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03119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fontScale="92500" lnSpcReduction="20000"/>
          </a:bodyPr>
          <a:lstStyle/>
          <a:p>
            <a:r>
              <a:rPr lang="en-US" dirty="0"/>
              <a:t>This is extremely interesting!  It is a topic at the boundary between mathematics and philosophy</a:t>
            </a:r>
          </a:p>
          <a:p>
            <a:r>
              <a:rPr lang="en-US" dirty="0"/>
              <a:t>The idea is that logical human thought processes can be expressed in terms of mathematical expressions involving True/False statements.</a:t>
            </a:r>
          </a:p>
          <a:p>
            <a:endParaRPr lang="en-US" dirty="0"/>
          </a:p>
          <a:p>
            <a:r>
              <a:rPr lang="en-US" dirty="0"/>
              <a:t>Example:  Jane is a medical doctor.  All medical doctors are human.  Therefore, Jane is a human.</a:t>
            </a:r>
          </a:p>
          <a:p>
            <a:endParaRPr lang="en-US" dirty="0"/>
          </a:p>
          <a:p>
            <a:r>
              <a:rPr lang="en-US" dirty="0"/>
              <a:t>Let the (predicate) statement “is a doctor” be represented by P</a:t>
            </a:r>
          </a:p>
          <a:p>
            <a:r>
              <a:rPr lang="en-US" dirty="0"/>
              <a:t>Let the (predicate) statement ”is human” be represented by Q</a:t>
            </a:r>
          </a:p>
          <a:p>
            <a:endParaRPr lang="en-US" dirty="0"/>
          </a:p>
          <a:p>
            <a:r>
              <a:rPr lang="en-US" dirty="0"/>
              <a:t>We can then represent the statement “All medical doctors are human” by:  P ➔ Q   (”P implies Q”)</a:t>
            </a:r>
          </a:p>
          <a:p>
            <a:r>
              <a:rPr lang="en-US" dirty="0"/>
              <a:t>We can represent the statement “Jane is a doctor” by:  P = True</a:t>
            </a:r>
          </a:p>
          <a:p>
            <a:r>
              <a:rPr lang="en-US" dirty="0"/>
              <a:t>Thus, we can infer that Q = True.  Therefore, Jane is human.</a:t>
            </a:r>
          </a:p>
        </p:txBody>
      </p:sp>
    </p:spTree>
    <p:extLst>
      <p:ext uri="{BB962C8B-B14F-4D97-AF65-F5344CB8AC3E}">
        <p14:creationId xmlns:p14="http://schemas.microsoft.com/office/powerpoint/2010/main" val="140886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2:</a:t>
            </a:r>
          </a:p>
          <a:p>
            <a:endParaRPr lang="en-US" dirty="0"/>
          </a:p>
          <a:p>
            <a:r>
              <a:rPr lang="en-US" dirty="0"/>
              <a:t>“In Newport News, sometimes it is raining, and sometimes a person is asleep.”</a:t>
            </a:r>
          </a:p>
          <a:p>
            <a:r>
              <a:rPr lang="en-US" dirty="0"/>
              <a:t>Let “is raining” be represented by P</a:t>
            </a:r>
          </a:p>
          <a:p>
            <a:r>
              <a:rPr lang="en-US" dirty="0"/>
              <a:t>Let ”is asleep” by represented by Q</a:t>
            </a:r>
          </a:p>
          <a:p>
            <a:endParaRPr lang="en-US" dirty="0"/>
          </a:p>
          <a:p>
            <a:r>
              <a:rPr lang="en-US" dirty="0"/>
              <a:t>Consider now the expression P v Q … this means “P or Q”.  We can construct a “truth table” for this: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3710638262"/>
              </p:ext>
            </p:extLst>
          </p:nvPr>
        </p:nvGraphicFramePr>
        <p:xfrm>
          <a:off x="4733160" y="4976355"/>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P=0</a:t>
                      </a:r>
                    </a:p>
                  </a:txBody>
                  <a:tcPr/>
                </a:tc>
                <a:tc>
                  <a:txBody>
                    <a:bodyPr/>
                    <a:lstStyle/>
                    <a:p>
                      <a:r>
                        <a:rPr lang="en-US" dirty="0"/>
                        <a:t>P=1</a:t>
                      </a:r>
                    </a:p>
                  </a:txBody>
                  <a:tcPr/>
                </a:tc>
                <a:extLst>
                  <a:ext uri="{0D108BD9-81ED-4DB2-BD59-A6C34878D82A}">
                    <a16:rowId xmlns:a16="http://schemas.microsoft.com/office/drawing/2014/main" val="2685495327"/>
                  </a:ext>
                </a:extLst>
              </a:tr>
              <a:tr h="457200">
                <a:tc>
                  <a:txBody>
                    <a:bodyPr/>
                    <a:lstStyle/>
                    <a:p>
                      <a:r>
                        <a:rPr lang="en-US" dirty="0"/>
                        <a:t>Q=0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Q=1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105931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a:xfrm>
            <a:off x="1066800" y="2103119"/>
            <a:ext cx="10058400" cy="4192577"/>
          </a:xfrm>
        </p:spPr>
        <p:txBody>
          <a:bodyPr>
            <a:normAutofit fontScale="62500" lnSpcReduction="20000"/>
          </a:bodyPr>
          <a:lstStyle/>
          <a:p>
            <a:pPr marL="0" indent="0">
              <a:buNone/>
            </a:pPr>
            <a:r>
              <a:rPr lang="en-US" sz="2100" dirty="0"/>
              <a:t>Now, consider now the expression Q v P … We can construct a “truth table” for this:</a:t>
            </a:r>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Of course, it’s exactly the same!  So, we can then write that:</a:t>
            </a:r>
          </a:p>
          <a:p>
            <a:pPr marL="0" indent="0">
              <a:buNone/>
            </a:pPr>
            <a:endParaRPr lang="en-US" sz="2100" dirty="0"/>
          </a:p>
          <a:p>
            <a:pPr marL="0" indent="0">
              <a:buNone/>
            </a:pPr>
            <a:r>
              <a:rPr lang="en-US" sz="2100" dirty="0"/>
              <a:t>				</a:t>
            </a:r>
            <a:r>
              <a:rPr lang="en-US" sz="4600" dirty="0"/>
              <a:t>P v Q = Q v P</a:t>
            </a:r>
          </a:p>
          <a:p>
            <a:pPr marL="0" indent="0">
              <a:buNone/>
            </a:pPr>
            <a:endParaRPr lang="en-US" sz="2100" dirty="0"/>
          </a:p>
          <a:p>
            <a:pPr marL="0" indent="0">
              <a:buNone/>
            </a:pPr>
            <a:r>
              <a:rPr lang="en-US" sz="2100" dirty="0"/>
              <a:t>This is known as an AXIOM.  We can’t really “prove” axioms, but we accept them to be true statements, and can use them as parts of proofs of other statements.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468814059"/>
              </p:ext>
            </p:extLst>
          </p:nvPr>
        </p:nvGraphicFramePr>
        <p:xfrm>
          <a:off x="4291726" y="2656332"/>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Q=0</a:t>
                      </a:r>
                    </a:p>
                  </a:txBody>
                  <a:tcPr/>
                </a:tc>
                <a:tc>
                  <a:txBody>
                    <a:bodyPr/>
                    <a:lstStyle/>
                    <a:p>
                      <a:r>
                        <a:rPr lang="en-US" dirty="0"/>
                        <a:t>Q=1</a:t>
                      </a:r>
                    </a:p>
                  </a:txBody>
                  <a:tcPr/>
                </a:tc>
                <a:extLst>
                  <a:ext uri="{0D108BD9-81ED-4DB2-BD59-A6C34878D82A}">
                    <a16:rowId xmlns:a16="http://schemas.microsoft.com/office/drawing/2014/main" val="2685495327"/>
                  </a:ext>
                </a:extLst>
              </a:tr>
              <a:tr h="457200">
                <a:tc>
                  <a:txBody>
                    <a:bodyPr/>
                    <a:lstStyle/>
                    <a:p>
                      <a:r>
                        <a:rPr lang="en-US" dirty="0"/>
                        <a:t>P=0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P=1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362937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lnSpcReduction="10000"/>
          </a:bodyPr>
          <a:lstStyle/>
          <a:p>
            <a:r>
              <a:rPr lang="en-US" dirty="0"/>
              <a:t>Example 3:</a:t>
            </a:r>
          </a:p>
          <a:p>
            <a:r>
              <a:rPr lang="en-US" dirty="0"/>
              <a:t>Consider the following conversation:</a:t>
            </a:r>
          </a:p>
          <a:p>
            <a:r>
              <a:rPr lang="en-US" dirty="0"/>
              <a:t>Alice: “It is raining or snowing.”</a:t>
            </a:r>
          </a:p>
          <a:p>
            <a:r>
              <a:rPr lang="en-US" dirty="0"/>
              <a:t>Bob:  “No, Alice, you are wrong.”</a:t>
            </a:r>
          </a:p>
          <a:p>
            <a:r>
              <a:rPr lang="en-US" dirty="0"/>
              <a:t>Charlie: “Oh, OK, I understand.  It is … ?”</a:t>
            </a:r>
          </a:p>
          <a:p>
            <a:endParaRPr lang="en-US" dirty="0"/>
          </a:p>
          <a:p>
            <a:r>
              <a:rPr lang="en-US" dirty="0"/>
              <a:t>What should Charlie say?</a:t>
            </a:r>
          </a:p>
          <a:p>
            <a:r>
              <a:rPr lang="en-US" dirty="0"/>
              <a:t>Let “is raining” be represented by P, and “is snowing” be represented by Q.</a:t>
            </a:r>
          </a:p>
          <a:p>
            <a:r>
              <a:rPr lang="en-US" dirty="0"/>
              <a:t>Alice:  P v Q.  (i.e. “is raining or snowing).”)</a:t>
            </a:r>
          </a:p>
          <a:p>
            <a:r>
              <a:rPr lang="en-US" dirty="0"/>
              <a:t>Bob:  ~(P v Q) (i.e. “is NOT (raining or snowing”)</a:t>
            </a:r>
          </a:p>
          <a:p>
            <a:pPr lvl="1"/>
            <a:endParaRPr lang="en-US" dirty="0"/>
          </a:p>
        </p:txBody>
      </p:sp>
    </p:spTree>
    <p:extLst>
      <p:ext uri="{BB962C8B-B14F-4D97-AF65-F5344CB8AC3E}">
        <p14:creationId xmlns:p14="http://schemas.microsoft.com/office/powerpoint/2010/main" val="1277985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3:</a:t>
            </a:r>
          </a:p>
          <a:p>
            <a:endParaRPr lang="en-US" dirty="0"/>
          </a:p>
          <a:p>
            <a:pPr lvl="1"/>
            <a:endParaRPr lang="en-US" dirty="0"/>
          </a:p>
          <a:p>
            <a:pPr marL="274320" lvl="1" indent="0">
              <a:buNone/>
            </a:pPr>
            <a:endParaRPr lang="en-US" dirty="0"/>
          </a:p>
          <a:p>
            <a:pPr lvl="8"/>
            <a:r>
              <a:rPr lang="en-US" dirty="0"/>
              <a:t>          Alice					Bob</a:t>
            </a:r>
          </a:p>
        </p:txBody>
      </p:sp>
      <p:graphicFrame>
        <p:nvGraphicFramePr>
          <p:cNvPr id="4" name="Table 3">
            <a:extLst>
              <a:ext uri="{FF2B5EF4-FFF2-40B4-BE49-F238E27FC236}">
                <a16:creationId xmlns:a16="http://schemas.microsoft.com/office/drawing/2014/main" id="{4B392FE2-E3F9-3E02-FC27-9A3B58600616}"/>
              </a:ext>
            </a:extLst>
          </p:cNvPr>
          <p:cNvGraphicFramePr>
            <a:graphicFrameLocks noGrp="1"/>
          </p:cNvGraphicFramePr>
          <p:nvPr>
            <p:extLst>
              <p:ext uri="{D42A27DB-BD31-4B8C-83A1-F6EECF244321}">
                <p14:modId xmlns:p14="http://schemas.microsoft.com/office/powerpoint/2010/main" val="1201335674"/>
              </p:ext>
            </p:extLst>
          </p:nvPr>
        </p:nvGraphicFramePr>
        <p:xfrm>
          <a:off x="4363546" y="3897009"/>
          <a:ext cx="4284716" cy="2475480"/>
        </p:xfrm>
        <a:graphic>
          <a:graphicData uri="http://schemas.openxmlformats.org/drawingml/2006/table">
            <a:tbl>
              <a:tblPr firstRow="1" bandRow="1">
                <a:tableStyleId>{5C22544A-7EE6-4342-B048-85BDC9FD1C3A}</a:tableStyleId>
              </a:tblPr>
              <a:tblGrid>
                <a:gridCol w="1071179">
                  <a:extLst>
                    <a:ext uri="{9D8B030D-6E8A-4147-A177-3AD203B41FA5}">
                      <a16:colId xmlns:a16="http://schemas.microsoft.com/office/drawing/2014/main" val="3515834882"/>
                    </a:ext>
                  </a:extLst>
                </a:gridCol>
                <a:gridCol w="1071179">
                  <a:extLst>
                    <a:ext uri="{9D8B030D-6E8A-4147-A177-3AD203B41FA5}">
                      <a16:colId xmlns:a16="http://schemas.microsoft.com/office/drawing/2014/main" val="423988179"/>
                    </a:ext>
                  </a:extLst>
                </a:gridCol>
                <a:gridCol w="1071179">
                  <a:extLst>
                    <a:ext uri="{9D8B030D-6E8A-4147-A177-3AD203B41FA5}">
                      <a16:colId xmlns:a16="http://schemas.microsoft.com/office/drawing/2014/main" val="851229261"/>
                    </a:ext>
                  </a:extLst>
                </a:gridCol>
                <a:gridCol w="1071179">
                  <a:extLst>
                    <a:ext uri="{9D8B030D-6E8A-4147-A177-3AD203B41FA5}">
                      <a16:colId xmlns:a16="http://schemas.microsoft.com/office/drawing/2014/main" val="983766327"/>
                    </a:ext>
                  </a:extLst>
                </a:gridCol>
              </a:tblGrid>
              <a:tr h="618870">
                <a:tc>
                  <a:txBody>
                    <a:bodyPr/>
                    <a:lstStyle/>
                    <a:p>
                      <a:endParaRPr lang="en-US"/>
                    </a:p>
                  </a:txBody>
                  <a:tcPr/>
                </a:tc>
                <a:tc>
                  <a:txBody>
                    <a:bodyPr/>
                    <a:lstStyle/>
                    <a:p>
                      <a:endParaRPr lang="en-US" dirty="0"/>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1123132895"/>
                  </a:ext>
                </a:extLst>
              </a:tr>
              <a:tr h="618870">
                <a:tc>
                  <a:txBody>
                    <a:bodyPr/>
                    <a:lstStyle/>
                    <a:p>
                      <a:endParaRPr lang="en-US" dirty="0"/>
                    </a:p>
                  </a:txBody>
                  <a:tcPr/>
                </a:tc>
                <a:tc>
                  <a:txBody>
                    <a:bodyPr/>
                    <a:lstStyle/>
                    <a:p>
                      <a:endParaRPr lang="en-US" dirty="0"/>
                    </a:p>
                  </a:txBody>
                  <a:tcPr/>
                </a:tc>
                <a:tc>
                  <a:txBody>
                    <a:bodyPr/>
                    <a:lstStyle/>
                    <a:p>
                      <a:r>
                        <a:rPr lang="en-US" dirty="0"/>
                        <a:t>~P = 1</a:t>
                      </a:r>
                    </a:p>
                  </a:txBody>
                  <a:tcPr/>
                </a:tc>
                <a:tc>
                  <a:txBody>
                    <a:bodyPr/>
                    <a:lstStyle/>
                    <a:p>
                      <a:r>
                        <a:rPr lang="en-US" dirty="0"/>
                        <a:t>~P = 0</a:t>
                      </a:r>
                    </a:p>
                  </a:txBody>
                  <a:tcPr/>
                </a:tc>
                <a:extLst>
                  <a:ext uri="{0D108BD9-81ED-4DB2-BD59-A6C34878D82A}">
                    <a16:rowId xmlns:a16="http://schemas.microsoft.com/office/drawing/2014/main" val="3555492024"/>
                  </a:ext>
                </a:extLst>
              </a:tr>
              <a:tr h="618870">
                <a:tc>
                  <a:txBody>
                    <a:bodyPr/>
                    <a:lstStyle/>
                    <a:p>
                      <a:r>
                        <a:rPr lang="en-US" dirty="0"/>
                        <a:t>Q = 0</a:t>
                      </a:r>
                    </a:p>
                  </a:txBody>
                  <a:tcPr/>
                </a:tc>
                <a:tc>
                  <a:txBody>
                    <a:bodyPr/>
                    <a:lstStyle/>
                    <a:p>
                      <a:r>
                        <a:rPr lang="en-US" dirty="0"/>
                        <a:t>~Q = 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08894833"/>
                  </a:ext>
                </a:extLst>
              </a:tr>
              <a:tr h="618870">
                <a:tc>
                  <a:txBody>
                    <a:bodyPr/>
                    <a:lstStyle/>
                    <a:p>
                      <a:r>
                        <a:rPr lang="en-US" dirty="0"/>
                        <a:t>Q = 1</a:t>
                      </a:r>
                    </a:p>
                  </a:txBody>
                  <a:tcPr/>
                </a:tc>
                <a:tc>
                  <a:txBody>
                    <a:bodyPr/>
                    <a:lstStyle/>
                    <a:p>
                      <a:r>
                        <a:rPr lang="en-US" dirty="0"/>
                        <a:t>~Q =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91111720"/>
                  </a:ext>
                </a:extLst>
              </a:tr>
            </a:tbl>
          </a:graphicData>
        </a:graphic>
      </p:graphicFrame>
      <p:graphicFrame>
        <p:nvGraphicFramePr>
          <p:cNvPr id="7" name="Table 6">
            <a:extLst>
              <a:ext uri="{FF2B5EF4-FFF2-40B4-BE49-F238E27FC236}">
                <a16:creationId xmlns:a16="http://schemas.microsoft.com/office/drawing/2014/main" id="{16ACCF71-ED2F-B840-0450-BA316ED8526A}"/>
              </a:ext>
            </a:extLst>
          </p:cNvPr>
          <p:cNvGraphicFramePr>
            <a:graphicFrameLocks noGrp="1"/>
          </p:cNvGraphicFramePr>
          <p:nvPr>
            <p:extLst>
              <p:ext uri="{D42A27DB-BD31-4B8C-83A1-F6EECF244321}">
                <p14:modId xmlns:p14="http://schemas.microsoft.com/office/powerpoint/2010/main" val="3255572988"/>
              </p:ext>
            </p:extLst>
          </p:nvPr>
        </p:nvGraphicFramePr>
        <p:xfrm>
          <a:off x="3062016"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3555564645"/>
                    </a:ext>
                  </a:extLst>
                </a:gridCol>
                <a:gridCol w="962280">
                  <a:extLst>
                    <a:ext uri="{9D8B030D-6E8A-4147-A177-3AD203B41FA5}">
                      <a16:colId xmlns:a16="http://schemas.microsoft.com/office/drawing/2014/main" val="2319811787"/>
                    </a:ext>
                  </a:extLst>
                </a:gridCol>
                <a:gridCol w="962280">
                  <a:extLst>
                    <a:ext uri="{9D8B030D-6E8A-4147-A177-3AD203B41FA5}">
                      <a16:colId xmlns:a16="http://schemas.microsoft.com/office/drawing/2014/main" val="422772927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3900086757"/>
                  </a:ext>
                </a:extLst>
              </a:tr>
              <a:tr h="569171">
                <a:tc>
                  <a:txBody>
                    <a:bodyPr/>
                    <a:lstStyle/>
                    <a:p>
                      <a:r>
                        <a:rPr lang="en-US" dirty="0"/>
                        <a:t>Q = 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319882806"/>
                  </a:ext>
                </a:extLst>
              </a:tr>
              <a:tr h="569171">
                <a:tc>
                  <a:txBody>
                    <a:bodyPr/>
                    <a:lstStyle/>
                    <a:p>
                      <a:r>
                        <a:rPr lang="en-US" dirty="0"/>
                        <a:t>Q =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285766246"/>
                  </a:ext>
                </a:extLst>
              </a:tr>
            </a:tbl>
          </a:graphicData>
        </a:graphic>
      </p:graphicFrame>
      <p:graphicFrame>
        <p:nvGraphicFramePr>
          <p:cNvPr id="8" name="Table 7">
            <a:extLst>
              <a:ext uri="{FF2B5EF4-FFF2-40B4-BE49-F238E27FC236}">
                <a16:creationId xmlns:a16="http://schemas.microsoft.com/office/drawing/2014/main" id="{BEA0B7EC-6C40-BA94-8178-E1E7F8A65B64}"/>
              </a:ext>
            </a:extLst>
          </p:cNvPr>
          <p:cNvGraphicFramePr>
            <a:graphicFrameLocks noGrp="1"/>
          </p:cNvGraphicFramePr>
          <p:nvPr>
            <p:extLst>
              <p:ext uri="{D42A27DB-BD31-4B8C-83A1-F6EECF244321}">
                <p14:modId xmlns:p14="http://schemas.microsoft.com/office/powerpoint/2010/main" val="3417852361"/>
              </p:ext>
            </p:extLst>
          </p:nvPr>
        </p:nvGraphicFramePr>
        <p:xfrm>
          <a:off x="7204842"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1657160738"/>
                    </a:ext>
                  </a:extLst>
                </a:gridCol>
                <a:gridCol w="962280">
                  <a:extLst>
                    <a:ext uri="{9D8B030D-6E8A-4147-A177-3AD203B41FA5}">
                      <a16:colId xmlns:a16="http://schemas.microsoft.com/office/drawing/2014/main" val="4177012632"/>
                    </a:ext>
                  </a:extLst>
                </a:gridCol>
                <a:gridCol w="962280">
                  <a:extLst>
                    <a:ext uri="{9D8B030D-6E8A-4147-A177-3AD203B41FA5}">
                      <a16:colId xmlns:a16="http://schemas.microsoft.com/office/drawing/2014/main" val="147105234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2232656076"/>
                  </a:ext>
                </a:extLst>
              </a:tr>
              <a:tr h="569171">
                <a:tc>
                  <a:txBody>
                    <a:bodyPr/>
                    <a:lstStyle/>
                    <a:p>
                      <a:r>
                        <a:rPr lang="en-US" dirty="0"/>
                        <a:t>Q = 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186473312"/>
                  </a:ext>
                </a:extLst>
              </a:tr>
              <a:tr h="569171">
                <a:tc>
                  <a:txBody>
                    <a:bodyPr/>
                    <a:lstStyle/>
                    <a:p>
                      <a:r>
                        <a:rPr lang="en-US" dirty="0"/>
                        <a:t>Q =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53326949"/>
                  </a:ext>
                </a:extLst>
              </a:tr>
            </a:tbl>
          </a:graphicData>
        </a:graphic>
      </p:graphicFrame>
      <p:sp>
        <p:nvSpPr>
          <p:cNvPr id="9" name="TextBox 8">
            <a:extLst>
              <a:ext uri="{FF2B5EF4-FFF2-40B4-BE49-F238E27FC236}">
                <a16:creationId xmlns:a16="http://schemas.microsoft.com/office/drawing/2014/main" id="{19DD6E15-6EE6-ADA0-F1C8-1BA36A447C67}"/>
              </a:ext>
            </a:extLst>
          </p:cNvPr>
          <p:cNvSpPr txBox="1"/>
          <p:nvPr/>
        </p:nvSpPr>
        <p:spPr>
          <a:xfrm>
            <a:off x="455740" y="4474474"/>
            <a:ext cx="3674826" cy="1292662"/>
          </a:xfrm>
          <a:prstGeom prst="rect">
            <a:avLst/>
          </a:prstGeom>
          <a:noFill/>
        </p:spPr>
        <p:txBody>
          <a:bodyPr wrap="square" rtlCol="0">
            <a:spAutoFit/>
          </a:bodyPr>
          <a:lstStyle/>
          <a:p>
            <a:r>
              <a:rPr lang="en-US" dirty="0"/>
              <a:t>Charlie:  ”It is not raining and it is not snowing.”</a:t>
            </a:r>
          </a:p>
          <a:p>
            <a:endParaRPr lang="en-US" dirty="0"/>
          </a:p>
          <a:p>
            <a:r>
              <a:rPr lang="en-US" sz="2400" dirty="0">
                <a:solidFill>
                  <a:srgbClr val="FF0000"/>
                </a:solidFill>
              </a:rPr>
              <a:t>~(P v Q) = ~P * ~Q</a:t>
            </a:r>
          </a:p>
        </p:txBody>
      </p:sp>
    </p:spTree>
    <p:extLst>
      <p:ext uri="{BB962C8B-B14F-4D97-AF65-F5344CB8AC3E}">
        <p14:creationId xmlns:p14="http://schemas.microsoft.com/office/powerpoint/2010/main" val="2253203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67EB810-1334-A52C-4795-E23FF8B1FF89}"/>
              </a:ext>
            </a:extLst>
          </p:cNvPr>
          <p:cNvSpPr>
            <a:spLocks noGrp="1"/>
          </p:cNvSpPr>
          <p:nvPr>
            <p:ph type="title"/>
          </p:nvPr>
        </p:nvSpPr>
        <p:spPr>
          <a:xfrm>
            <a:off x="868680" y="642593"/>
            <a:ext cx="6281928" cy="1744183"/>
          </a:xfrm>
        </p:spPr>
        <p:txBody>
          <a:bodyPr>
            <a:normAutofit/>
          </a:bodyPr>
          <a:lstStyle/>
          <a:p>
            <a:r>
              <a:rPr lang="en-US" dirty="0"/>
              <a:t>So, what’s the point?</a:t>
            </a:r>
          </a:p>
        </p:txBody>
      </p:sp>
      <p:sp>
        <p:nvSpPr>
          <p:cNvPr id="3" name="Content Placeholder 2">
            <a:extLst>
              <a:ext uri="{FF2B5EF4-FFF2-40B4-BE49-F238E27FC236}">
                <a16:creationId xmlns:a16="http://schemas.microsoft.com/office/drawing/2014/main" id="{6BF6E168-EBD0-2C7A-F6E4-637DAD23AEFC}"/>
              </a:ext>
            </a:extLst>
          </p:cNvPr>
          <p:cNvSpPr>
            <a:spLocks noGrp="1"/>
          </p:cNvSpPr>
          <p:nvPr>
            <p:ph idx="1"/>
          </p:nvPr>
        </p:nvSpPr>
        <p:spPr>
          <a:xfrm>
            <a:off x="868680" y="2386584"/>
            <a:ext cx="6281928" cy="3648456"/>
          </a:xfrm>
        </p:spPr>
        <p:txBody>
          <a:bodyPr>
            <a:normAutofit/>
          </a:bodyPr>
          <a:lstStyle/>
          <a:p>
            <a:r>
              <a:rPr lang="en-US" dirty="0"/>
              <a:t>In 1910, Whitehead and Russell published Principia Mathematica, where they developed a series of logical PROOFS,  starting from a set of six basic axioms</a:t>
            </a:r>
          </a:p>
          <a:p>
            <a:r>
              <a:rPr lang="en-US" dirty="0"/>
              <a:t>The guys (Simon, Newell, and Shaw) that designed and wrote Logic Theorist set out to write a computer program that could  figure out these proofs, using only the six axioms</a:t>
            </a:r>
          </a:p>
          <a:p>
            <a:r>
              <a:rPr lang="en-US" dirty="0"/>
              <a:t>The results were quite fascinating!</a:t>
            </a:r>
          </a:p>
          <a:p>
            <a:endParaRPr lang="en-US" dirty="0"/>
          </a:p>
        </p:txBody>
      </p:sp>
      <p:pic>
        <p:nvPicPr>
          <p:cNvPr id="5" name="Picture 4" descr="A paper with math equations&#10;&#10;Description automatically generated with medium confidence">
            <a:extLst>
              <a:ext uri="{FF2B5EF4-FFF2-40B4-BE49-F238E27FC236}">
                <a16:creationId xmlns:a16="http://schemas.microsoft.com/office/drawing/2014/main" id="{49242F9E-F372-CC86-24F7-A2BD32AA7453}"/>
              </a:ext>
            </a:extLst>
          </p:cNvPr>
          <p:cNvPicPr>
            <a:picLocks noChangeAspect="1"/>
          </p:cNvPicPr>
          <p:nvPr/>
        </p:nvPicPr>
        <p:blipFill rotWithShape="1">
          <a:blip r:embed="rId2"/>
          <a:srcRect r="2824" b="-2"/>
          <a:stretch/>
        </p:blipFill>
        <p:spPr>
          <a:xfrm>
            <a:off x="7837370" y="237744"/>
            <a:ext cx="4124416" cy="6382512"/>
          </a:xfrm>
          <a:prstGeom prst="rect">
            <a:avLst/>
          </a:prstGeom>
        </p:spPr>
      </p:pic>
    </p:spTree>
    <p:extLst>
      <p:ext uri="{BB962C8B-B14F-4D97-AF65-F5344CB8AC3E}">
        <p14:creationId xmlns:p14="http://schemas.microsoft.com/office/powerpoint/2010/main" val="2774476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7716-5146-DCCE-D3BF-8C7ED8653258}"/>
              </a:ext>
            </a:extLst>
          </p:cNvPr>
          <p:cNvSpPr>
            <a:spLocks noGrp="1"/>
          </p:cNvSpPr>
          <p:nvPr>
            <p:ph type="title"/>
          </p:nvPr>
        </p:nvSpPr>
        <p:spPr/>
        <p:txBody>
          <a:bodyPr/>
          <a:lstStyle/>
          <a:p>
            <a:r>
              <a:rPr lang="en-US" dirty="0"/>
              <a:t>Logic Theorist</a:t>
            </a:r>
          </a:p>
        </p:txBody>
      </p:sp>
      <p:sp>
        <p:nvSpPr>
          <p:cNvPr id="3" name="Content Placeholder 2">
            <a:extLst>
              <a:ext uri="{FF2B5EF4-FFF2-40B4-BE49-F238E27FC236}">
                <a16:creationId xmlns:a16="http://schemas.microsoft.com/office/drawing/2014/main" id="{E8EA1AD5-3604-886C-CD22-585D0CFC9B68}"/>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Simon: </a:t>
            </a:r>
            <a:r>
              <a:rPr lang="en-US" b="0" i="0" dirty="0">
                <a:solidFill>
                  <a:srgbClr val="212529"/>
                </a:solidFill>
                <a:effectLst/>
                <a:latin typeface="Arial" panose="020B0604020202020204" pitchFamily="34" charset="0"/>
                <a:cs typeface="Arial" panose="020B0604020202020204" pitchFamily="34" charset="0"/>
              </a:rPr>
              <a:t>“We </a:t>
            </a:r>
            <a:r>
              <a:rPr lang="en-US" b="0" i="0" dirty="0">
                <a:solidFill>
                  <a:srgbClr val="FF0000"/>
                </a:solidFill>
                <a:effectLst/>
                <a:latin typeface="Arial" panose="020B0604020202020204" pitchFamily="34" charset="0"/>
                <a:cs typeface="Arial" panose="020B0604020202020204" pitchFamily="34" charset="0"/>
              </a:rPr>
              <a:t>invented a computer program capable of thinking non-numerically</a:t>
            </a:r>
            <a:r>
              <a:rPr lang="en-US" b="0" i="0" dirty="0">
                <a:solidFill>
                  <a:srgbClr val="212529"/>
                </a:solidFill>
                <a:effectLst/>
                <a:latin typeface="Arial" panose="020B0604020202020204" pitchFamily="34" charset="0"/>
                <a:cs typeface="Arial" panose="020B0604020202020204" pitchFamily="34" charset="0"/>
              </a:rPr>
              <a:t>, and thereby solved the venerable mind-body problem, explaining how a system composed of matter can have the properties of mind.”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The proofs were, in some cases, </a:t>
            </a:r>
            <a:r>
              <a:rPr lang="en-US" dirty="0">
                <a:solidFill>
                  <a:srgbClr val="FF0000"/>
                </a:solidFill>
                <a:latin typeface="Arial" panose="020B0604020202020204" pitchFamily="34" charset="0"/>
                <a:cs typeface="Arial" panose="020B0604020202020204" pitchFamily="34" charset="0"/>
              </a:rPr>
              <a:t>more direct </a:t>
            </a:r>
            <a:r>
              <a:rPr lang="en-US" dirty="0">
                <a:solidFill>
                  <a:srgbClr val="212529"/>
                </a:solidFill>
                <a:latin typeface="Arial" panose="020B0604020202020204" pitchFamily="34" charset="0"/>
                <a:cs typeface="Arial" panose="020B0604020202020204" pitchFamily="34" charset="0"/>
              </a:rPr>
              <a:t>(fewer steps) than the human proofs offered by Russell and Whitehead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The proofs were, in some cases, </a:t>
            </a:r>
            <a:r>
              <a:rPr lang="en-US" dirty="0">
                <a:solidFill>
                  <a:srgbClr val="FF0000"/>
                </a:solidFill>
                <a:latin typeface="Arial" panose="020B0604020202020204" pitchFamily="34" charset="0"/>
                <a:cs typeface="Arial" panose="020B0604020202020204" pitchFamily="34" charset="0"/>
              </a:rPr>
              <a:t>much more detailed </a:t>
            </a:r>
            <a:r>
              <a:rPr lang="en-US" dirty="0">
                <a:solidFill>
                  <a:srgbClr val="212529"/>
                </a:solidFill>
                <a:latin typeface="Arial" panose="020B0604020202020204" pitchFamily="34" charset="0"/>
                <a:cs typeface="Arial" panose="020B0604020202020204" pitchFamily="34" charset="0"/>
              </a:rPr>
              <a:t>than the human proofs offered by Russell and Whitehead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Pamela </a:t>
            </a:r>
            <a:r>
              <a:rPr lang="en-US" dirty="0" err="1">
                <a:solidFill>
                  <a:srgbClr val="212529"/>
                </a:solidFill>
                <a:latin typeface="Arial" panose="020B0604020202020204" pitchFamily="34" charset="0"/>
                <a:cs typeface="Arial" panose="020B0604020202020204" pitchFamily="34" charset="0"/>
              </a:rPr>
              <a:t>McCorduck</a:t>
            </a:r>
            <a:r>
              <a:rPr lang="en-US" dirty="0">
                <a:solidFill>
                  <a:srgbClr val="212529"/>
                </a:solidFill>
                <a:latin typeface="Arial" panose="020B0604020202020204" pitchFamily="34" charset="0"/>
                <a:cs typeface="Arial" panose="020B0604020202020204" pitchFamily="34" charset="0"/>
              </a:rPr>
              <a:t>: “</a:t>
            </a:r>
            <a:r>
              <a:rPr lang="en-US" b="0" i="0" dirty="0">
                <a:solidFill>
                  <a:srgbClr val="202122"/>
                </a:solidFill>
                <a:effectLst/>
                <a:latin typeface="Arial" panose="020B0604020202020204" pitchFamily="34" charset="0"/>
                <a:cs typeface="Arial" panose="020B0604020202020204" pitchFamily="34" charset="0"/>
              </a:rPr>
              <a:t>proof positive that a machine could perform tasks heretofore considered </a:t>
            </a:r>
            <a:r>
              <a:rPr lang="en-US" b="0" i="0" dirty="0">
                <a:solidFill>
                  <a:srgbClr val="FF0000"/>
                </a:solidFill>
                <a:effectLst/>
                <a:latin typeface="Arial" panose="020B0604020202020204" pitchFamily="34" charset="0"/>
                <a:cs typeface="Arial" panose="020B0604020202020204" pitchFamily="34" charset="0"/>
              </a:rPr>
              <a:t>intelligent, creative and uniquely human</a:t>
            </a:r>
            <a:r>
              <a:rPr lang="en-US" b="0" i="0" dirty="0">
                <a:solidFill>
                  <a:srgbClr val="202122"/>
                </a:solidFill>
                <a:effectLst/>
                <a:latin typeface="Arial" panose="020B0604020202020204" pitchFamily="34" charset="0"/>
                <a:cs typeface="Arial" panose="020B0604020202020204" pitchFamily="34" charset="0"/>
              </a:rPr>
              <a:t>” -&gt; Strong AI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65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4719</TotalTime>
  <Words>4068</Words>
  <Application>Microsoft Macintosh PowerPoint</Application>
  <PresentationFormat>Widescreen</PresentationFormat>
  <Paragraphs>377</Paragraphs>
  <Slides>38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Calibri Light</vt:lpstr>
      <vt:lpstr>Garamond</vt:lpstr>
      <vt:lpstr>Segoe UI</vt:lpstr>
      <vt:lpstr>sohne</vt:lpstr>
      <vt:lpstr>Söhne</vt:lpstr>
      <vt:lpstr>Symbol</vt:lpstr>
      <vt:lpstr>Times New Roman</vt:lpstr>
      <vt:lpstr>SavonVTI</vt:lpstr>
      <vt:lpstr>Tracing the arc</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The Turing Test (1950)</vt:lpstr>
      <vt:lpstr>Impacts and Critiques</vt:lpstr>
      <vt:lpstr>Impacts and Critiques</vt:lpstr>
      <vt:lpstr>Searle’s Chinese Room Argument</vt:lpstr>
      <vt:lpstr>Turing Test Conclusions</vt:lpstr>
      <vt:lpstr>What Questions Would You Ask in a Turing Test?</vt:lpstr>
      <vt:lpstr>What did ChatGPT say?</vt:lpstr>
      <vt:lpstr>How Does Machine Learning Work?</vt:lpstr>
      <vt:lpstr>Rules of the Game</vt:lpstr>
      <vt:lpstr>Traditional Computer Programming</vt:lpstr>
      <vt:lpstr>Traditional Computer Programming</vt:lpstr>
      <vt:lpstr>Machine Learning Approach</vt:lpstr>
      <vt:lpstr>What does the AI “Engine” Look Like?</vt:lpstr>
      <vt:lpstr>“Traditional” Mathematical Modeling in AI</vt:lpstr>
      <vt:lpstr>“Traditional” Mathematical Modeling in AI</vt:lpstr>
      <vt:lpstr>Results</vt:lpstr>
      <vt:lpstr>Results</vt:lpstr>
      <vt:lpstr>Conclusions</vt:lpstr>
      <vt:lpstr>The Darthmouth Conference (1956)</vt:lpstr>
      <vt:lpstr>The Darthmouth Conference (1956)</vt:lpstr>
      <vt:lpstr>Early Successes in AI</vt:lpstr>
      <vt:lpstr>Logical Reasoning</vt:lpstr>
      <vt:lpstr>Logical Reasoning</vt:lpstr>
      <vt:lpstr>Logical Reasoning</vt:lpstr>
      <vt:lpstr>Logical Reasoning</vt:lpstr>
      <vt:lpstr>Logical Reasoning</vt:lpstr>
      <vt:lpstr>So, what’s the point?</vt:lpstr>
      <vt:lpstr>Logic Theorist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24</cp:revision>
  <dcterms:created xsi:type="dcterms:W3CDTF">2023-10-14T18:04:06Z</dcterms:created>
  <dcterms:modified xsi:type="dcterms:W3CDTF">2023-10-31T16:56:09Z</dcterms:modified>
</cp:coreProperties>
</file>