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71" r:id="rId7"/>
    <p:sldId id="272" r:id="rId8"/>
    <p:sldId id="274" r:id="rId9"/>
    <p:sldId id="270" r:id="rId10"/>
    <p:sldId id="28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F50E58-5D57-45B0-BC6D-52462A2ABC09}">
  <a:tblStyle styleId="{F2F50E58-5D57-45B0-BC6D-52462A2ABC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5" r:id="rId10"/>
    <p:sldLayoutId id="2147483667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46750" y="274432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</a:rPr>
              <a:t>Where we redefine the way you order.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BBAE9-604E-B813-CF06-552A2945A01C}"/>
              </a:ext>
            </a:extLst>
          </p:cNvPr>
          <p:cNvSpPr txBox="1"/>
          <p:nvPr/>
        </p:nvSpPr>
        <p:spPr>
          <a:xfrm>
            <a:off x="6090748" y="3707579"/>
            <a:ext cx="2852042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by:</a:t>
            </a:r>
            <a:endParaRPr lang="en-US" sz="12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James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Caranay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Jake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Bartolay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Kristoffer Bomediano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Adarne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Google Shape;1884;p35">
            <a:extLst>
              <a:ext uri="{FF2B5EF4-FFF2-40B4-BE49-F238E27FC236}">
                <a16:creationId xmlns:a16="http://schemas.microsoft.com/office/drawing/2014/main" id="{90558FFC-0640-795D-8F5D-1952034C5B0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723060" y="1160075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OrderXpress</a:t>
            </a:r>
            <a:endParaRPr sz="5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1995911" y="1722956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Picture 1881">
            <a:extLst>
              <a:ext uri="{FF2B5EF4-FFF2-40B4-BE49-F238E27FC236}">
                <a16:creationId xmlns:a16="http://schemas.microsoft.com/office/drawing/2014/main" id="{745B68ED-F075-9EFB-0F60-4F5CC8EE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35" y="1699257"/>
            <a:ext cx="2698671" cy="1597700"/>
          </a:xfrm>
          <a:prstGeom prst="rect">
            <a:avLst/>
          </a:prstGeom>
        </p:spPr>
      </p:pic>
      <p:grpSp>
        <p:nvGrpSpPr>
          <p:cNvPr id="2106" name="Google Shape;2106;p37"/>
          <p:cNvGrpSpPr/>
          <p:nvPr/>
        </p:nvGrpSpPr>
        <p:grpSpPr>
          <a:xfrm>
            <a:off x="490618" y="1298628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90618" y="2375515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90618" y="3453332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289700" y="151045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Company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15076" y="121530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Introduction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180467" y="229298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Why?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208731" y="261660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dirty="0"/>
              <a:t>Why this Concept?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47894" y="357833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Technologies Used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72787" y="144743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72787" y="252642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72787" y="360541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" name="Google Shape;3516;p62">
            <a:extLst>
              <a:ext uri="{FF2B5EF4-FFF2-40B4-BE49-F238E27FC236}">
                <a16:creationId xmlns:a16="http://schemas.microsoft.com/office/drawing/2014/main" id="{3B3E09F4-5B76-C927-5B84-0904B9B22A62}"/>
              </a:ext>
            </a:extLst>
          </p:cNvPr>
          <p:cNvGrpSpPr/>
          <p:nvPr/>
        </p:nvGrpSpPr>
        <p:grpSpPr>
          <a:xfrm>
            <a:off x="4471020" y="933619"/>
            <a:ext cx="4097650" cy="3780909"/>
            <a:chOff x="1230400" y="410075"/>
            <a:chExt cx="5124625" cy="4728500"/>
          </a:xfrm>
        </p:grpSpPr>
        <p:sp>
          <p:nvSpPr>
            <p:cNvPr id="3" name="Google Shape;3517;p62">
              <a:extLst>
                <a:ext uri="{FF2B5EF4-FFF2-40B4-BE49-F238E27FC236}">
                  <a16:creationId xmlns:a16="http://schemas.microsoft.com/office/drawing/2014/main" id="{EDB0E2E5-A4CE-2455-3195-F05A4ACB4919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18;p62">
              <a:extLst>
                <a:ext uri="{FF2B5EF4-FFF2-40B4-BE49-F238E27FC236}">
                  <a16:creationId xmlns:a16="http://schemas.microsoft.com/office/drawing/2014/main" id="{5B7A8A59-5931-5472-36B6-BB3AFE408D50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19;p62">
              <a:extLst>
                <a:ext uri="{FF2B5EF4-FFF2-40B4-BE49-F238E27FC236}">
                  <a16:creationId xmlns:a16="http://schemas.microsoft.com/office/drawing/2014/main" id="{A4E0A57D-55E9-C87A-0D3B-181B51AD8EBC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20;p62">
              <a:extLst>
                <a:ext uri="{FF2B5EF4-FFF2-40B4-BE49-F238E27FC236}">
                  <a16:creationId xmlns:a16="http://schemas.microsoft.com/office/drawing/2014/main" id="{610980DE-CB95-6DF2-983F-B691E271688C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21;p62">
              <a:extLst>
                <a:ext uri="{FF2B5EF4-FFF2-40B4-BE49-F238E27FC236}">
                  <a16:creationId xmlns:a16="http://schemas.microsoft.com/office/drawing/2014/main" id="{791F5F57-358E-CDBE-FA57-0B54EB2E8748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22;p62">
              <a:extLst>
                <a:ext uri="{FF2B5EF4-FFF2-40B4-BE49-F238E27FC236}">
                  <a16:creationId xmlns:a16="http://schemas.microsoft.com/office/drawing/2014/main" id="{03BC2816-629B-52DB-0360-98B794550345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3;p62">
              <a:extLst>
                <a:ext uri="{FF2B5EF4-FFF2-40B4-BE49-F238E27FC236}">
                  <a16:creationId xmlns:a16="http://schemas.microsoft.com/office/drawing/2014/main" id="{F5DB871D-264F-D066-CCB8-19223497C1FC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4;p62">
              <a:extLst>
                <a:ext uri="{FF2B5EF4-FFF2-40B4-BE49-F238E27FC236}">
                  <a16:creationId xmlns:a16="http://schemas.microsoft.com/office/drawing/2014/main" id="{19068F5E-BF03-B6A7-7026-6960CC3D0EE2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5;p62">
              <a:extLst>
                <a:ext uri="{FF2B5EF4-FFF2-40B4-BE49-F238E27FC236}">
                  <a16:creationId xmlns:a16="http://schemas.microsoft.com/office/drawing/2014/main" id="{B3473BFF-0298-05CE-4558-CBE67B0ECF5B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6;p62">
              <a:extLst>
                <a:ext uri="{FF2B5EF4-FFF2-40B4-BE49-F238E27FC236}">
                  <a16:creationId xmlns:a16="http://schemas.microsoft.com/office/drawing/2014/main" id="{6C2F97B4-C582-C1F2-3266-4C8C8E806022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7;p62">
              <a:extLst>
                <a:ext uri="{FF2B5EF4-FFF2-40B4-BE49-F238E27FC236}">
                  <a16:creationId xmlns:a16="http://schemas.microsoft.com/office/drawing/2014/main" id="{84F6313E-649B-816E-09BC-F4BFD55194C0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8;p62">
              <a:extLst>
                <a:ext uri="{FF2B5EF4-FFF2-40B4-BE49-F238E27FC236}">
                  <a16:creationId xmlns:a16="http://schemas.microsoft.com/office/drawing/2014/main" id="{550A46ED-9EBF-D3BD-E6A3-D2C9866FF510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9;p62">
              <a:extLst>
                <a:ext uri="{FF2B5EF4-FFF2-40B4-BE49-F238E27FC236}">
                  <a16:creationId xmlns:a16="http://schemas.microsoft.com/office/drawing/2014/main" id="{9CA107BB-A3A1-A94B-7B2D-A7F80749140A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30;p62">
              <a:extLst>
                <a:ext uri="{FF2B5EF4-FFF2-40B4-BE49-F238E27FC236}">
                  <a16:creationId xmlns:a16="http://schemas.microsoft.com/office/drawing/2014/main" id="{20B412E4-D233-348D-AB2B-BCDC9B15D616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31;p62">
              <a:extLst>
                <a:ext uri="{FF2B5EF4-FFF2-40B4-BE49-F238E27FC236}">
                  <a16:creationId xmlns:a16="http://schemas.microsoft.com/office/drawing/2014/main" id="{A3099F30-E532-0963-8749-FE02453E0C45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32;p62">
              <a:extLst>
                <a:ext uri="{FF2B5EF4-FFF2-40B4-BE49-F238E27FC236}">
                  <a16:creationId xmlns:a16="http://schemas.microsoft.com/office/drawing/2014/main" id="{AD85EAA9-EED9-90DD-13C1-B6F7F6838426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3;p62">
              <a:extLst>
                <a:ext uri="{FF2B5EF4-FFF2-40B4-BE49-F238E27FC236}">
                  <a16:creationId xmlns:a16="http://schemas.microsoft.com/office/drawing/2014/main" id="{FE068028-9010-9436-7D83-00C5F5F06D88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4;p62">
              <a:extLst>
                <a:ext uri="{FF2B5EF4-FFF2-40B4-BE49-F238E27FC236}">
                  <a16:creationId xmlns:a16="http://schemas.microsoft.com/office/drawing/2014/main" id="{E0B3DE14-C924-AA86-DF77-0E7638030E9D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5;p62">
              <a:extLst>
                <a:ext uri="{FF2B5EF4-FFF2-40B4-BE49-F238E27FC236}">
                  <a16:creationId xmlns:a16="http://schemas.microsoft.com/office/drawing/2014/main" id="{581B7EEB-B816-B144-D79F-514A7A59565E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6;p62">
              <a:extLst>
                <a:ext uri="{FF2B5EF4-FFF2-40B4-BE49-F238E27FC236}">
                  <a16:creationId xmlns:a16="http://schemas.microsoft.com/office/drawing/2014/main" id="{A692BD50-B75E-B844-CFEE-C75F46FD0A2F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7;p62">
              <a:extLst>
                <a:ext uri="{FF2B5EF4-FFF2-40B4-BE49-F238E27FC236}">
                  <a16:creationId xmlns:a16="http://schemas.microsoft.com/office/drawing/2014/main" id="{B1E2BEBF-58A0-7383-408D-613D588C6A79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8;p62">
              <a:extLst>
                <a:ext uri="{FF2B5EF4-FFF2-40B4-BE49-F238E27FC236}">
                  <a16:creationId xmlns:a16="http://schemas.microsoft.com/office/drawing/2014/main" id="{69CBDCE9-E225-3FCA-CB3C-66FD85C2087D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9;p62">
              <a:extLst>
                <a:ext uri="{FF2B5EF4-FFF2-40B4-BE49-F238E27FC236}">
                  <a16:creationId xmlns:a16="http://schemas.microsoft.com/office/drawing/2014/main" id="{F605FAA1-A9BF-47DE-B6ED-0D160FEC7A70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40;p62">
              <a:extLst>
                <a:ext uri="{FF2B5EF4-FFF2-40B4-BE49-F238E27FC236}">
                  <a16:creationId xmlns:a16="http://schemas.microsoft.com/office/drawing/2014/main" id="{D59DCAF9-2164-09E1-F895-49C1495FDAC6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41;p62">
              <a:extLst>
                <a:ext uri="{FF2B5EF4-FFF2-40B4-BE49-F238E27FC236}">
                  <a16:creationId xmlns:a16="http://schemas.microsoft.com/office/drawing/2014/main" id="{D93FA7D8-7F25-C782-CDE2-5CB9D86DA251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42;p62">
              <a:extLst>
                <a:ext uri="{FF2B5EF4-FFF2-40B4-BE49-F238E27FC236}">
                  <a16:creationId xmlns:a16="http://schemas.microsoft.com/office/drawing/2014/main" id="{2577A188-6C45-4B64-3C96-03D8D0625769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3;p62">
              <a:extLst>
                <a:ext uri="{FF2B5EF4-FFF2-40B4-BE49-F238E27FC236}">
                  <a16:creationId xmlns:a16="http://schemas.microsoft.com/office/drawing/2014/main" id="{ECC6643D-AA04-F9E5-07B2-355A4A04EB04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4;p62">
              <a:extLst>
                <a:ext uri="{FF2B5EF4-FFF2-40B4-BE49-F238E27FC236}">
                  <a16:creationId xmlns:a16="http://schemas.microsoft.com/office/drawing/2014/main" id="{B8CDF729-835F-6DAA-BC46-8F2685F09814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5;p62">
              <a:extLst>
                <a:ext uri="{FF2B5EF4-FFF2-40B4-BE49-F238E27FC236}">
                  <a16:creationId xmlns:a16="http://schemas.microsoft.com/office/drawing/2014/main" id="{B689BAA8-1ADD-63FF-6BB1-6BD9730D7117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6;p62">
              <a:extLst>
                <a:ext uri="{FF2B5EF4-FFF2-40B4-BE49-F238E27FC236}">
                  <a16:creationId xmlns:a16="http://schemas.microsoft.com/office/drawing/2014/main" id="{6314663B-8742-94C3-0E0E-4EBA0BD29EF7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7;p62">
              <a:extLst>
                <a:ext uri="{FF2B5EF4-FFF2-40B4-BE49-F238E27FC236}">
                  <a16:creationId xmlns:a16="http://schemas.microsoft.com/office/drawing/2014/main" id="{D66D680F-0A6D-880A-7A6C-731B31AC7909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8;p62">
              <a:extLst>
                <a:ext uri="{FF2B5EF4-FFF2-40B4-BE49-F238E27FC236}">
                  <a16:creationId xmlns:a16="http://schemas.microsoft.com/office/drawing/2014/main" id="{F46BB050-6BF4-FFCE-7314-6E149F5532CF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9;p62">
              <a:extLst>
                <a:ext uri="{FF2B5EF4-FFF2-40B4-BE49-F238E27FC236}">
                  <a16:creationId xmlns:a16="http://schemas.microsoft.com/office/drawing/2014/main" id="{104FBFB1-F7A6-0E6C-FDFD-9EC1194FC197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50;p62">
              <a:extLst>
                <a:ext uri="{FF2B5EF4-FFF2-40B4-BE49-F238E27FC236}">
                  <a16:creationId xmlns:a16="http://schemas.microsoft.com/office/drawing/2014/main" id="{6923FD87-9229-3E47-896A-AAA5218956E4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51;p62">
              <a:extLst>
                <a:ext uri="{FF2B5EF4-FFF2-40B4-BE49-F238E27FC236}">
                  <a16:creationId xmlns:a16="http://schemas.microsoft.com/office/drawing/2014/main" id="{CFA53D0A-308F-1424-2053-D13BE81B0B60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52;p62">
              <a:extLst>
                <a:ext uri="{FF2B5EF4-FFF2-40B4-BE49-F238E27FC236}">
                  <a16:creationId xmlns:a16="http://schemas.microsoft.com/office/drawing/2014/main" id="{BAFCC8F4-0122-E535-A968-D4702ADC4B1D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3;p62">
              <a:extLst>
                <a:ext uri="{FF2B5EF4-FFF2-40B4-BE49-F238E27FC236}">
                  <a16:creationId xmlns:a16="http://schemas.microsoft.com/office/drawing/2014/main" id="{5D59B892-C5E6-97B1-53FF-6E9D7F1EE14F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4;p62">
              <a:extLst>
                <a:ext uri="{FF2B5EF4-FFF2-40B4-BE49-F238E27FC236}">
                  <a16:creationId xmlns:a16="http://schemas.microsoft.com/office/drawing/2014/main" id="{51DD2514-988B-2BAB-B27E-60F1416E14FF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5;p62">
              <a:extLst>
                <a:ext uri="{FF2B5EF4-FFF2-40B4-BE49-F238E27FC236}">
                  <a16:creationId xmlns:a16="http://schemas.microsoft.com/office/drawing/2014/main" id="{32F97852-63FF-E596-EC53-40AD0A16384D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6;p62">
              <a:extLst>
                <a:ext uri="{FF2B5EF4-FFF2-40B4-BE49-F238E27FC236}">
                  <a16:creationId xmlns:a16="http://schemas.microsoft.com/office/drawing/2014/main" id="{E8B5C3B6-E84A-8331-EB5B-06D5DA586986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7;p62">
              <a:extLst>
                <a:ext uri="{FF2B5EF4-FFF2-40B4-BE49-F238E27FC236}">
                  <a16:creationId xmlns:a16="http://schemas.microsoft.com/office/drawing/2014/main" id="{7BAE6FD9-7991-69CE-336C-91CDBB8F95F6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8;p62">
              <a:extLst>
                <a:ext uri="{FF2B5EF4-FFF2-40B4-BE49-F238E27FC236}">
                  <a16:creationId xmlns:a16="http://schemas.microsoft.com/office/drawing/2014/main" id="{486100B8-1D91-780A-4B91-69ED981334BA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9;p62">
              <a:extLst>
                <a:ext uri="{FF2B5EF4-FFF2-40B4-BE49-F238E27FC236}">
                  <a16:creationId xmlns:a16="http://schemas.microsoft.com/office/drawing/2014/main" id="{E123911B-44C3-44E4-E6C2-32E6A17922E8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60;p62">
              <a:extLst>
                <a:ext uri="{FF2B5EF4-FFF2-40B4-BE49-F238E27FC236}">
                  <a16:creationId xmlns:a16="http://schemas.microsoft.com/office/drawing/2014/main" id="{9370FA55-0379-F7BD-4C74-34F7C241FB8F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61;p62">
              <a:extLst>
                <a:ext uri="{FF2B5EF4-FFF2-40B4-BE49-F238E27FC236}">
                  <a16:creationId xmlns:a16="http://schemas.microsoft.com/office/drawing/2014/main" id="{151B6753-080A-9BA4-B751-638E2A08F7B5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62;p62">
              <a:extLst>
                <a:ext uri="{FF2B5EF4-FFF2-40B4-BE49-F238E27FC236}">
                  <a16:creationId xmlns:a16="http://schemas.microsoft.com/office/drawing/2014/main" id="{05FEBF4C-B18B-7483-AEC9-953430D32AF5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3;p62">
              <a:extLst>
                <a:ext uri="{FF2B5EF4-FFF2-40B4-BE49-F238E27FC236}">
                  <a16:creationId xmlns:a16="http://schemas.microsoft.com/office/drawing/2014/main" id="{235F7F75-B243-DDF9-4211-D7A8F91F4FA0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4;p62">
              <a:extLst>
                <a:ext uri="{FF2B5EF4-FFF2-40B4-BE49-F238E27FC236}">
                  <a16:creationId xmlns:a16="http://schemas.microsoft.com/office/drawing/2014/main" id="{619FBF23-EABA-1394-5E6C-8A0CEF4AAD3D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5;p62">
              <a:extLst>
                <a:ext uri="{FF2B5EF4-FFF2-40B4-BE49-F238E27FC236}">
                  <a16:creationId xmlns:a16="http://schemas.microsoft.com/office/drawing/2014/main" id="{30983293-EA15-2FA5-A1B4-E9E23357100D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6;p62">
              <a:extLst>
                <a:ext uri="{FF2B5EF4-FFF2-40B4-BE49-F238E27FC236}">
                  <a16:creationId xmlns:a16="http://schemas.microsoft.com/office/drawing/2014/main" id="{AD08056D-3391-1C37-B28B-5BE02ADB99E2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7;p62">
              <a:extLst>
                <a:ext uri="{FF2B5EF4-FFF2-40B4-BE49-F238E27FC236}">
                  <a16:creationId xmlns:a16="http://schemas.microsoft.com/office/drawing/2014/main" id="{4BDB0AA4-9E6C-F4BF-5E4C-CD2217CE67EE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8;p62">
              <a:extLst>
                <a:ext uri="{FF2B5EF4-FFF2-40B4-BE49-F238E27FC236}">
                  <a16:creationId xmlns:a16="http://schemas.microsoft.com/office/drawing/2014/main" id="{DE8A7D61-C35A-BE15-ECF1-F523EBF5D824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9;p62">
              <a:extLst>
                <a:ext uri="{FF2B5EF4-FFF2-40B4-BE49-F238E27FC236}">
                  <a16:creationId xmlns:a16="http://schemas.microsoft.com/office/drawing/2014/main" id="{2D670243-B7A7-E334-1B0C-EE1E879A5FDC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70;p62">
              <a:extLst>
                <a:ext uri="{FF2B5EF4-FFF2-40B4-BE49-F238E27FC236}">
                  <a16:creationId xmlns:a16="http://schemas.microsoft.com/office/drawing/2014/main" id="{8AE2A308-4E1B-52E9-E7B8-23B73530F7EB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71;p62">
              <a:extLst>
                <a:ext uri="{FF2B5EF4-FFF2-40B4-BE49-F238E27FC236}">
                  <a16:creationId xmlns:a16="http://schemas.microsoft.com/office/drawing/2014/main" id="{DCB7301A-8D39-BC08-0122-390E14B865F7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72;p62">
              <a:extLst>
                <a:ext uri="{FF2B5EF4-FFF2-40B4-BE49-F238E27FC236}">
                  <a16:creationId xmlns:a16="http://schemas.microsoft.com/office/drawing/2014/main" id="{722F83D7-E8DB-12D1-5DD0-5AF52DB77CDE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3;p62">
              <a:extLst>
                <a:ext uri="{FF2B5EF4-FFF2-40B4-BE49-F238E27FC236}">
                  <a16:creationId xmlns:a16="http://schemas.microsoft.com/office/drawing/2014/main" id="{4040812B-9FD9-B01F-283B-DB0217A9302D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4;p62">
              <a:extLst>
                <a:ext uri="{FF2B5EF4-FFF2-40B4-BE49-F238E27FC236}">
                  <a16:creationId xmlns:a16="http://schemas.microsoft.com/office/drawing/2014/main" id="{659A09B1-F3F0-01AB-90BD-41298F310674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5;p62">
              <a:extLst>
                <a:ext uri="{FF2B5EF4-FFF2-40B4-BE49-F238E27FC236}">
                  <a16:creationId xmlns:a16="http://schemas.microsoft.com/office/drawing/2014/main" id="{CC95278F-48FB-2F35-47CD-745BA80929C7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6;p62">
              <a:extLst>
                <a:ext uri="{FF2B5EF4-FFF2-40B4-BE49-F238E27FC236}">
                  <a16:creationId xmlns:a16="http://schemas.microsoft.com/office/drawing/2014/main" id="{3D659583-DE8C-7138-D56C-5CA9651B5CAF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7;p62">
              <a:extLst>
                <a:ext uri="{FF2B5EF4-FFF2-40B4-BE49-F238E27FC236}">
                  <a16:creationId xmlns:a16="http://schemas.microsoft.com/office/drawing/2014/main" id="{A523D3E6-BB32-17A4-6204-3AEEC06517A2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578;p62">
              <a:extLst>
                <a:ext uri="{FF2B5EF4-FFF2-40B4-BE49-F238E27FC236}">
                  <a16:creationId xmlns:a16="http://schemas.microsoft.com/office/drawing/2014/main" id="{48BCECB7-0C1C-439A-0A17-D352F9964350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579;p62">
              <a:extLst>
                <a:ext uri="{FF2B5EF4-FFF2-40B4-BE49-F238E27FC236}">
                  <a16:creationId xmlns:a16="http://schemas.microsoft.com/office/drawing/2014/main" id="{74F920B8-B290-5ED1-9E3C-8D6F3BAD02AE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580;p62">
              <a:extLst>
                <a:ext uri="{FF2B5EF4-FFF2-40B4-BE49-F238E27FC236}">
                  <a16:creationId xmlns:a16="http://schemas.microsoft.com/office/drawing/2014/main" id="{C4D5A42E-41A3-34C6-554E-B892271B10CF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581;p62">
              <a:extLst>
                <a:ext uri="{FF2B5EF4-FFF2-40B4-BE49-F238E27FC236}">
                  <a16:creationId xmlns:a16="http://schemas.microsoft.com/office/drawing/2014/main" id="{4D6CA2B8-B3E9-1FB4-1832-F1FA8F2C797A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582;p62">
              <a:extLst>
                <a:ext uri="{FF2B5EF4-FFF2-40B4-BE49-F238E27FC236}">
                  <a16:creationId xmlns:a16="http://schemas.microsoft.com/office/drawing/2014/main" id="{5FC3DBAC-EDEE-38CB-DDB4-1A709FB22AB3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583;p62">
              <a:extLst>
                <a:ext uri="{FF2B5EF4-FFF2-40B4-BE49-F238E27FC236}">
                  <a16:creationId xmlns:a16="http://schemas.microsoft.com/office/drawing/2014/main" id="{3C7FCA7B-B978-4077-DD92-35D4ACB97AD3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584;p62">
              <a:extLst>
                <a:ext uri="{FF2B5EF4-FFF2-40B4-BE49-F238E27FC236}">
                  <a16:creationId xmlns:a16="http://schemas.microsoft.com/office/drawing/2014/main" id="{8057D0BE-29EB-69BF-FC15-741FE1439E21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585;p62">
              <a:extLst>
                <a:ext uri="{FF2B5EF4-FFF2-40B4-BE49-F238E27FC236}">
                  <a16:creationId xmlns:a16="http://schemas.microsoft.com/office/drawing/2014/main" id="{3447AFE3-468E-CB40-E742-8CE81B631013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586;p62">
              <a:extLst>
                <a:ext uri="{FF2B5EF4-FFF2-40B4-BE49-F238E27FC236}">
                  <a16:creationId xmlns:a16="http://schemas.microsoft.com/office/drawing/2014/main" id="{67D705B2-6F89-9E06-7409-D8EEFBD6F6B7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587;p62">
              <a:extLst>
                <a:ext uri="{FF2B5EF4-FFF2-40B4-BE49-F238E27FC236}">
                  <a16:creationId xmlns:a16="http://schemas.microsoft.com/office/drawing/2014/main" id="{E57907C3-A695-E8E3-34DC-F5D4050391C5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588;p62">
              <a:extLst>
                <a:ext uri="{FF2B5EF4-FFF2-40B4-BE49-F238E27FC236}">
                  <a16:creationId xmlns:a16="http://schemas.microsoft.com/office/drawing/2014/main" id="{D7007658-C23A-6950-B6C4-C8EDFFE8F5C2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589;p62">
              <a:extLst>
                <a:ext uri="{FF2B5EF4-FFF2-40B4-BE49-F238E27FC236}">
                  <a16:creationId xmlns:a16="http://schemas.microsoft.com/office/drawing/2014/main" id="{2BD7C9BB-5BAB-BEEB-972A-1A9CDAB801A1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590;p62">
              <a:extLst>
                <a:ext uri="{FF2B5EF4-FFF2-40B4-BE49-F238E27FC236}">
                  <a16:creationId xmlns:a16="http://schemas.microsoft.com/office/drawing/2014/main" id="{428CE484-8BF6-C342-318C-F2F09506D009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591;p62">
              <a:extLst>
                <a:ext uri="{FF2B5EF4-FFF2-40B4-BE49-F238E27FC236}">
                  <a16:creationId xmlns:a16="http://schemas.microsoft.com/office/drawing/2014/main" id="{A1E3D476-766D-3477-10EE-E94EB2FD66A7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592;p62">
              <a:extLst>
                <a:ext uri="{FF2B5EF4-FFF2-40B4-BE49-F238E27FC236}">
                  <a16:creationId xmlns:a16="http://schemas.microsoft.com/office/drawing/2014/main" id="{1C16242C-B2D0-2A44-E248-B6B4841FE787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593;p62">
              <a:extLst>
                <a:ext uri="{FF2B5EF4-FFF2-40B4-BE49-F238E27FC236}">
                  <a16:creationId xmlns:a16="http://schemas.microsoft.com/office/drawing/2014/main" id="{5DEC2F9C-591B-8B84-6639-485D2CD9F1CC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594;p62">
              <a:extLst>
                <a:ext uri="{FF2B5EF4-FFF2-40B4-BE49-F238E27FC236}">
                  <a16:creationId xmlns:a16="http://schemas.microsoft.com/office/drawing/2014/main" id="{6B220087-32E2-468F-4F19-6339EE539A0C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595;p62">
              <a:extLst>
                <a:ext uri="{FF2B5EF4-FFF2-40B4-BE49-F238E27FC236}">
                  <a16:creationId xmlns:a16="http://schemas.microsoft.com/office/drawing/2014/main" id="{7ECAA2FB-5759-4EE2-7F51-046E7855A3D4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596;p62">
              <a:extLst>
                <a:ext uri="{FF2B5EF4-FFF2-40B4-BE49-F238E27FC236}">
                  <a16:creationId xmlns:a16="http://schemas.microsoft.com/office/drawing/2014/main" id="{02B035D8-AD4F-DC62-FEA7-A56C00660EA6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597;p62">
              <a:extLst>
                <a:ext uri="{FF2B5EF4-FFF2-40B4-BE49-F238E27FC236}">
                  <a16:creationId xmlns:a16="http://schemas.microsoft.com/office/drawing/2014/main" id="{A8D58262-5131-1795-2826-B7B92CCF7910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598;p62">
              <a:extLst>
                <a:ext uri="{FF2B5EF4-FFF2-40B4-BE49-F238E27FC236}">
                  <a16:creationId xmlns:a16="http://schemas.microsoft.com/office/drawing/2014/main" id="{9C87AB25-3432-EE39-0053-33268EF0298C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599;p62">
              <a:extLst>
                <a:ext uri="{FF2B5EF4-FFF2-40B4-BE49-F238E27FC236}">
                  <a16:creationId xmlns:a16="http://schemas.microsoft.com/office/drawing/2014/main" id="{02718CE6-9BAD-566F-AA50-05281EC49949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600;p62">
              <a:extLst>
                <a:ext uri="{FF2B5EF4-FFF2-40B4-BE49-F238E27FC236}">
                  <a16:creationId xmlns:a16="http://schemas.microsoft.com/office/drawing/2014/main" id="{4FC5AA13-7C2B-D64C-A09B-93E69C12E641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55;p38">
            <a:extLst>
              <a:ext uri="{FF2B5EF4-FFF2-40B4-BE49-F238E27FC236}">
                <a16:creationId xmlns:a16="http://schemas.microsoft.com/office/drawing/2014/main" id="{EC2ED4D3-6DCA-C82B-8FE2-CB1835230E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1978217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The Company</a:t>
            </a:r>
            <a:endParaRPr sz="4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Experience the ease and convenience of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OrderXpress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With just a few clicks, you can order anything you need and leave the rest to us. Sit back, relax and let us handle the rest.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65BC-069A-9D44-BA23-11C4DC33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62" y="708793"/>
            <a:ext cx="5760732" cy="1655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43944" y="4468909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521972" y="4468909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207347" y="4468909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Company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703050" y="2373394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Anything Under the Sun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33272" y="2305213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Effortless Ordering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45828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Join Us!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703050" y="299582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From groceries to Food, essentials to gifts, we’ve got you covered!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49000" y="3012061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OrderXpress is your go-to online destination for hassle-free ordering!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3066462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Join us today and discover freedom of effortless ordering!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18" name="Google Shape;13365;p75">
            <a:extLst>
              <a:ext uri="{FF2B5EF4-FFF2-40B4-BE49-F238E27FC236}">
                <a16:creationId xmlns:a16="http://schemas.microsoft.com/office/drawing/2014/main" id="{7EAA8679-EF09-9EA3-36E9-C9CC73F205C9}"/>
              </a:ext>
            </a:extLst>
          </p:cNvPr>
          <p:cNvSpPr/>
          <p:nvPr/>
        </p:nvSpPr>
        <p:spPr>
          <a:xfrm>
            <a:off x="1596004" y="1428617"/>
            <a:ext cx="791906" cy="87659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grpSp>
        <p:nvGrpSpPr>
          <p:cNvPr id="2819" name="Google Shape;13905;p77">
            <a:extLst>
              <a:ext uri="{FF2B5EF4-FFF2-40B4-BE49-F238E27FC236}">
                <a16:creationId xmlns:a16="http://schemas.microsoft.com/office/drawing/2014/main" id="{6423669C-642E-AA9F-D2BE-32AD5E241FCB}"/>
              </a:ext>
            </a:extLst>
          </p:cNvPr>
          <p:cNvGrpSpPr/>
          <p:nvPr/>
        </p:nvGrpSpPr>
        <p:grpSpPr>
          <a:xfrm>
            <a:off x="4059654" y="1250473"/>
            <a:ext cx="924636" cy="1052291"/>
            <a:chOff x="-62150375" y="2297875"/>
            <a:chExt cx="314275" cy="315875"/>
          </a:xfrm>
          <a:solidFill>
            <a:schemeClr val="tx1"/>
          </a:solidFill>
        </p:grpSpPr>
        <p:sp>
          <p:nvSpPr>
            <p:cNvPr id="2820" name="Google Shape;13906;p77">
              <a:extLst>
                <a:ext uri="{FF2B5EF4-FFF2-40B4-BE49-F238E27FC236}">
                  <a16:creationId xmlns:a16="http://schemas.microsoft.com/office/drawing/2014/main" id="{0A39071D-DCF5-693E-3A8A-FE0E0B17F7A4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13907;p77">
              <a:extLst>
                <a:ext uri="{FF2B5EF4-FFF2-40B4-BE49-F238E27FC236}">
                  <a16:creationId xmlns:a16="http://schemas.microsoft.com/office/drawing/2014/main" id="{D9D4888B-F517-E8F4-6CD7-08B2DC2C2FE4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13908;p77">
              <a:extLst>
                <a:ext uri="{FF2B5EF4-FFF2-40B4-BE49-F238E27FC236}">
                  <a16:creationId xmlns:a16="http://schemas.microsoft.com/office/drawing/2014/main" id="{8B288158-5075-55DD-64DA-E2EA67331156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13909;p77">
              <a:extLst>
                <a:ext uri="{FF2B5EF4-FFF2-40B4-BE49-F238E27FC236}">
                  <a16:creationId xmlns:a16="http://schemas.microsoft.com/office/drawing/2014/main" id="{150EB899-67C4-AEC6-254A-1B4E2E2FEF95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13910;p77">
              <a:extLst>
                <a:ext uri="{FF2B5EF4-FFF2-40B4-BE49-F238E27FC236}">
                  <a16:creationId xmlns:a16="http://schemas.microsoft.com/office/drawing/2014/main" id="{3D0C8BFD-8EDA-9365-992B-3B59E8AAFF1D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5" name="Google Shape;14077;p77">
            <a:extLst>
              <a:ext uri="{FF2B5EF4-FFF2-40B4-BE49-F238E27FC236}">
                <a16:creationId xmlns:a16="http://schemas.microsoft.com/office/drawing/2014/main" id="{69FA3B62-7224-C85E-D781-E424D5DC4F2E}"/>
              </a:ext>
            </a:extLst>
          </p:cNvPr>
          <p:cNvGrpSpPr/>
          <p:nvPr/>
        </p:nvGrpSpPr>
        <p:grpSpPr>
          <a:xfrm>
            <a:off x="6756092" y="1397955"/>
            <a:ext cx="1046372" cy="975439"/>
            <a:chOff x="5421475" y="1945825"/>
            <a:chExt cx="278050" cy="296150"/>
          </a:xfrm>
          <a:solidFill>
            <a:schemeClr val="tx1"/>
          </a:solidFill>
        </p:grpSpPr>
        <p:sp>
          <p:nvSpPr>
            <p:cNvPr id="2826" name="Google Shape;14078;p77">
              <a:extLst>
                <a:ext uri="{FF2B5EF4-FFF2-40B4-BE49-F238E27FC236}">
                  <a16:creationId xmlns:a16="http://schemas.microsoft.com/office/drawing/2014/main" id="{A1F81604-C8DD-3284-3406-0184A1FB97F1}"/>
                </a:ext>
              </a:extLst>
            </p:cNvPr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14079;p77">
              <a:extLst>
                <a:ext uri="{FF2B5EF4-FFF2-40B4-BE49-F238E27FC236}">
                  <a16:creationId xmlns:a16="http://schemas.microsoft.com/office/drawing/2014/main" id="{FADDB1A8-55C8-0390-CF2F-51BD68BE0B0F}"/>
                </a:ext>
              </a:extLst>
            </p:cNvPr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14080;p77">
              <a:extLst>
                <a:ext uri="{FF2B5EF4-FFF2-40B4-BE49-F238E27FC236}">
                  <a16:creationId xmlns:a16="http://schemas.microsoft.com/office/drawing/2014/main" id="{80E084DE-DC3B-38A0-3473-24C398F61881}"/>
                </a:ext>
              </a:extLst>
            </p:cNvPr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14081;p77">
              <a:extLst>
                <a:ext uri="{FF2B5EF4-FFF2-40B4-BE49-F238E27FC236}">
                  <a16:creationId xmlns:a16="http://schemas.microsoft.com/office/drawing/2014/main" id="{A06FC644-513B-63EB-3466-DD20016EC220}"/>
                </a:ext>
              </a:extLst>
            </p:cNvPr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14082;p77">
              <a:extLst>
                <a:ext uri="{FF2B5EF4-FFF2-40B4-BE49-F238E27FC236}">
                  <a16:creationId xmlns:a16="http://schemas.microsoft.com/office/drawing/2014/main" id="{9B83E6D6-2473-22EC-C884-C45F228934AA}"/>
                </a:ext>
              </a:extLst>
            </p:cNvPr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14083;p77">
              <a:extLst>
                <a:ext uri="{FF2B5EF4-FFF2-40B4-BE49-F238E27FC236}">
                  <a16:creationId xmlns:a16="http://schemas.microsoft.com/office/drawing/2014/main" id="{DB6CF599-1C60-ACF3-1455-847D04D2BF86}"/>
                </a:ext>
              </a:extLst>
            </p:cNvPr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14084;p77">
              <a:extLst>
                <a:ext uri="{FF2B5EF4-FFF2-40B4-BE49-F238E27FC236}">
                  <a16:creationId xmlns:a16="http://schemas.microsoft.com/office/drawing/2014/main" id="{C1AB7668-2528-A35E-8C93-CC3F31093AE7}"/>
                </a:ext>
              </a:extLst>
            </p:cNvPr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14085;p77">
              <a:extLst>
                <a:ext uri="{FF2B5EF4-FFF2-40B4-BE49-F238E27FC236}">
                  <a16:creationId xmlns:a16="http://schemas.microsoft.com/office/drawing/2014/main" id="{D2EE00AB-064C-4DA3-06D0-F569CDC0195B}"/>
                </a:ext>
              </a:extLst>
            </p:cNvPr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Why?</a:t>
            </a:r>
            <a:endParaRPr sz="100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50" y="2870247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dirty="0"/>
              <a:t>Why did we choose the topic?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021643" y="1335740"/>
            <a:ext cx="5141981" cy="3280833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71889" y="455274"/>
              <a:ext cx="6424601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650007" y="1056496"/>
            <a:ext cx="1828594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7C6FC"/>
                </a:solidFill>
              </a:rPr>
              <a:t>Expanded Reach</a:t>
            </a:r>
            <a:endParaRPr dirty="0">
              <a:solidFill>
                <a:srgbClr val="77C6FC"/>
              </a:solidFill>
            </a:endParaRPr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796582" y="1861824"/>
            <a:ext cx="2065362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7C6FC"/>
                </a:solidFill>
              </a:rPr>
              <a:t>Changing consumer Behavior</a:t>
            </a:r>
            <a:endParaRPr dirty="0">
              <a:solidFill>
                <a:srgbClr val="77C6FC"/>
              </a:solidFill>
            </a:endParaRPr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521482" y="1841370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7C6FC"/>
                </a:solidFill>
              </a:rPr>
              <a:t>Convenience</a:t>
            </a:r>
            <a:endParaRPr dirty="0">
              <a:solidFill>
                <a:srgbClr val="77C6FC"/>
              </a:solidFill>
            </a:endParaRPr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996547" y="2218524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Consumer behavior has shifted significantly, with growing preference for online shopping and contactless transactions.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57571" y="1271081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 online ordering website opens up opportunities to reach a broader audience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543417" y="211316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 today’s fast-paced world, people value convenience more than ever.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67169" y="980470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697523" y="1712212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Why?</a:t>
            </a:r>
            <a:endParaRPr dirty="0"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rgbClr val="DDF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Increased Sales Potential</a:t>
            </a:r>
            <a:endParaRPr sz="1500"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 ordering websitte can significantly boost sales potential.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Efficient Operations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businesses, an ordering website streamlines operations and imporves efficiency.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Analytics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 ordering website enables business to gather valuable customer data and insights.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1301" y="1588775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rgbClr val="77C6FC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rgbClr val="77C6FC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0257" y="225058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HTML 5</a:t>
            </a:r>
            <a:endParaRPr sz="1800" dirty="0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1294" y="2234991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CSS</a:t>
            </a:r>
            <a:endParaRPr sz="18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9194" y="2234991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ReactJs</a:t>
            </a:r>
            <a:endParaRPr sz="1800" dirty="0">
              <a:solidFill>
                <a:srgbClr val="FFFFFF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3994282" y="2923073"/>
            <a:ext cx="143674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VERCEL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Bootstrap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Git Hub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Git Bash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Photoshop</a:t>
            </a:r>
            <a:endParaRPr sz="18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" name="Google Shape;2725;p49">
            <a:extLst>
              <a:ext uri="{FF2B5EF4-FFF2-40B4-BE49-F238E27FC236}">
                <a16:creationId xmlns:a16="http://schemas.microsoft.com/office/drawing/2014/main" id="{873CF2E6-B107-9C1A-3A59-D2B974974C99}"/>
              </a:ext>
            </a:extLst>
          </p:cNvPr>
          <p:cNvSpPr txBox="1"/>
          <p:nvPr/>
        </p:nvSpPr>
        <p:spPr>
          <a:xfrm>
            <a:off x="6691886" y="224232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Express Js</a:t>
            </a:r>
            <a:endParaRPr sz="12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248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 Semi Condensed</vt:lpstr>
      <vt:lpstr>Barlow Semi Condensed Medium</vt:lpstr>
      <vt:lpstr>Fjalla One</vt:lpstr>
      <vt:lpstr>Segoe UI</vt:lpstr>
      <vt:lpstr>Technology Consulting by Slidesgo</vt:lpstr>
      <vt:lpstr>OrderXpress</vt:lpstr>
      <vt:lpstr>Table of Contents</vt:lpstr>
      <vt:lpstr>The Company</vt:lpstr>
      <vt:lpstr>Our Company</vt:lpstr>
      <vt:lpstr>About the Company</vt:lpstr>
      <vt:lpstr>Why?</vt:lpstr>
      <vt:lpstr>Why?</vt:lpstr>
      <vt:lpstr>Why?</vt:lpstr>
      <vt:lpstr>Technologies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OrderXpress</dc:title>
  <dc:creator>James Bomediano</dc:creator>
  <cp:lastModifiedBy>jake bartolay</cp:lastModifiedBy>
  <cp:revision>6</cp:revision>
  <dcterms:modified xsi:type="dcterms:W3CDTF">2023-07-24T04:30:01Z</dcterms:modified>
</cp:coreProperties>
</file>