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SBOL in Action:</a:t>
            </a:r>
          </a:p>
          <a:p>
            <a:r>
              <a:rPr lang="en-US" sz="3600" b="1" dirty="0"/>
              <a:t>The BBN BioCompiler</a:t>
            </a:r>
            <a:endParaRPr lang="en-US" sz="3600" b="1" dirty="0"/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SBOL Workshop</a:t>
            </a:r>
          </a:p>
          <a:p>
            <a:r>
              <a:rPr lang="en-US" dirty="0" smtClean="0"/>
              <a:t>April, 2013</a:t>
            </a:r>
          </a:p>
          <a:p>
            <a:r>
              <a:rPr lang="en-US" dirty="0" smtClean="0"/>
              <a:t>Newcastle upon Tyne, UK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4525963"/>
          </a:xfrm>
        </p:spPr>
        <p:txBody>
          <a:bodyPr/>
          <a:lstStyle/>
          <a:p>
            <a:r>
              <a:rPr lang="en-US" dirty="0" smtClean="0"/>
              <a:t>High-level program</a:t>
            </a:r>
            <a:endParaRPr lang="en-US" dirty="0" smtClean="0">
              <a:sym typeface="Wingdings"/>
            </a:endParaRPr>
          </a:p>
          <a:p>
            <a:pPr algn="ctr">
              <a:buNone/>
            </a:pPr>
            <a:r>
              <a:rPr lang="en-US" i="1" dirty="0" smtClean="0">
                <a:sym typeface="Wingdings"/>
              </a:rPr>
              <a:t> </a:t>
            </a:r>
            <a:r>
              <a:rPr lang="en-US" i="1" dirty="0" smtClean="0"/>
              <a:t>(compile against motifs &amp; platform)</a:t>
            </a:r>
            <a:r>
              <a:rPr lang="en-US" i="1" dirty="0" smtClean="0">
                <a:sym typeface="Wingdings"/>
              </a:rPr>
              <a:t> </a:t>
            </a:r>
          </a:p>
          <a:p>
            <a:pPr algn="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Optimized GRN</a:t>
            </a:r>
            <a:r>
              <a:rPr lang="en-US" dirty="0" smtClean="0"/>
              <a:t> design</a:t>
            </a:r>
          </a:p>
          <a:p>
            <a:endParaRPr lang="en-US" dirty="0" smtClean="0"/>
          </a:p>
          <a:p>
            <a:r>
              <a:rPr lang="en-US" dirty="0" smtClean="0"/>
              <a:t>Three output formats:</a:t>
            </a:r>
          </a:p>
          <a:p>
            <a:pPr lvl="1"/>
            <a:r>
              <a:rPr lang="en-US" dirty="0" smtClean="0"/>
              <a:t>SBOLv diagrams</a:t>
            </a:r>
          </a:p>
          <a:p>
            <a:pPr lvl="1"/>
            <a:r>
              <a:rPr lang="en-US" dirty="0" smtClean="0"/>
              <a:t>Matlab ODE files</a:t>
            </a:r>
            <a:endParaRPr lang="en-US" dirty="0" smtClean="0"/>
          </a:p>
          <a:p>
            <a:pPr lvl="1"/>
            <a:r>
              <a:rPr lang="en-US" dirty="0" smtClean="0"/>
              <a:t>SBOL-ish XML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Challenges for using SBOL:</a:t>
            </a:r>
          </a:p>
          <a:p>
            <a:pPr lvl="1"/>
            <a:r>
              <a:rPr lang="en-US" dirty="0" smtClean="0"/>
              <a:t>SBOLv vs. GraphViz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Example: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latin typeface="Courier"/>
                <a:cs typeface="Courier"/>
              </a:rPr>
              <a:t>(green (not (aTc)))</a:t>
            </a:r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 algn="r">
              <a:buNone/>
            </a:pPr>
            <a:r>
              <a:rPr lang="en-US" i="1"/>
              <a:t>compiled for E. coli</a:t>
            </a:r>
          </a:p>
        </p:txBody>
      </p:sp>
      <p:pic>
        <p:nvPicPr>
          <p:cNvPr id="4" name="Picture 3" descr="simpleno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960877"/>
            <a:ext cx="9144000" cy="2384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Not-Quite-So-Simple Example: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latin typeface="Courier"/>
                <a:cs typeface="Courier"/>
              </a:rPr>
              <a:t>(blue (xor (Dox) (IPTG)))</a:t>
            </a:r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 algn="r">
              <a:buNone/>
            </a:pPr>
            <a:r>
              <a:rPr lang="en-US" i="1"/>
              <a:t>compiled for mammalian</a:t>
            </a:r>
          </a:p>
        </p:txBody>
      </p:sp>
      <p:pic>
        <p:nvPicPr>
          <p:cNvPr id="4" name="Picture 3" descr="x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796720"/>
            <a:ext cx="9144000" cy="210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Example: 4-bit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>
                <a:latin typeface="Courier"/>
                <a:cs typeface="Courier"/>
              </a:rPr>
              <a:t>(4-bit-counter)</a:t>
            </a:r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sz="1600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 i="1"/>
          </a:p>
          <a:p>
            <a:pPr algn="r">
              <a:buNone/>
            </a:pPr>
            <a:r>
              <a:rPr lang="en-US" i="1"/>
              <a:t>compiled for mammalian</a:t>
            </a:r>
          </a:p>
        </p:txBody>
      </p:sp>
      <p:pic>
        <p:nvPicPr>
          <p:cNvPr id="4" name="Picture 3" descr="four_bit_counte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3867" y="1282892"/>
            <a:ext cx="4389633" cy="5299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0"/>
            <a:ext cx="8229600" cy="927100"/>
          </a:xfrm>
        </p:spPr>
        <p:txBody>
          <a:bodyPr/>
          <a:lstStyle/>
          <a:p>
            <a:pPr algn="ctr">
              <a:buNone/>
            </a:pPr>
            <a:r>
              <a:rPr lang="en-US" sz="2400" i="1"/>
              <a:t>Anonymous access now available (but not private)</a:t>
            </a:r>
          </a:p>
          <a:p>
            <a:pPr algn="ctr">
              <a:buNone/>
            </a:pPr>
            <a:r>
              <a:rPr lang="en-US" sz="2400" i="1"/>
              <a:t>Further tool integration possible via XML RPC calls</a:t>
            </a:r>
          </a:p>
        </p:txBody>
      </p:sp>
      <p:pic>
        <p:nvPicPr>
          <p:cNvPr id="4" name="Picture 3" descr="biocompiler-screensho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20730"/>
            <a:ext cx="5971048" cy="4810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SBOL Uses &amp;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/>
              <a:t>SBOL output:</a:t>
            </a:r>
          </a:p>
          <a:p>
            <a:pPr lvl="1"/>
            <a:r>
              <a:rPr lang="en-US"/>
              <a:t>Use case: transmitting designs to other tools for visualization, editing, fabrication</a:t>
            </a:r>
          </a:p>
          <a:p>
            <a:pPr lvl="1"/>
            <a:r>
              <a:rPr lang="en-US"/>
              <a:t>Needs:</a:t>
            </a:r>
          </a:p>
          <a:p>
            <a:pPr lvl="2"/>
            <a:r>
              <a:rPr lang="en-US"/>
              <a:t>libSBOLc</a:t>
            </a:r>
          </a:p>
          <a:p>
            <a:pPr lvl="2"/>
            <a:r>
              <a:rPr lang="en-US"/>
              <a:t>Representation of species, regulatory interactions</a:t>
            </a:r>
          </a:p>
          <a:p>
            <a:endParaRPr lang="en-US"/>
          </a:p>
          <a:p>
            <a:r>
              <a:rPr lang="en-US"/>
              <a:t>SBOL input:</a:t>
            </a:r>
          </a:p>
          <a:p>
            <a:pPr lvl="1"/>
            <a:r>
              <a:rPr lang="en-US"/>
              <a:t>Use case: importing motif designs from other tools</a:t>
            </a:r>
          </a:p>
          <a:p>
            <a:pPr lvl="1"/>
            <a:r>
              <a:rPr lang="en-US"/>
              <a:t>Needs:</a:t>
            </a:r>
          </a:p>
          <a:p>
            <a:pPr lvl="2"/>
            <a:r>
              <a:rPr lang="en-US"/>
              <a:t>Device model with “ports” for interface</a:t>
            </a:r>
          </a:p>
          <a:p>
            <a:pPr lvl="2"/>
            <a:r>
              <a:rPr lang="en-US"/>
              <a:t>Representation of species, regulatory interactions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314</TotalTime>
  <Words>205</Words>
  <Application>Microsoft Macintosh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bbn_template</vt:lpstr>
      <vt:lpstr>Slide 1</vt:lpstr>
      <vt:lpstr>What is BioCompiler?</vt:lpstr>
      <vt:lpstr>Simple Example: Inversion</vt:lpstr>
      <vt:lpstr>Not-Quite-So-Simple Example: XOR</vt:lpstr>
      <vt:lpstr>Complex Example: 4-bit Counter</vt:lpstr>
      <vt:lpstr>Public Web Interface</vt:lpstr>
      <vt:lpstr>Future SBOL Uses &amp; Needs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32</cp:revision>
  <dcterms:created xsi:type="dcterms:W3CDTF">2013-04-23T14:24:44Z</dcterms:created>
  <dcterms:modified xsi:type="dcterms:W3CDTF">2013-04-23T19:39:26Z</dcterms:modified>
</cp:coreProperties>
</file>