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8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1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38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6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9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0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39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5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3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3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1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F5AB-4C6B-4623-80D6-6A2566B19F6C}" type="datetimeFigureOut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ecurity Wallpapers - 4k, HD Data Security Backgrounds on WallpaperBat">
            <a:extLst>
              <a:ext uri="{FF2B5EF4-FFF2-40B4-BE49-F238E27FC236}">
                <a16:creationId xmlns:a16="http://schemas.microsoft.com/office/drawing/2014/main" id="{669A5CA5-A51E-426D-ACE3-BA1161A95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119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960FDB-8B53-43DD-BEA1-9EF84D5B982C}"/>
              </a:ext>
            </a:extLst>
          </p:cNvPr>
          <p:cNvSpPr txBox="1"/>
          <p:nvPr/>
        </p:nvSpPr>
        <p:spPr>
          <a:xfrm>
            <a:off x="4558001" y="5940984"/>
            <a:ext cx="342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Jake Bolger – C18395341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4752E-5E31-49A2-9EB7-9DBE7D5F2669}"/>
              </a:ext>
            </a:extLst>
          </p:cNvPr>
          <p:cNvSpPr txBox="1"/>
          <p:nvPr/>
        </p:nvSpPr>
        <p:spPr>
          <a:xfrm>
            <a:off x="2607687" y="169100"/>
            <a:ext cx="6832948" cy="160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Advanced Security 2</a:t>
            </a:r>
          </a:p>
          <a:p>
            <a:pPr algn="ctr"/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201322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4329830" y="294362"/>
            <a:ext cx="426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A - 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8DD88-DC15-410C-8AFB-C21D467CDD3C}"/>
              </a:ext>
            </a:extLst>
          </p:cNvPr>
          <p:cNvSpPr txBox="1"/>
          <p:nvPr/>
        </p:nvSpPr>
        <p:spPr>
          <a:xfrm>
            <a:off x="1622641" y="1567618"/>
            <a:ext cx="9669571" cy="5691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Skills research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Certifications and Training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Discuss why there is a shortage of security personnel worldwide.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measures/actions should be taken to address this shortage?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you think you have enough skills to be a security expert? If no, what are you missing and if yes what are your strengths?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01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2535476" y="260721"/>
            <a:ext cx="71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B – SECURITY FLAWS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2AF7A-9379-4C0A-BFB2-602D20F6218B}"/>
              </a:ext>
            </a:extLst>
          </p:cNvPr>
          <p:cNvSpPr txBox="1"/>
          <p:nvPr/>
        </p:nvSpPr>
        <p:spPr>
          <a:xfrm>
            <a:off x="1924311" y="2624295"/>
            <a:ext cx="6103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Guardrails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A812A-A29C-4D14-BACC-91D21577BA2B}"/>
              </a:ext>
            </a:extLst>
          </p:cNvPr>
          <p:cNvSpPr txBox="1"/>
          <p:nvPr/>
        </p:nvSpPr>
        <p:spPr>
          <a:xfrm>
            <a:off x="1880470" y="4685727"/>
            <a:ext cx="6103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Deep-Source</a:t>
            </a:r>
          </a:p>
        </p:txBody>
      </p:sp>
    </p:spTree>
    <p:extLst>
      <p:ext uri="{BB962C8B-B14F-4D97-AF65-F5344CB8AC3E}">
        <p14:creationId xmlns:p14="http://schemas.microsoft.com/office/powerpoint/2010/main" val="38845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4962394" y="306888"/>
            <a:ext cx="275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57A62-1AE8-42BF-BFA4-7D4C645FD759}"/>
              </a:ext>
            </a:extLst>
          </p:cNvPr>
          <p:cNvSpPr txBox="1"/>
          <p:nvPr/>
        </p:nvSpPr>
        <p:spPr>
          <a:xfrm>
            <a:off x="1897693" y="2141951"/>
            <a:ext cx="569308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Equivalent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8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2689964" y="325677"/>
            <a:ext cx="681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D -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0A36-AADB-4B3F-9B08-B8F7B648C98F}"/>
              </a:ext>
            </a:extLst>
          </p:cNvPr>
          <p:cNvSpPr txBox="1"/>
          <p:nvPr/>
        </p:nvSpPr>
        <p:spPr>
          <a:xfrm>
            <a:off x="1684751" y="2192054"/>
            <a:ext cx="53298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Broken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Sensitive Data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Broken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Security Misconfiguration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Cross-Site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Insecure Direct Object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Cross-Site Request Forgery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Components with Known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Insufficient Logging &amp;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7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4962394" y="306888"/>
            <a:ext cx="275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3E418-15EE-462E-903D-12E07AADB2C7}"/>
              </a:ext>
            </a:extLst>
          </p:cNvPr>
          <p:cNvSpPr txBox="1"/>
          <p:nvPr/>
        </p:nvSpPr>
        <p:spPr>
          <a:xfrm>
            <a:off x="1983286" y="2430049"/>
            <a:ext cx="4359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 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 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46710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124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C18395341 Jake Bolger</dc:creator>
  <cp:lastModifiedBy>C18395341 Jake Bolger</cp:lastModifiedBy>
  <cp:revision>17</cp:revision>
  <dcterms:created xsi:type="dcterms:W3CDTF">2022-03-11T13:03:26Z</dcterms:created>
  <dcterms:modified xsi:type="dcterms:W3CDTF">2022-03-11T13:21:59Z</dcterms:modified>
</cp:coreProperties>
</file>