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6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383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819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388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367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798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306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439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95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3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5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3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63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23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317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1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75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F5AB-4C6B-4623-80D6-6A2566B19F6C}" type="datetimeFigureOut">
              <a:rPr lang="en-GB" smtClean="0"/>
              <a:t>13/03/2022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9F97-507E-4522-9F7F-4D854269CB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1562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tmp"/><Relationship Id="rId13" Type="http://schemas.openxmlformats.org/officeDocument/2006/relationships/image" Target="../media/image17.tmp"/><Relationship Id="rId3" Type="http://schemas.openxmlformats.org/officeDocument/2006/relationships/image" Target="../media/image7.tmp"/><Relationship Id="rId7" Type="http://schemas.openxmlformats.org/officeDocument/2006/relationships/image" Target="../media/image11.tmp"/><Relationship Id="rId12" Type="http://schemas.openxmlformats.org/officeDocument/2006/relationships/image" Target="../media/image16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tmp"/><Relationship Id="rId11" Type="http://schemas.openxmlformats.org/officeDocument/2006/relationships/image" Target="../media/image15.tmp"/><Relationship Id="rId5" Type="http://schemas.openxmlformats.org/officeDocument/2006/relationships/image" Target="../media/image9.tmp"/><Relationship Id="rId15" Type="http://schemas.openxmlformats.org/officeDocument/2006/relationships/image" Target="../media/image19.tmp"/><Relationship Id="rId10" Type="http://schemas.openxmlformats.org/officeDocument/2006/relationships/image" Target="../media/image14.tmp"/><Relationship Id="rId4" Type="http://schemas.openxmlformats.org/officeDocument/2006/relationships/image" Target="../media/image8.tmp"/><Relationship Id="rId9" Type="http://schemas.openxmlformats.org/officeDocument/2006/relationships/image" Target="../media/image13.tmp"/><Relationship Id="rId14" Type="http://schemas.openxmlformats.org/officeDocument/2006/relationships/image" Target="../media/image18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ecurity Wallpapers - 4k, HD Data Security Backgrounds on WallpaperBat">
            <a:extLst>
              <a:ext uri="{FF2B5EF4-FFF2-40B4-BE49-F238E27FC236}">
                <a16:creationId xmlns:a16="http://schemas.microsoft.com/office/drawing/2014/main" id="{669A5CA5-A51E-426D-ACE3-BA1161A95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5" b="1198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960FDB-8B53-43DD-BEA1-9EF84D5B982C}"/>
              </a:ext>
            </a:extLst>
          </p:cNvPr>
          <p:cNvSpPr txBox="1"/>
          <p:nvPr/>
        </p:nvSpPr>
        <p:spPr>
          <a:xfrm>
            <a:off x="4266463" y="4617641"/>
            <a:ext cx="365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Jake Bolger – C18395341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4752E-5E31-49A2-9EB7-9DBE7D5F2669}"/>
              </a:ext>
            </a:extLst>
          </p:cNvPr>
          <p:cNvSpPr txBox="1"/>
          <p:nvPr/>
        </p:nvSpPr>
        <p:spPr>
          <a:xfrm>
            <a:off x="2679526" y="1229352"/>
            <a:ext cx="6832948" cy="160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Advanced Security 2</a:t>
            </a:r>
          </a:p>
          <a:p>
            <a:pPr algn="ctr"/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Assignment 1</a:t>
            </a:r>
          </a:p>
        </p:txBody>
      </p:sp>
    </p:spTree>
    <p:extLst>
      <p:ext uri="{BB962C8B-B14F-4D97-AF65-F5344CB8AC3E}">
        <p14:creationId xmlns:p14="http://schemas.microsoft.com/office/powerpoint/2010/main" val="201322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329830" y="294362"/>
            <a:ext cx="4263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A - SKILLS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8DD88-DC15-410C-8AFB-C21D467CDD3C}"/>
              </a:ext>
            </a:extLst>
          </p:cNvPr>
          <p:cNvSpPr txBox="1"/>
          <p:nvPr/>
        </p:nvSpPr>
        <p:spPr>
          <a:xfrm>
            <a:off x="739560" y="2316834"/>
            <a:ext cx="5999446" cy="4246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In-depth knowledge of computer operating systems, hardware and software.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First-class problem-solving skills.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strong ability to work well under pressure.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Solid telecommunications knowledge.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Rigorous attention to detail.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persistence and determination.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Excellent abilities in mathematics.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Technical Aptitude.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Knowledge of Security Across Various Platforms. ...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Communication Skills.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Fundamental Computer Forensics Skills.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Desire to Learn. </a:t>
            </a:r>
          </a:p>
          <a:p>
            <a:pPr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Understanding of Hacking.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46A02-9453-4BF2-B0D6-920032EA16FD}"/>
              </a:ext>
            </a:extLst>
          </p:cNvPr>
          <p:cNvSpPr txBox="1"/>
          <p:nvPr/>
        </p:nvSpPr>
        <p:spPr>
          <a:xfrm>
            <a:off x="7665928" y="1480582"/>
            <a:ext cx="3181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Certifications and Training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62BC4-DB2C-4879-B30E-58170DC6B701}"/>
              </a:ext>
            </a:extLst>
          </p:cNvPr>
          <p:cNvSpPr txBox="1"/>
          <p:nvPr/>
        </p:nvSpPr>
        <p:spPr>
          <a:xfrm>
            <a:off x="2227286" y="1429863"/>
            <a:ext cx="1624467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Skills research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307D76-C6C1-4632-8717-5AC2A0A6C0C0}"/>
              </a:ext>
            </a:extLst>
          </p:cNvPr>
          <p:cNvCxnSpPr>
            <a:cxnSpLocks/>
          </p:cNvCxnSpPr>
          <p:nvPr/>
        </p:nvCxnSpPr>
        <p:spPr>
          <a:xfrm>
            <a:off x="5918548" y="1480582"/>
            <a:ext cx="56367" cy="5083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FB84CDC-8C78-473A-B413-90D16C67AEF7}"/>
              </a:ext>
            </a:extLst>
          </p:cNvPr>
          <p:cNvSpPr txBox="1"/>
          <p:nvPr/>
        </p:nvSpPr>
        <p:spPr>
          <a:xfrm>
            <a:off x="6461342" y="2316834"/>
            <a:ext cx="15955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CISSP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Certified Ethical Hacker (CEH)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GSEC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SSCP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CASP+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GCIH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OSCP</a:t>
            </a:r>
          </a:p>
        </p:txBody>
      </p:sp>
    </p:spTree>
    <p:extLst>
      <p:ext uri="{BB962C8B-B14F-4D97-AF65-F5344CB8AC3E}">
        <p14:creationId xmlns:p14="http://schemas.microsoft.com/office/powerpoint/2010/main" val="458010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5EE8C6-C4DF-4E29-86FA-DC44898C9464}"/>
              </a:ext>
            </a:extLst>
          </p:cNvPr>
          <p:cNvSpPr txBox="1"/>
          <p:nvPr/>
        </p:nvSpPr>
        <p:spPr>
          <a:xfrm>
            <a:off x="1309491" y="1694050"/>
            <a:ext cx="9794832" cy="403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lack of corporate security programs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underfunded security resources 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lack of good tools and protocols 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enough security patches 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not enough email security practices and finally people who don’t follow the policies of their company in security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 reasons are the lack of interest from younger generations, increased number of attacks and not enough skilled defenders</a:t>
            </a:r>
          </a:p>
          <a:p>
            <a:pPr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1C42C-C792-4175-A823-3038D0700A1C}"/>
              </a:ext>
            </a:extLst>
          </p:cNvPr>
          <p:cNvSpPr txBox="1"/>
          <p:nvPr/>
        </p:nvSpPr>
        <p:spPr>
          <a:xfrm>
            <a:off x="2735893" y="344833"/>
            <a:ext cx="672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Discuss why there is a shortage of security personnel worldwide.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235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EE783-0A23-4A81-8532-513EE7814CEC}"/>
              </a:ext>
            </a:extLst>
          </p:cNvPr>
          <p:cNvSpPr txBox="1"/>
          <p:nvPr/>
        </p:nvSpPr>
        <p:spPr>
          <a:xfrm>
            <a:off x="6148713" y="263206"/>
            <a:ext cx="6103306" cy="106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 you think you have enough skills to be a security expert? If no, what are you missing and if yes what are your strengths?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1CB9A-20C8-4AD6-94FB-FF771B5C0FB5}"/>
              </a:ext>
            </a:extLst>
          </p:cNvPr>
          <p:cNvSpPr txBox="1"/>
          <p:nvPr/>
        </p:nvSpPr>
        <p:spPr>
          <a:xfrm>
            <a:off x="221816" y="797808"/>
            <a:ext cx="6103306" cy="670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measures/actions should be taken to address this shortage?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B28CCB-4EA9-49AB-BED3-90A13CD6E611}"/>
              </a:ext>
            </a:extLst>
          </p:cNvPr>
          <p:cNvCxnSpPr>
            <a:cxnSpLocks/>
          </p:cNvCxnSpPr>
          <p:nvPr/>
        </p:nvCxnSpPr>
        <p:spPr>
          <a:xfrm>
            <a:off x="5866878" y="1468056"/>
            <a:ext cx="56367" cy="508305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A7E7AC-A8FD-4205-A57D-9702F94360A6}"/>
              </a:ext>
            </a:extLst>
          </p:cNvPr>
          <p:cNvSpPr txBox="1"/>
          <p:nvPr/>
        </p:nvSpPr>
        <p:spPr>
          <a:xfrm>
            <a:off x="315761" y="2226615"/>
            <a:ext cx="5030243" cy="3243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Teaching students should be done through real life scenarios.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Support mental health and wellness initiatives.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last on is invest in employee training and certification. 93% of employees would stay at a company longer if it invested in their career.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36B2C6-C6CD-4179-A224-5F4A0EC4D21B}"/>
              </a:ext>
            </a:extLst>
          </p:cNvPr>
          <p:cNvSpPr txBox="1"/>
          <p:nvPr/>
        </p:nvSpPr>
        <p:spPr>
          <a:xfrm>
            <a:off x="6469695" y="3429000"/>
            <a:ext cx="4856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No, although I have a basic understanding of security, I am no expert. </a:t>
            </a:r>
          </a:p>
        </p:txBody>
      </p:sp>
    </p:spTree>
    <p:extLst>
      <p:ext uri="{BB962C8B-B14F-4D97-AF65-F5344CB8AC3E}">
        <p14:creationId xmlns:p14="http://schemas.microsoft.com/office/powerpoint/2010/main" val="196235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2535476" y="260721"/>
            <a:ext cx="7121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B – SECURITY FLAWS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2AF7A-9379-4C0A-BFB2-602D20F6218B}"/>
              </a:ext>
            </a:extLst>
          </p:cNvPr>
          <p:cNvSpPr txBox="1"/>
          <p:nvPr/>
        </p:nvSpPr>
        <p:spPr>
          <a:xfrm>
            <a:off x="2043160" y="1091718"/>
            <a:ext cx="1896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Guardrails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A812A-A29C-4D14-BACC-91D21577BA2B}"/>
              </a:ext>
            </a:extLst>
          </p:cNvPr>
          <p:cNvSpPr txBox="1"/>
          <p:nvPr/>
        </p:nvSpPr>
        <p:spPr>
          <a:xfrm>
            <a:off x="7905489" y="3028890"/>
            <a:ext cx="1987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Deep-Source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1C37B2-83CA-4A80-BC77-66153CF1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94" y="1575647"/>
            <a:ext cx="5491461" cy="293433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D82FBF2-81AE-47C4-9222-315E40A88D1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"/>
          <a:stretch/>
        </p:blipFill>
        <p:spPr>
          <a:xfrm>
            <a:off x="5945688" y="3663863"/>
            <a:ext cx="5731510" cy="28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5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962394" y="306888"/>
            <a:ext cx="275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20063-F00F-4D6A-B0C8-4FCB26067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97" y="1441500"/>
            <a:ext cx="2781541" cy="213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A277E-4F44-496C-AD86-AFD314AB05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56" y="2196546"/>
            <a:ext cx="1516511" cy="2438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82208-2304-4078-A494-1D60C52AD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88" y="1718608"/>
            <a:ext cx="1920406" cy="327688"/>
          </a:xfrm>
          <a:prstGeom prst="rect">
            <a:avLst/>
          </a:prstGeom>
        </p:spPr>
      </p:pic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D50F81F7-1A24-4ECD-9B9E-72FBEDF39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499" y="4242903"/>
            <a:ext cx="1181202" cy="153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95A124-720E-4F26-9F5F-A99671E22173}"/>
              </a:ext>
            </a:extLst>
          </p:cNvPr>
          <p:cNvSpPr txBox="1"/>
          <p:nvPr/>
        </p:nvSpPr>
        <p:spPr>
          <a:xfrm>
            <a:off x="1457062" y="1008438"/>
            <a:ext cx="1808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Operators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DF5742-43CF-49CA-96FA-CAA8BBB5D664}"/>
              </a:ext>
            </a:extLst>
          </p:cNvPr>
          <p:cNvSpPr txBox="1"/>
          <p:nvPr/>
        </p:nvSpPr>
        <p:spPr>
          <a:xfrm>
            <a:off x="1719397" y="3664126"/>
            <a:ext cx="2555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Equivalent Operators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12CDBC-3C4B-437C-8769-A58FB9EA1C4A}"/>
              </a:ext>
            </a:extLst>
          </p:cNvPr>
          <p:cNvSpPr txBox="1"/>
          <p:nvPr/>
        </p:nvSpPr>
        <p:spPr>
          <a:xfrm>
            <a:off x="7335556" y="1573334"/>
            <a:ext cx="2184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Search Engines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756250-8D03-462B-8564-7A8347084D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61" y="2126633"/>
            <a:ext cx="807790" cy="2514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9C6506-80FF-4049-834B-79DBF9D72A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471" y="2440407"/>
            <a:ext cx="784928" cy="2286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798D27D-F693-4011-B3E1-6C82648A92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989" y="2438738"/>
            <a:ext cx="1044030" cy="25910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DF39155-6456-4CB3-BCFA-1F4E16946B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195" y="3055588"/>
            <a:ext cx="708721" cy="24386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0F8EB4-0598-4C81-A656-18F4FE85E4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3738" y="3055588"/>
            <a:ext cx="1341236" cy="2591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A2CEF1B-288F-4668-BFC3-18ABCED184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131" y="4765809"/>
            <a:ext cx="1158340" cy="2286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8CCBB1-5D74-4047-8149-67CF5ABAD2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781" y="3558551"/>
            <a:ext cx="899238" cy="2667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692211C-A78F-4744-AAA0-2B4B615490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800" y="3983262"/>
            <a:ext cx="1028789" cy="213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893257-C342-49D6-849C-8B6D229942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974" y="4309492"/>
            <a:ext cx="754445" cy="23624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F20A6EF-BB5E-4675-B26C-CCA3485B0AD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104" y="3790765"/>
            <a:ext cx="914479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2689964" y="325677"/>
            <a:ext cx="6812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PART D - VULNERABILITIES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10A36-AADB-4B3F-9B08-B8F7B648C98F}"/>
              </a:ext>
            </a:extLst>
          </p:cNvPr>
          <p:cNvSpPr txBox="1"/>
          <p:nvPr/>
        </p:nvSpPr>
        <p:spPr>
          <a:xfrm>
            <a:off x="1684751" y="2192054"/>
            <a:ext cx="532982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Broken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Sensitive Data Exposure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Broken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Security Misconfiguration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Cross-Site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Insecure Direct Object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Cross-Site Request Forgery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Components with Known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Insufficient Logging &amp;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871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69540-846F-4196-8885-6DB4EC063B7D}"/>
              </a:ext>
            </a:extLst>
          </p:cNvPr>
          <p:cNvSpPr txBox="1"/>
          <p:nvPr/>
        </p:nvSpPr>
        <p:spPr>
          <a:xfrm>
            <a:off x="4962394" y="306888"/>
            <a:ext cx="2759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EXPLOITS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3E418-15EE-462E-903D-12E07AADB2C7}"/>
              </a:ext>
            </a:extLst>
          </p:cNvPr>
          <p:cNvSpPr txBox="1"/>
          <p:nvPr/>
        </p:nvSpPr>
        <p:spPr>
          <a:xfrm>
            <a:off x="1559551" y="1896897"/>
            <a:ext cx="43590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Scripting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Cross Site Request Forgery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5DCFA74-DB8E-4849-A98A-08EAA7EEE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735" y="1211180"/>
            <a:ext cx="4839119" cy="234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C2FB39-33A1-48D0-97B8-F98B36202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60" y="5487285"/>
            <a:ext cx="5731510" cy="23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08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</TotalTime>
  <Words>329</Words>
  <Application>Microsoft Office PowerPoint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C18395341 Jake Bolger</dc:creator>
  <cp:lastModifiedBy>C18395341 Jake Bolger</cp:lastModifiedBy>
  <cp:revision>30</cp:revision>
  <dcterms:created xsi:type="dcterms:W3CDTF">2022-03-11T13:03:26Z</dcterms:created>
  <dcterms:modified xsi:type="dcterms:W3CDTF">2022-03-13T13:02:51Z</dcterms:modified>
</cp:coreProperties>
</file>