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6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0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56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0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6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3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7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8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6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0" r:id="rId6"/>
    <p:sldLayoutId id="2147483696" r:id="rId7"/>
    <p:sldLayoutId id="2147483697" r:id="rId8"/>
    <p:sldLayoutId id="2147483698" r:id="rId9"/>
    <p:sldLayoutId id="2147483699" r:id="rId10"/>
    <p:sldLayoutId id="2147483689" r:id="rId11"/>
    <p:sldLayoutId id="2147483700" r:id="rId12"/>
    <p:sldLayoutId id="2147483705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 descr="Abstract background of blue mesh and nodes">
            <a:extLst>
              <a:ext uri="{FF2B5EF4-FFF2-40B4-BE49-F238E27FC236}">
                <a16:creationId xmlns:a16="http://schemas.microsoft.com/office/drawing/2014/main" id="{D1010668-3CBD-EEE0-A32C-4B480657C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4340F-BAB6-43B5-B670-582759DAE3F7}"/>
              </a:ext>
            </a:extLst>
          </p:cNvPr>
          <p:cNvSpPr txBox="1"/>
          <p:nvPr/>
        </p:nvSpPr>
        <p:spPr>
          <a:xfrm>
            <a:off x="314696" y="884711"/>
            <a:ext cx="50648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Advanced Security 2  </a:t>
            </a:r>
          </a:p>
          <a:p>
            <a:r>
              <a:rPr lang="en-GB" sz="4400" b="1" dirty="0"/>
              <a:t>Assignment 2 Presentation</a:t>
            </a:r>
          </a:p>
          <a:p>
            <a:endParaRPr lang="en-GB" sz="4400" b="1" dirty="0"/>
          </a:p>
          <a:p>
            <a:endParaRPr lang="en-GB" sz="4400" b="1" dirty="0"/>
          </a:p>
          <a:p>
            <a:r>
              <a:rPr lang="en-GB" sz="4400" b="1" dirty="0"/>
              <a:t>Jake Bolger</a:t>
            </a:r>
          </a:p>
          <a:p>
            <a:r>
              <a:rPr lang="en-GB" sz="4400" b="1" dirty="0"/>
              <a:t>C18395341</a:t>
            </a:r>
          </a:p>
        </p:txBody>
      </p:sp>
    </p:spTree>
    <p:extLst>
      <p:ext uri="{BB962C8B-B14F-4D97-AF65-F5344CB8AC3E}">
        <p14:creationId xmlns:p14="http://schemas.microsoft.com/office/powerpoint/2010/main" val="102395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0527-CF41-4BCB-AC82-21B5A8A4FE2D}"/>
              </a:ext>
            </a:extLst>
          </p:cNvPr>
          <p:cNvSpPr txBox="1"/>
          <p:nvPr/>
        </p:nvSpPr>
        <p:spPr>
          <a:xfrm>
            <a:off x="3257797" y="486888"/>
            <a:ext cx="567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Kali Linux Security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924BD-394D-4BDD-B9D8-C489EFA56F20}"/>
              </a:ext>
            </a:extLst>
          </p:cNvPr>
          <p:cNvSpPr txBox="1"/>
          <p:nvPr/>
        </p:nvSpPr>
        <p:spPr>
          <a:xfrm>
            <a:off x="886196" y="1633137"/>
            <a:ext cx="6095010" cy="1466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0trace: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0trace is a package that is used as a traceroute tool. This is run within an open TCP connection. This means that it can bypass various stateful packet filters easily.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827C78-E5A9-4733-8EBA-5B05BB02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87" y="4447310"/>
            <a:ext cx="4008120" cy="201168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6B5EED2-14F0-40F4-B61D-3D20DF896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40" y="1376228"/>
            <a:ext cx="3680460" cy="1181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9020988-D7FE-4FAA-855C-ABD935EB0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69" y="3231393"/>
            <a:ext cx="2179320" cy="815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D41831-BE59-4324-83FE-39E5B2A883D5}"/>
              </a:ext>
            </a:extLst>
          </p:cNvPr>
          <p:cNvSpPr txBox="1"/>
          <p:nvPr/>
        </p:nvSpPr>
        <p:spPr>
          <a:xfrm>
            <a:off x="7189269" y="1388788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BCF18-305C-4C44-8B52-EB3300308514}"/>
              </a:ext>
            </a:extLst>
          </p:cNvPr>
          <p:cNvSpPr txBox="1"/>
          <p:nvPr/>
        </p:nvSpPr>
        <p:spPr>
          <a:xfrm>
            <a:off x="6718674" y="3046727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0F6FF-64CE-45D2-863A-5FA23E61AF74}"/>
              </a:ext>
            </a:extLst>
          </p:cNvPr>
          <p:cNvSpPr txBox="1"/>
          <p:nvPr/>
        </p:nvSpPr>
        <p:spPr>
          <a:xfrm>
            <a:off x="3641624" y="4447310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5295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0527-CF41-4BCB-AC82-21B5A8A4FE2D}"/>
              </a:ext>
            </a:extLst>
          </p:cNvPr>
          <p:cNvSpPr txBox="1"/>
          <p:nvPr/>
        </p:nvSpPr>
        <p:spPr>
          <a:xfrm>
            <a:off x="3257797" y="486888"/>
            <a:ext cx="567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Kali Linux Security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2A210-9A72-447E-ABBF-4DC276667B31}"/>
              </a:ext>
            </a:extLst>
          </p:cNvPr>
          <p:cNvSpPr txBox="1"/>
          <p:nvPr/>
        </p:nvSpPr>
        <p:spPr>
          <a:xfrm>
            <a:off x="244997" y="1213349"/>
            <a:ext cx="6095010" cy="235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Evil-</a:t>
            </a:r>
            <a:r>
              <a:rPr lang="en-GB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Ssdp</a:t>
            </a: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SSDP multicast discovery requests are responded to with this tool, posing as a generic UPNP device on the local network. You'll be able to see the spoofed device in Microsoft Windows Explorer on machines in your local network. A configurable webpage is presented to users who are tempted to open the device.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59A3CF-5948-4805-80E7-3CB6C507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65" y="3429000"/>
            <a:ext cx="3873064" cy="309958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95E1D42-DB09-48F2-BFC4-13E85A0E1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18" y="1401732"/>
            <a:ext cx="4968240" cy="2247900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9A3D357-766F-4B19-BD23-FB2E1D366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75439"/>
            <a:ext cx="4088454" cy="2946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29DB4E-2EAE-4E4F-9AD3-ED4DBBDFF55D}"/>
              </a:ext>
            </a:extLst>
          </p:cNvPr>
          <p:cNvSpPr txBox="1"/>
          <p:nvPr/>
        </p:nvSpPr>
        <p:spPr>
          <a:xfrm>
            <a:off x="900128" y="3705727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9A225-9818-4A09-A514-E9FD20C5FC78}"/>
              </a:ext>
            </a:extLst>
          </p:cNvPr>
          <p:cNvSpPr txBox="1"/>
          <p:nvPr/>
        </p:nvSpPr>
        <p:spPr>
          <a:xfrm>
            <a:off x="5729436" y="3705727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C1490-1C55-477A-87E8-8CBA09BC537D}"/>
              </a:ext>
            </a:extLst>
          </p:cNvPr>
          <p:cNvSpPr txBox="1"/>
          <p:nvPr/>
        </p:nvSpPr>
        <p:spPr>
          <a:xfrm>
            <a:off x="6394581" y="1320581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5046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0527-CF41-4BCB-AC82-21B5A8A4FE2D}"/>
              </a:ext>
            </a:extLst>
          </p:cNvPr>
          <p:cNvSpPr txBox="1"/>
          <p:nvPr/>
        </p:nvSpPr>
        <p:spPr>
          <a:xfrm>
            <a:off x="3257797" y="451262"/>
            <a:ext cx="567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Metasploit Vulnerabilities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7388DD7-5A99-4B02-98AD-19D287DD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72" y="1316197"/>
            <a:ext cx="3809765" cy="242585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27CFCB-90FA-488F-8436-239766423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78" y="1118194"/>
            <a:ext cx="3135212" cy="2534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A1357-5B0F-4008-8DB7-60E885A85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07" y="4107639"/>
            <a:ext cx="5021580" cy="48768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C073F9C-C737-4A2F-8ACD-EFC3FB2E1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7" y="5050285"/>
            <a:ext cx="5219700" cy="97536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9B4A9B4-7F1F-46CD-BF38-F124D6BE31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18"/>
          <a:stretch/>
        </p:blipFill>
        <p:spPr bwMode="auto">
          <a:xfrm>
            <a:off x="6421970" y="5442715"/>
            <a:ext cx="5570220" cy="190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D01BE-F4B0-4882-904C-3379581F207A}"/>
              </a:ext>
            </a:extLst>
          </p:cNvPr>
          <p:cNvSpPr txBox="1"/>
          <p:nvPr/>
        </p:nvSpPr>
        <p:spPr>
          <a:xfrm>
            <a:off x="1438409" y="1316197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6872D-8AF0-490F-97FC-288458083BC5}"/>
              </a:ext>
            </a:extLst>
          </p:cNvPr>
          <p:cNvSpPr txBox="1"/>
          <p:nvPr/>
        </p:nvSpPr>
        <p:spPr>
          <a:xfrm>
            <a:off x="6394581" y="1320581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55DC6-063C-477A-84A4-30B4A9287CDB}"/>
              </a:ext>
            </a:extLst>
          </p:cNvPr>
          <p:cNvSpPr txBox="1"/>
          <p:nvPr/>
        </p:nvSpPr>
        <p:spPr>
          <a:xfrm>
            <a:off x="2891234" y="3922973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D27BF-396C-4D07-81B4-9739F04F9312}"/>
              </a:ext>
            </a:extLst>
          </p:cNvPr>
          <p:cNvSpPr txBox="1"/>
          <p:nvPr/>
        </p:nvSpPr>
        <p:spPr>
          <a:xfrm>
            <a:off x="395037" y="4603103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3CD10-1DE0-4780-879C-3179418235A3}"/>
              </a:ext>
            </a:extLst>
          </p:cNvPr>
          <p:cNvSpPr txBox="1"/>
          <p:nvPr/>
        </p:nvSpPr>
        <p:spPr>
          <a:xfrm>
            <a:off x="6683418" y="5015687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12687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0527-CF41-4BCB-AC82-21B5A8A4FE2D}"/>
              </a:ext>
            </a:extLst>
          </p:cNvPr>
          <p:cNvSpPr txBox="1"/>
          <p:nvPr/>
        </p:nvSpPr>
        <p:spPr>
          <a:xfrm>
            <a:off x="3257797" y="457200"/>
            <a:ext cx="567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DVWA Hacking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0C4AF-6F16-423F-BC7F-397520D6A02B}"/>
              </a:ext>
            </a:extLst>
          </p:cNvPr>
          <p:cNvSpPr txBox="1"/>
          <p:nvPr/>
        </p:nvSpPr>
        <p:spPr>
          <a:xfrm>
            <a:off x="607048" y="1503468"/>
            <a:ext cx="609485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example of how a web application is hacked using DVWA is a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C2D26D7-4B11-4203-8481-498D3B19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6" y="2270760"/>
            <a:ext cx="5181600" cy="2316480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7D80E0-94BD-453C-B1E9-031BB3BB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6" y="5155428"/>
            <a:ext cx="4368685" cy="1245372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C99F3C-83EB-4B86-95D1-E505ADC10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16" y="1350054"/>
            <a:ext cx="4368685" cy="97874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85E3CF9-4F91-4243-B285-FC8230952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94" y="2791872"/>
            <a:ext cx="4695503" cy="35898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CCC45-4652-454C-93AB-EE851D59D1AF}"/>
              </a:ext>
            </a:extLst>
          </p:cNvPr>
          <p:cNvSpPr txBox="1"/>
          <p:nvPr/>
        </p:nvSpPr>
        <p:spPr>
          <a:xfrm>
            <a:off x="51053" y="2270760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A2E44-4F76-4B36-B280-FF23C2821667}"/>
              </a:ext>
            </a:extLst>
          </p:cNvPr>
          <p:cNvSpPr txBox="1"/>
          <p:nvPr/>
        </p:nvSpPr>
        <p:spPr>
          <a:xfrm>
            <a:off x="51052" y="4970762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9EBE4-8F3F-4611-B0D8-D1158AE6ED78}"/>
              </a:ext>
            </a:extLst>
          </p:cNvPr>
          <p:cNvSpPr txBox="1"/>
          <p:nvPr/>
        </p:nvSpPr>
        <p:spPr>
          <a:xfrm>
            <a:off x="6722077" y="1318802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106CE-7207-474A-B149-6D70EEF06CD3}"/>
              </a:ext>
            </a:extLst>
          </p:cNvPr>
          <p:cNvSpPr txBox="1"/>
          <p:nvPr/>
        </p:nvSpPr>
        <p:spPr>
          <a:xfrm>
            <a:off x="6226223" y="2818357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25008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0527-CF41-4BCB-AC82-21B5A8A4FE2D}"/>
              </a:ext>
            </a:extLst>
          </p:cNvPr>
          <p:cNvSpPr txBox="1"/>
          <p:nvPr/>
        </p:nvSpPr>
        <p:spPr>
          <a:xfrm>
            <a:off x="3257797" y="457200"/>
            <a:ext cx="567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DVWA Hacking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053CC-018D-425F-8584-3873B57D466F}"/>
              </a:ext>
            </a:extLst>
          </p:cNvPr>
          <p:cNvSpPr txBox="1"/>
          <p:nvPr/>
        </p:nvSpPr>
        <p:spPr>
          <a:xfrm>
            <a:off x="333994" y="1358985"/>
            <a:ext cx="609501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example we will look at is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 Injection: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FC5E42-3CFB-43EE-84BB-6BF568242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4" y="2064284"/>
            <a:ext cx="3912763" cy="3977788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B76A234-0BC2-4E10-8090-9C38FA33C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39" y="2013121"/>
            <a:ext cx="4570465" cy="824043"/>
          </a:xfrm>
          <a:prstGeom prst="rect">
            <a:avLst/>
          </a:prstGeom>
        </p:spPr>
      </p:pic>
      <p:pic>
        <p:nvPicPr>
          <p:cNvPr id="7" name="Picture 6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E9360EE2-32FA-4F83-A931-827833CB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39" y="3280559"/>
            <a:ext cx="3329940" cy="1356360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119B72A7-37A6-4840-BD7D-92F02DBDC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39" y="5217523"/>
            <a:ext cx="1432560" cy="1150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5EA04-D239-4B2B-B2B4-5EBD2AFDE975}"/>
              </a:ext>
            </a:extLst>
          </p:cNvPr>
          <p:cNvSpPr txBox="1"/>
          <p:nvPr/>
        </p:nvSpPr>
        <p:spPr>
          <a:xfrm>
            <a:off x="51053" y="2270760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95E66-B2F3-4678-976A-B274F6B61734}"/>
              </a:ext>
            </a:extLst>
          </p:cNvPr>
          <p:cNvSpPr txBox="1"/>
          <p:nvPr/>
        </p:nvSpPr>
        <p:spPr>
          <a:xfrm>
            <a:off x="5288227" y="1944130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9D307-9C2F-4178-AD42-339837905A11}"/>
              </a:ext>
            </a:extLst>
          </p:cNvPr>
          <p:cNvSpPr txBox="1"/>
          <p:nvPr/>
        </p:nvSpPr>
        <p:spPr>
          <a:xfrm>
            <a:off x="5312725" y="3233102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3AEBF-09C5-4D45-A9EC-0CE0B2741568}"/>
              </a:ext>
            </a:extLst>
          </p:cNvPr>
          <p:cNvSpPr txBox="1"/>
          <p:nvPr/>
        </p:nvSpPr>
        <p:spPr>
          <a:xfrm>
            <a:off x="5216819" y="5129683"/>
            <a:ext cx="3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75094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0527-CF41-4BCB-AC82-21B5A8A4FE2D}"/>
              </a:ext>
            </a:extLst>
          </p:cNvPr>
          <p:cNvSpPr txBox="1"/>
          <p:nvPr/>
        </p:nvSpPr>
        <p:spPr>
          <a:xfrm>
            <a:off x="3257797" y="362198"/>
            <a:ext cx="5676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Report / Impact of Laws</a:t>
            </a:r>
          </a:p>
        </p:txBody>
      </p:sp>
      <p:pic>
        <p:nvPicPr>
          <p:cNvPr id="3" name="Picture 2" descr="Top 7 Network Security Tools for 2020">
            <a:extLst>
              <a:ext uri="{FF2B5EF4-FFF2-40B4-BE49-F238E27FC236}">
                <a16:creationId xmlns:a16="http://schemas.microsoft.com/office/drawing/2014/main" id="{35FC8E42-7DF3-4687-A0AA-CF514A8F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19" y="1862455"/>
            <a:ext cx="4709160" cy="313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628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C18395341 Jake Bolger</dc:creator>
  <cp:lastModifiedBy>C18395341 Jake Bolger</cp:lastModifiedBy>
  <cp:revision>15</cp:revision>
  <dcterms:created xsi:type="dcterms:W3CDTF">2022-04-21T13:39:57Z</dcterms:created>
  <dcterms:modified xsi:type="dcterms:W3CDTF">2022-04-21T14:00:21Z</dcterms:modified>
</cp:coreProperties>
</file>