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9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1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9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6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4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6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3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8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1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4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2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59DA74-FE38-1EF1-E1D0-8315BBE42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247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E77A9-6CC6-C611-351B-6DE68BCAA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 fontScale="90000"/>
          </a:bodyPr>
          <a:lstStyle/>
          <a:p>
            <a:r>
              <a:rPr lang="en-GB" sz="4600" dirty="0">
                <a:solidFill>
                  <a:srgbClr val="FFFFFF"/>
                </a:solidFill>
              </a:rPr>
              <a:t>Designing a Login and Registration System</a:t>
            </a:r>
            <a:br>
              <a:rPr lang="en-GB" sz="4600" dirty="0">
                <a:solidFill>
                  <a:srgbClr val="FFFFFF"/>
                </a:solidFill>
              </a:rPr>
            </a:br>
            <a:r>
              <a:rPr lang="en-GB" sz="4600" dirty="0">
                <a:solidFill>
                  <a:srgbClr val="FFFFFF"/>
                </a:solidFill>
              </a:rPr>
              <a:t>- All Parts Completed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9F3F7-1D93-E862-9116-5212987F4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FFFFFF"/>
                </a:solidFill>
              </a:rPr>
              <a:t>Jake Bolger C18395341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707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9534C5-AC55-BE2B-A4B5-DFE2ED789B3B}"/>
              </a:ext>
            </a:extLst>
          </p:cNvPr>
          <p:cNvSpPr txBox="1"/>
          <p:nvPr/>
        </p:nvSpPr>
        <p:spPr>
          <a:xfrm>
            <a:off x="6382011" y="5837129"/>
            <a:ext cx="249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mongoDB</a:t>
            </a:r>
            <a:r>
              <a:rPr lang="en-GB" dirty="0"/>
              <a:t> updated details entered.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C9B3E-67BC-E00C-7AEF-937DB983C267}"/>
              </a:ext>
            </a:extLst>
          </p:cNvPr>
          <p:cNvSpPr txBox="1"/>
          <p:nvPr/>
        </p:nvSpPr>
        <p:spPr>
          <a:xfrm>
            <a:off x="212943" y="46787"/>
            <a:ext cx="895764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Screen Shots to show is done –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30A32-44DD-7688-69ED-26EFEAEA28D5}"/>
              </a:ext>
            </a:extLst>
          </p:cNvPr>
          <p:cNvSpPr txBox="1"/>
          <p:nvPr/>
        </p:nvSpPr>
        <p:spPr>
          <a:xfrm>
            <a:off x="580371" y="2620026"/>
            <a:ext cx="249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 for updating user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4E28611-F565-D708-2064-FF04CF38D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25" y="1885168"/>
            <a:ext cx="6361164" cy="3785565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120FCD39-9507-952D-4EE7-CE9798464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9" y="3159521"/>
            <a:ext cx="2576127" cy="27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8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3860E-1C0C-5D53-94BD-9A25620FC22B}"/>
              </a:ext>
            </a:extLst>
          </p:cNvPr>
          <p:cNvSpPr txBox="1"/>
          <p:nvPr/>
        </p:nvSpPr>
        <p:spPr>
          <a:xfrm>
            <a:off x="1590805" y="751562"/>
            <a:ext cx="219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JQUERY + Bootstrap , and Redis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D1B8495-4BFC-C792-243D-1910CF3D2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04" y="1434667"/>
            <a:ext cx="4359018" cy="438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1C6339-FA7A-FA28-095C-453838025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717" y="576287"/>
            <a:ext cx="5243014" cy="35055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25B6080-F659-0D6E-9531-67C2DEAC5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40" y="1609595"/>
            <a:ext cx="5836255" cy="33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51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B4F7B87-1575-1C5D-BBA7-3BC71DFB7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7" y="345998"/>
            <a:ext cx="4968671" cy="5037257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F6D809-7344-8103-9B34-797CBB701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099" y="464118"/>
            <a:ext cx="4991533" cy="4801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76CA8B-4389-7A30-D27F-16C8A95C9925}"/>
              </a:ext>
            </a:extLst>
          </p:cNvPr>
          <p:cNvSpPr txBox="1"/>
          <p:nvPr/>
        </p:nvSpPr>
        <p:spPr>
          <a:xfrm>
            <a:off x="2563428" y="5840377"/>
            <a:ext cx="253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Bycript</a:t>
            </a:r>
            <a:r>
              <a:rPr lang="en-GB" dirty="0"/>
              <a:t> password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65412-97F5-F847-7232-EC7490F930B1}"/>
              </a:ext>
            </a:extLst>
          </p:cNvPr>
          <p:cNvSpPr txBox="1"/>
          <p:nvPr/>
        </p:nvSpPr>
        <p:spPr>
          <a:xfrm>
            <a:off x="8385550" y="5383255"/>
            <a:ext cx="328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92024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8F4196-43B5-1D5B-ABE2-12C5C79A8662}"/>
              </a:ext>
            </a:extLst>
          </p:cNvPr>
          <p:cNvSpPr txBox="1"/>
          <p:nvPr/>
        </p:nvSpPr>
        <p:spPr>
          <a:xfrm>
            <a:off x="1816274" y="1215025"/>
            <a:ext cx="300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Default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163108-1DA0-256E-FB68-579C2AF6027A}"/>
              </a:ext>
            </a:extLst>
          </p:cNvPr>
          <p:cNvSpPr txBox="1"/>
          <p:nvPr/>
        </p:nvSpPr>
        <p:spPr>
          <a:xfrm>
            <a:off x="5789576" y="707164"/>
            <a:ext cx="29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Editing Details &amp; Data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A55D639-CD75-50C4-65C8-0403080DA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66" y="1334225"/>
            <a:ext cx="4510061" cy="418954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4572195-0F25-6506-FE86-5FAFC333B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89" y="1986589"/>
            <a:ext cx="3368332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08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5E689-2F2E-BB75-FB3D-5102B3170AEA}"/>
              </a:ext>
            </a:extLst>
          </p:cNvPr>
          <p:cNvSpPr txBox="1"/>
          <p:nvPr/>
        </p:nvSpPr>
        <p:spPr>
          <a:xfrm>
            <a:off x="2562966" y="673553"/>
            <a:ext cx="186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DCAD5-AB89-EE28-757B-5F590755E435}"/>
              </a:ext>
            </a:extLst>
          </p:cNvPr>
          <p:cNvSpPr txBox="1"/>
          <p:nvPr/>
        </p:nvSpPr>
        <p:spPr>
          <a:xfrm>
            <a:off x="7768921" y="673553"/>
            <a:ext cx="202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Login and Register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FCB364D-244A-219A-DC2F-DB19C0D0E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56" y="2198550"/>
            <a:ext cx="5007664" cy="2784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20FB0731-BF6F-849C-BCE0-D7778406A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27" y="1968130"/>
            <a:ext cx="3886537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9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53E481-FCC4-80CF-A1A0-9F61C9481D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38646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B700A-8DB1-67B9-6E90-CD6F31017255}"/>
              </a:ext>
            </a:extLst>
          </p:cNvPr>
          <p:cNvSpPr txBox="1"/>
          <p:nvPr/>
        </p:nvSpPr>
        <p:spPr>
          <a:xfrm>
            <a:off x="8047939" y="640080"/>
            <a:ext cx="3659246" cy="2850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 Page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783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C306570-B683-BD6C-797C-D0BA488FD787}"/>
              </a:ext>
            </a:extLst>
          </p:cNvPr>
          <p:cNvSpPr txBox="1">
            <a:spLocks/>
          </p:cNvSpPr>
          <p:nvPr/>
        </p:nvSpPr>
        <p:spPr>
          <a:xfrm>
            <a:off x="3132760" y="167606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Errors for Registering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F6AC9-18DF-F88A-75AA-E603DB0BEDFD}"/>
              </a:ext>
            </a:extLst>
          </p:cNvPr>
          <p:cNvSpPr txBox="1"/>
          <p:nvPr/>
        </p:nvSpPr>
        <p:spPr>
          <a:xfrm>
            <a:off x="1490597" y="932752"/>
            <a:ext cx="2054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 numbers and letters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B0B3C0-8715-1F1D-6D91-58420E563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31" y="1618362"/>
            <a:ext cx="6626868" cy="3726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927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FCF7CA-C082-19EC-A0C2-922D0A69B51A}"/>
              </a:ext>
            </a:extLst>
          </p:cNvPr>
          <p:cNvSpPr txBox="1"/>
          <p:nvPr/>
        </p:nvSpPr>
        <p:spPr>
          <a:xfrm>
            <a:off x="1684031" y="1040172"/>
            <a:ext cx="1653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 error match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E991DF-77B7-F778-A955-CF6B997FC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60" y="1618363"/>
            <a:ext cx="6984692" cy="39623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CE8A73B-AD36-7773-C7A8-DFF2AA6658A2}"/>
              </a:ext>
            </a:extLst>
          </p:cNvPr>
          <p:cNvSpPr txBox="1">
            <a:spLocks/>
          </p:cNvSpPr>
          <p:nvPr/>
        </p:nvSpPr>
        <p:spPr>
          <a:xfrm>
            <a:off x="3132760" y="167606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Errors for Registering </a:t>
            </a:r>
          </a:p>
        </p:txBody>
      </p:sp>
    </p:spTree>
    <p:extLst>
      <p:ext uri="{BB962C8B-B14F-4D97-AF65-F5344CB8AC3E}">
        <p14:creationId xmlns:p14="http://schemas.microsoft.com/office/powerpoint/2010/main" val="95905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9E4997-025F-C018-C6B5-3913187FB198}"/>
              </a:ext>
            </a:extLst>
          </p:cNvPr>
          <p:cNvSpPr txBox="1"/>
          <p:nvPr/>
        </p:nvSpPr>
        <p:spPr>
          <a:xfrm>
            <a:off x="244257" y="1315326"/>
            <a:ext cx="467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Email in 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D21E9-BBA0-A158-4114-C8166783818D}"/>
              </a:ext>
            </a:extLst>
          </p:cNvPr>
          <p:cNvSpPr txBox="1"/>
          <p:nvPr/>
        </p:nvSpPr>
        <p:spPr>
          <a:xfrm>
            <a:off x="7083468" y="1434230"/>
            <a:ext cx="26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Register Success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3DDC212-00A2-C399-8E0A-9F4014C7B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7" y="1835286"/>
            <a:ext cx="4805999" cy="43958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5BEF1E-DCEB-91D0-415E-288DDA9C9D0E}"/>
              </a:ext>
            </a:extLst>
          </p:cNvPr>
          <p:cNvSpPr txBox="1">
            <a:spLocks/>
          </p:cNvSpPr>
          <p:nvPr/>
        </p:nvSpPr>
        <p:spPr>
          <a:xfrm>
            <a:off x="3132760" y="167606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Errors for Registering 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32CD80-AE9B-57C7-ADB0-6CC2EFEF8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4430"/>
            <a:ext cx="5263608" cy="42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8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AF5F7E-FD6B-C0EE-7EEE-D75AEA9548E7}"/>
              </a:ext>
            </a:extLst>
          </p:cNvPr>
          <p:cNvSpPr txBox="1"/>
          <p:nvPr/>
        </p:nvSpPr>
        <p:spPr>
          <a:xfrm>
            <a:off x="4868449" y="68172"/>
            <a:ext cx="293526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LOGIN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A5C50D-FBBA-502B-FD44-48C397F13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717" y="883780"/>
            <a:ext cx="5169549" cy="50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8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8E71E9-137D-CF92-D1B3-4EB533B081B6}"/>
              </a:ext>
            </a:extLst>
          </p:cNvPr>
          <p:cNvSpPr txBox="1"/>
          <p:nvPr/>
        </p:nvSpPr>
        <p:spPr>
          <a:xfrm>
            <a:off x="2254684" y="225469"/>
            <a:ext cx="880997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Home Page when logged in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D90CC8-62EE-166D-D974-F5EE1EB10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124" y="1234143"/>
            <a:ext cx="5919072" cy="3737483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E8B5299-C803-B188-FED4-BEFE0BF20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053" y="1885811"/>
            <a:ext cx="5852667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9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DBD37A-18BD-CD4A-30EF-4BD1BFD759BF}"/>
              </a:ext>
            </a:extLst>
          </p:cNvPr>
          <p:cNvSpPr txBox="1"/>
          <p:nvPr/>
        </p:nvSpPr>
        <p:spPr>
          <a:xfrm>
            <a:off x="2245336" y="548687"/>
            <a:ext cx="216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Fields error and filled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6F996-2861-27AB-3E0B-B24F311458CD}"/>
              </a:ext>
            </a:extLst>
          </p:cNvPr>
          <p:cNvSpPr txBox="1"/>
          <p:nvPr/>
        </p:nvSpPr>
        <p:spPr>
          <a:xfrm>
            <a:off x="7785926" y="467406"/>
            <a:ext cx="1540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Saving data message is successful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B516B9-4398-A760-7067-4D57C4C0C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59" y="2061897"/>
            <a:ext cx="4953429" cy="369602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625852-DC4C-5ACC-8134-71D4F1956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156" y="1681990"/>
            <a:ext cx="4527385" cy="384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0509-3852-E4D6-54EB-50C440D0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Diagram for Structure &amp; Interaction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9B5EBB-E0F3-0C5B-BCF3-1DA22DEACF2E}"/>
              </a:ext>
            </a:extLst>
          </p:cNvPr>
          <p:cNvSpPr/>
          <p:nvPr/>
        </p:nvSpPr>
        <p:spPr>
          <a:xfrm>
            <a:off x="1390389" y="2348630"/>
            <a:ext cx="858033" cy="488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4CEAE5-AEB6-590F-57FE-D490C856496E}"/>
              </a:ext>
            </a:extLst>
          </p:cNvPr>
          <p:cNvSpPr/>
          <p:nvPr/>
        </p:nvSpPr>
        <p:spPr>
          <a:xfrm>
            <a:off x="1390389" y="3204157"/>
            <a:ext cx="1127603" cy="46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216D34-BA7D-CF3F-CAEE-35DCA2BD5061}"/>
              </a:ext>
            </a:extLst>
          </p:cNvPr>
          <p:cNvSpPr/>
          <p:nvPr/>
        </p:nvSpPr>
        <p:spPr>
          <a:xfrm>
            <a:off x="2248422" y="5454249"/>
            <a:ext cx="1151743" cy="499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37568-6609-6150-EF29-F8D049109FBF}"/>
              </a:ext>
            </a:extLst>
          </p:cNvPr>
          <p:cNvSpPr/>
          <p:nvPr/>
        </p:nvSpPr>
        <p:spPr>
          <a:xfrm>
            <a:off x="2985369" y="4673878"/>
            <a:ext cx="1103728" cy="499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F0F75-B4AB-7BB9-1085-E7DF3CF2DA9C}"/>
              </a:ext>
            </a:extLst>
          </p:cNvPr>
          <p:cNvSpPr/>
          <p:nvPr/>
        </p:nvSpPr>
        <p:spPr>
          <a:xfrm>
            <a:off x="3115295" y="3204158"/>
            <a:ext cx="1204092" cy="46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8978B-A66D-9151-CC8C-F1212EA2F049}"/>
              </a:ext>
            </a:extLst>
          </p:cNvPr>
          <p:cNvSpPr/>
          <p:nvPr/>
        </p:nvSpPr>
        <p:spPr>
          <a:xfrm>
            <a:off x="1482898" y="4673878"/>
            <a:ext cx="1103728" cy="499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E25C9-6F5C-14FF-0419-7FE2B3B4ABC2}"/>
              </a:ext>
            </a:extLst>
          </p:cNvPr>
          <p:cNvSpPr/>
          <p:nvPr/>
        </p:nvSpPr>
        <p:spPr>
          <a:xfrm>
            <a:off x="3115295" y="2337653"/>
            <a:ext cx="1127341" cy="495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395B4-1462-89E2-BF2E-957075A2745F}"/>
              </a:ext>
            </a:extLst>
          </p:cNvPr>
          <p:cNvSpPr txBox="1"/>
          <p:nvPr/>
        </p:nvSpPr>
        <p:spPr>
          <a:xfrm>
            <a:off x="1512517" y="2441218"/>
            <a:ext cx="1127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B547F-6922-0123-AFDD-C73A724C1CE8}"/>
              </a:ext>
            </a:extLst>
          </p:cNvPr>
          <p:cNvSpPr txBox="1"/>
          <p:nvPr/>
        </p:nvSpPr>
        <p:spPr>
          <a:xfrm>
            <a:off x="3071322" y="2428329"/>
            <a:ext cx="1364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Routes/statics.js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F3DE4-FE04-6D70-D667-4958518625AA}"/>
              </a:ext>
            </a:extLst>
          </p:cNvPr>
          <p:cNvSpPr txBox="1"/>
          <p:nvPr/>
        </p:nvSpPr>
        <p:spPr>
          <a:xfrm>
            <a:off x="1287180" y="3301263"/>
            <a:ext cx="1960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Routes / users.js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994AAF-5C81-7EB5-38EF-E65B15C71F45}"/>
              </a:ext>
            </a:extLst>
          </p:cNvPr>
          <p:cNvSpPr txBox="1"/>
          <p:nvPr/>
        </p:nvSpPr>
        <p:spPr>
          <a:xfrm>
            <a:off x="3043955" y="3318537"/>
            <a:ext cx="2123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Models / users.js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074FF4-980C-3E7F-F636-B4C3C38BCF46}"/>
              </a:ext>
            </a:extLst>
          </p:cNvPr>
          <p:cNvSpPr txBox="1"/>
          <p:nvPr/>
        </p:nvSpPr>
        <p:spPr>
          <a:xfrm>
            <a:off x="1374731" y="4808423"/>
            <a:ext cx="2123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View / index.html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9FDB4D-07B0-60E4-BBB6-F2949F99CAA8}"/>
              </a:ext>
            </a:extLst>
          </p:cNvPr>
          <p:cNvSpPr txBox="1"/>
          <p:nvPr/>
        </p:nvSpPr>
        <p:spPr>
          <a:xfrm>
            <a:off x="2892469" y="4799376"/>
            <a:ext cx="2260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View / home.html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B3EC2E-55BA-3B7B-5B5F-B8FBA525D4D4}"/>
              </a:ext>
            </a:extLst>
          </p:cNvPr>
          <p:cNvSpPr txBox="1"/>
          <p:nvPr/>
        </p:nvSpPr>
        <p:spPr>
          <a:xfrm>
            <a:off x="2176754" y="5619202"/>
            <a:ext cx="2260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Assets/</a:t>
            </a:r>
            <a:r>
              <a:rPr lang="en-GB" sz="1200" dirty="0" err="1"/>
              <a:t>js</a:t>
            </a:r>
            <a:r>
              <a:rPr lang="en-GB" sz="1200" dirty="0"/>
              <a:t>/scripts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6E51D4-C228-5F68-8194-93E504C4CC9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248422" y="2566829"/>
            <a:ext cx="822900" cy="2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63681F-138E-C3FC-4E79-25E8BA484341}"/>
              </a:ext>
            </a:extLst>
          </p:cNvPr>
          <p:cNvCxnSpPr>
            <a:cxnSpLocks/>
          </p:cNvCxnSpPr>
          <p:nvPr/>
        </p:nvCxnSpPr>
        <p:spPr>
          <a:xfrm>
            <a:off x="2561311" y="3446685"/>
            <a:ext cx="525963" cy="1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331942-5160-0033-E5DC-91C52E9287CE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819406" y="2837145"/>
            <a:ext cx="0" cy="34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FB921-910A-6A06-9733-35A019EEA384}"/>
              </a:ext>
            </a:extLst>
          </p:cNvPr>
          <p:cNvCxnSpPr>
            <a:cxnSpLocks/>
          </p:cNvCxnSpPr>
          <p:nvPr/>
        </p:nvCxnSpPr>
        <p:spPr>
          <a:xfrm flipH="1" flipV="1">
            <a:off x="4242636" y="2579717"/>
            <a:ext cx="1450443" cy="8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EEA13F-25EF-ED58-DFBC-BE8D398BB021}"/>
              </a:ext>
            </a:extLst>
          </p:cNvPr>
          <p:cNvCxnSpPr>
            <a:cxnSpLocks/>
          </p:cNvCxnSpPr>
          <p:nvPr/>
        </p:nvCxnSpPr>
        <p:spPr>
          <a:xfrm>
            <a:off x="5693079" y="2592887"/>
            <a:ext cx="0" cy="161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F7B816-EE63-F19D-C31C-78F7AC2D9A8A}"/>
              </a:ext>
            </a:extLst>
          </p:cNvPr>
          <p:cNvCxnSpPr>
            <a:cxnSpLocks/>
          </p:cNvCxnSpPr>
          <p:nvPr/>
        </p:nvCxnSpPr>
        <p:spPr>
          <a:xfrm>
            <a:off x="2762250" y="4208745"/>
            <a:ext cx="293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7A96F1-6681-8497-513E-6196F3CED84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762250" y="4208745"/>
            <a:ext cx="774983" cy="465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66C1C5-1A7E-7D21-0777-505A588C6DD4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34762" y="4208745"/>
            <a:ext cx="727488" cy="465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3980C8-C103-D97E-C8A7-CB81D5F38C0D}"/>
              </a:ext>
            </a:extLst>
          </p:cNvPr>
          <p:cNvCxnSpPr>
            <a:cxnSpLocks/>
            <a:stCxn id="18" idx="1"/>
            <a:endCxn id="10" idx="2"/>
          </p:cNvCxnSpPr>
          <p:nvPr/>
        </p:nvCxnSpPr>
        <p:spPr>
          <a:xfrm flipH="1" flipV="1">
            <a:off x="2034762" y="5173247"/>
            <a:ext cx="141992" cy="58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FE390B-743C-98C7-A8BB-609FC77E592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471833" y="5173247"/>
            <a:ext cx="65400" cy="507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3FEC7D-CC2E-DF79-11FF-2324E5180B2A}"/>
              </a:ext>
            </a:extLst>
          </p:cNvPr>
          <p:cNvCxnSpPr>
            <a:endCxn id="5" idx="0"/>
          </p:cNvCxnSpPr>
          <p:nvPr/>
        </p:nvCxnSpPr>
        <p:spPr>
          <a:xfrm flipH="1">
            <a:off x="1819406" y="2242159"/>
            <a:ext cx="323785" cy="10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3D786A3-945A-6633-ADAA-23DB33639F47}"/>
              </a:ext>
            </a:extLst>
          </p:cNvPr>
          <p:cNvSpPr txBox="1"/>
          <p:nvPr/>
        </p:nvSpPr>
        <p:spPr>
          <a:xfrm>
            <a:off x="2176754" y="2035479"/>
            <a:ext cx="107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Redis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527A3DE-CCA3-4A86-323D-9178A7154B79}"/>
              </a:ext>
            </a:extLst>
          </p:cNvPr>
          <p:cNvCxnSpPr>
            <a:cxnSpLocks/>
          </p:cNvCxnSpPr>
          <p:nvPr/>
        </p:nvCxnSpPr>
        <p:spPr>
          <a:xfrm flipV="1">
            <a:off x="1081054" y="3793605"/>
            <a:ext cx="615178" cy="48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DB94EE-7BE9-A8F4-4CBE-5B84175CC8AC}"/>
              </a:ext>
            </a:extLst>
          </p:cNvPr>
          <p:cNvSpPr txBox="1"/>
          <p:nvPr/>
        </p:nvSpPr>
        <p:spPr>
          <a:xfrm>
            <a:off x="566803" y="4200951"/>
            <a:ext cx="127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Regex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B95432-7AC8-3BFF-8905-852D57D43D8B}"/>
              </a:ext>
            </a:extLst>
          </p:cNvPr>
          <p:cNvCxnSpPr>
            <a:cxnSpLocks/>
          </p:cNvCxnSpPr>
          <p:nvPr/>
        </p:nvCxnSpPr>
        <p:spPr>
          <a:xfrm flipH="1">
            <a:off x="3686861" y="2828840"/>
            <a:ext cx="1675861" cy="83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5088D1C-59BD-099A-156A-B7F29EC6F09F}"/>
              </a:ext>
            </a:extLst>
          </p:cNvPr>
          <p:cNvSpPr txBox="1"/>
          <p:nvPr/>
        </p:nvSpPr>
        <p:spPr>
          <a:xfrm>
            <a:off x="5362721" y="2254500"/>
            <a:ext cx="1309321" cy="670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Mongodb</a:t>
            </a:r>
            <a:r>
              <a:rPr lang="en-GB" dirty="0"/>
              <a:t>,</a:t>
            </a:r>
          </a:p>
          <a:p>
            <a:r>
              <a:rPr lang="en-GB" dirty="0" err="1"/>
              <a:t>Bycript</a:t>
            </a:r>
            <a:endParaRPr lang="en-GB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9418B1-8777-066C-AF4E-474D8AC8D53B}"/>
              </a:ext>
            </a:extLst>
          </p:cNvPr>
          <p:cNvCxnSpPr>
            <a:cxnSpLocks/>
          </p:cNvCxnSpPr>
          <p:nvPr/>
        </p:nvCxnSpPr>
        <p:spPr>
          <a:xfrm flipH="1" flipV="1">
            <a:off x="4192045" y="4866362"/>
            <a:ext cx="1118991" cy="70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6132D6-224E-9C4D-967B-37B9E393CB2E}"/>
              </a:ext>
            </a:extLst>
          </p:cNvPr>
          <p:cNvSpPr txBox="1"/>
          <p:nvPr/>
        </p:nvSpPr>
        <p:spPr>
          <a:xfrm>
            <a:off x="5087657" y="5573035"/>
            <a:ext cx="150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Bootsrap</a:t>
            </a:r>
            <a:r>
              <a:rPr lang="en-GB" dirty="0"/>
              <a:t> and </a:t>
            </a:r>
            <a:r>
              <a:rPr lang="en-GB" dirty="0" err="1"/>
              <a:t>JQuery</a:t>
            </a:r>
            <a:endParaRPr lang="en-GB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20CE080-2FDA-896A-C119-0C2229391769}"/>
              </a:ext>
            </a:extLst>
          </p:cNvPr>
          <p:cNvCxnSpPr/>
          <p:nvPr/>
        </p:nvCxnSpPr>
        <p:spPr>
          <a:xfrm>
            <a:off x="6588690" y="1972558"/>
            <a:ext cx="50105" cy="429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36E1A54-94F9-4A3A-8439-A1FFDA782DD2}"/>
              </a:ext>
            </a:extLst>
          </p:cNvPr>
          <p:cNvSpPr/>
          <p:nvPr/>
        </p:nvSpPr>
        <p:spPr>
          <a:xfrm>
            <a:off x="6807896" y="2254500"/>
            <a:ext cx="1041029" cy="513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A4C259-63F5-1472-85CC-91D75AD16DE2}"/>
              </a:ext>
            </a:extLst>
          </p:cNvPr>
          <p:cNvSpPr/>
          <p:nvPr/>
        </p:nvSpPr>
        <p:spPr>
          <a:xfrm>
            <a:off x="9689926" y="2213882"/>
            <a:ext cx="1041029" cy="513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E6B0D7-B7B2-E303-1848-8401990F9153}"/>
              </a:ext>
            </a:extLst>
          </p:cNvPr>
          <p:cNvSpPr txBox="1"/>
          <p:nvPr/>
        </p:nvSpPr>
        <p:spPr>
          <a:xfrm>
            <a:off x="6900910" y="2308236"/>
            <a:ext cx="84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2D0EDE-4C36-0299-AE37-5318E7E032C9}"/>
              </a:ext>
            </a:extLst>
          </p:cNvPr>
          <p:cNvSpPr txBox="1"/>
          <p:nvPr/>
        </p:nvSpPr>
        <p:spPr>
          <a:xfrm>
            <a:off x="9860185" y="2308236"/>
            <a:ext cx="84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6CDD7E8-BFC3-B111-858E-DD22DE9A84BA}"/>
              </a:ext>
            </a:extLst>
          </p:cNvPr>
          <p:cNvCxnSpPr>
            <a:stCxn id="81" idx="2"/>
          </p:cNvCxnSpPr>
          <p:nvPr/>
        </p:nvCxnSpPr>
        <p:spPr>
          <a:xfrm flipH="1">
            <a:off x="7324348" y="2768252"/>
            <a:ext cx="4063" cy="3050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1D603C9-AA30-8BAC-402F-65EB9A48267C}"/>
              </a:ext>
            </a:extLst>
          </p:cNvPr>
          <p:cNvCxnSpPr/>
          <p:nvPr/>
        </p:nvCxnSpPr>
        <p:spPr>
          <a:xfrm flipH="1">
            <a:off x="10206377" y="2718217"/>
            <a:ext cx="4063" cy="3050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0C19C0-70E6-25DC-4E59-22C825D752D0}"/>
              </a:ext>
            </a:extLst>
          </p:cNvPr>
          <p:cNvCxnSpPr/>
          <p:nvPr/>
        </p:nvCxnSpPr>
        <p:spPr>
          <a:xfrm>
            <a:off x="7324348" y="3301263"/>
            <a:ext cx="295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ED0920F-DDA9-B121-B176-F1558D619747}"/>
              </a:ext>
            </a:extLst>
          </p:cNvPr>
          <p:cNvCxnSpPr/>
          <p:nvPr/>
        </p:nvCxnSpPr>
        <p:spPr>
          <a:xfrm>
            <a:off x="7324347" y="4037862"/>
            <a:ext cx="295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8B7078-C9F5-77BE-E4E4-29F83857C941}"/>
              </a:ext>
            </a:extLst>
          </p:cNvPr>
          <p:cNvCxnSpPr/>
          <p:nvPr/>
        </p:nvCxnSpPr>
        <p:spPr>
          <a:xfrm>
            <a:off x="7324346" y="4774461"/>
            <a:ext cx="295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C28BF64-8EB9-1B83-57E9-88B73B50930D}"/>
              </a:ext>
            </a:extLst>
          </p:cNvPr>
          <p:cNvCxnSpPr/>
          <p:nvPr/>
        </p:nvCxnSpPr>
        <p:spPr>
          <a:xfrm>
            <a:off x="7324345" y="5511060"/>
            <a:ext cx="295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0386925-BD78-3D4E-C8E4-4AED0E0B4E3F}"/>
              </a:ext>
            </a:extLst>
          </p:cNvPr>
          <p:cNvSpPr txBox="1"/>
          <p:nvPr/>
        </p:nvSpPr>
        <p:spPr>
          <a:xfrm>
            <a:off x="7518568" y="2924753"/>
            <a:ext cx="316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Post Request for Register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D11ACD8-9BC5-71B5-A595-47D32C55EF4E}"/>
              </a:ext>
            </a:extLst>
          </p:cNvPr>
          <p:cNvSpPr txBox="1"/>
          <p:nvPr/>
        </p:nvSpPr>
        <p:spPr>
          <a:xfrm>
            <a:off x="7557278" y="3688484"/>
            <a:ext cx="316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Post Request for Login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6CBE99-0909-A4BE-D9A5-5BA952C19344}"/>
              </a:ext>
            </a:extLst>
          </p:cNvPr>
          <p:cNvSpPr txBox="1"/>
          <p:nvPr/>
        </p:nvSpPr>
        <p:spPr>
          <a:xfrm>
            <a:off x="7381658" y="4433476"/>
            <a:ext cx="316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Post request for data update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202FCE-4A3A-2DB8-FDA7-A540DB9AB497}"/>
              </a:ext>
            </a:extLst>
          </p:cNvPr>
          <p:cNvSpPr txBox="1"/>
          <p:nvPr/>
        </p:nvSpPr>
        <p:spPr>
          <a:xfrm>
            <a:off x="8398872" y="5166982"/>
            <a:ext cx="106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Logout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FD723E-3408-7DE0-C8F5-16496CE2F518}"/>
              </a:ext>
            </a:extLst>
          </p:cNvPr>
          <p:cNvSpPr txBox="1"/>
          <p:nvPr/>
        </p:nvSpPr>
        <p:spPr>
          <a:xfrm>
            <a:off x="10543878" y="3184301"/>
            <a:ext cx="11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MongoDB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08DC53-31BC-5E51-CB09-CEDD230EBCBB}"/>
              </a:ext>
            </a:extLst>
          </p:cNvPr>
          <p:cNvSpPr txBox="1"/>
          <p:nvPr/>
        </p:nvSpPr>
        <p:spPr>
          <a:xfrm>
            <a:off x="10543878" y="4673878"/>
            <a:ext cx="11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32112935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2F3F0"/>
      </a:lt2>
      <a:accent1>
        <a:srgbClr val="952DE3"/>
      </a:accent1>
      <a:accent2>
        <a:srgbClr val="482ED4"/>
      </a:accent2>
      <a:accent3>
        <a:srgbClr val="2D5DE3"/>
      </a:accent3>
      <a:accent4>
        <a:srgbClr val="1B96D1"/>
      </a:accent4>
      <a:accent5>
        <a:srgbClr val="26BFB1"/>
      </a:accent5>
      <a:accent6>
        <a:srgbClr val="1AC66E"/>
      </a:accent6>
      <a:hlink>
        <a:srgbClr val="3599A0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153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Bookman Old Style</vt:lpstr>
      <vt:lpstr>Calibri</vt:lpstr>
      <vt:lpstr>Franklin Gothic Book</vt:lpstr>
      <vt:lpstr>RetrospectVTI</vt:lpstr>
      <vt:lpstr>Designing a Login and Registration System - All Parts Completed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for Structure &amp; Interaction Diagram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Login and register assignment </dc:title>
  <dc:creator>C18395341 Jake Bolger</dc:creator>
  <cp:lastModifiedBy>C18395341 Jake Bolger</cp:lastModifiedBy>
  <cp:revision>65</cp:revision>
  <dcterms:created xsi:type="dcterms:W3CDTF">2022-05-06T15:54:38Z</dcterms:created>
  <dcterms:modified xsi:type="dcterms:W3CDTF">2022-05-06T17:57:18Z</dcterms:modified>
</cp:coreProperties>
</file>