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9" r:id="rId3"/>
    <p:sldId id="280" r:id="rId4"/>
    <p:sldId id="281" r:id="rId5"/>
    <p:sldId id="272" r:id="rId6"/>
    <p:sldId id="282" r:id="rId7"/>
    <p:sldId id="273" r:id="rId8"/>
    <p:sldId id="274" r:id="rId9"/>
    <p:sldId id="283" r:id="rId10"/>
    <p:sldId id="275" r:id="rId11"/>
    <p:sldId id="284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AJ" initials="E" lastIdx="3" clrIdx="0">
    <p:extLst>
      <p:ext uri="{19B8F6BF-5375-455C-9EA6-DF929625EA0E}">
        <p15:presenceInfo xmlns:p15="http://schemas.microsoft.com/office/powerpoint/2012/main" userId="EK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99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48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B808-1096-4ABD-8937-90AAAC89B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D16A4-FAB2-4ECB-903B-C4DC182DA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39AE-892E-4F0D-83A8-2768F92C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00A9-F7CD-4790-A431-343ADE2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661F-4378-4E5F-8046-7366C804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B8A7-830D-4E2E-BEDF-D6138AA6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0CD16-0178-4C3A-989B-D36EBA18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7497-DA75-40A0-954A-987233EF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878D-46FA-4BEB-8875-35017DFB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94E4-81CB-4917-8618-52BF28A1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9E409-E718-4905-B675-E37CFB61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14EE-3AF3-431C-BB19-7CAFE327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9137-1418-4347-9AC1-DC2114A4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ED60-B8B4-4AA2-A10C-24E530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4C38-BFD0-4ADA-BEC6-8B1297A5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9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9B59-D271-4222-AD16-1006FC7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7D22-A2CA-4B54-AFD9-4F25230A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6526-957F-48AC-BD63-3B648161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00CA-B80C-466D-9C4F-EFDDB6A2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8738-5EBC-4E86-8C29-F96CF5F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4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1DA4-F4B6-49F1-A61E-4F066C0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8432-DD10-4D00-BEBA-932B31F5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CE4B-F503-408E-93F6-966C2691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7552-FC85-4356-ACC2-2A9ACFAF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2E5D-C6B5-48B1-96E9-C806C1F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7340-BD44-4052-988D-FA88981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76C2-E48E-48DC-8DA6-6085AEDF0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E2F9E-5FC8-42E6-8056-D2976C1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ADDC4-5F53-4DBB-ADB7-D0839D0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8192-8C8C-49D9-A456-A27865BA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F54D-636B-4845-896B-1198EFC7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3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E5A4-1944-4086-9692-095C2A97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FC3E0-63B3-4DDD-8F94-39D41A5E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F50F-3E1D-4F8A-9214-538C7BD3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33C5A-D4EC-4D3A-9B04-48B52A8E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6CDEA-B1B5-483D-A83D-DA2F81E6E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6351B-9787-431D-A709-22424B37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5C3EB-306C-4654-B730-36A41B1C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D712C-63C4-4455-A8F7-622141A2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2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080C-2D93-4EA9-B649-B3369CE2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9DEF0-EEC1-4E14-80F6-645619DA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8CAAA-848C-4631-A712-6C0916AF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953E0-2C5C-43B6-A9C1-BBC320D5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209D2-0F0B-4BE2-BEEA-8EE87C4E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A148C-08D4-4348-8DC8-A94ECE2C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73E27-6F5F-46DF-ABCE-2D20AC87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0DA8-3FA3-4739-BE66-43DEA42F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B5EB-40E9-4B60-97B8-522463D1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54E7F-788B-4DAD-BE70-CF6CB2DE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4217-F103-421B-BF21-BABE12F2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18E3-F254-490D-82FC-C3FA8237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8A32-58AF-4CD2-BE7E-3A0ABBC9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74E0-72C8-49AE-9DF5-C3F8219B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0DE53-BBFE-4FD2-85EC-FD03967D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CBCE-FA05-4BAB-BFF5-27B87012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4052-98F7-4485-910F-D10CE621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31AF2-3492-49ED-993E-0193EB2E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AE21C-6341-4732-9FF3-47B31837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68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77D0C-496A-432D-B508-B858DA22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29D2-CAA3-4AAA-8486-33D926CE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CBEB-1EEB-4059-8ED9-80CEA1A19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352E-453E-44FD-ACEF-9C09328137E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8508-7F24-41AC-B548-B7B0A108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119A-0C50-4819-90A7-FA369817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58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55.jpe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svg"/><Relationship Id="rId10" Type="http://schemas.openxmlformats.org/officeDocument/2006/relationships/image" Target="../media/image11.svg"/><Relationship Id="rId19" Type="http://schemas.openxmlformats.org/officeDocument/2006/relationships/image" Target="../media/image19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62.svg"/><Relationship Id="rId2" Type="http://schemas.openxmlformats.org/officeDocument/2006/relationships/image" Target="../media/image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9.svg"/><Relationship Id="rId5" Type="http://schemas.openxmlformats.org/officeDocument/2006/relationships/image" Target="../media/image12.png"/><Relationship Id="rId15" Type="http://schemas.openxmlformats.org/officeDocument/2006/relationships/image" Target="../media/image58.svg"/><Relationship Id="rId10" Type="http://schemas.openxmlformats.org/officeDocument/2006/relationships/image" Target="../media/image18.png"/><Relationship Id="rId19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55.jpe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1.svg"/><Relationship Id="rId18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image" Target="../media/image9.sv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64.svg"/><Relationship Id="rId2" Type="http://schemas.openxmlformats.org/officeDocument/2006/relationships/image" Target="../media/image3.png"/><Relationship Id="rId16" Type="http://schemas.openxmlformats.org/officeDocument/2006/relationships/image" Target="../media/image63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9.svg"/><Relationship Id="rId5" Type="http://schemas.openxmlformats.org/officeDocument/2006/relationships/image" Target="../media/image12.png"/><Relationship Id="rId15" Type="http://schemas.openxmlformats.org/officeDocument/2006/relationships/image" Target="../media/image58.svg"/><Relationship Id="rId23" Type="http://schemas.openxmlformats.org/officeDocument/2006/relationships/image" Target="../media/image15.svg"/><Relationship Id="rId10" Type="http://schemas.openxmlformats.org/officeDocument/2006/relationships/image" Target="../media/image18.png"/><Relationship Id="rId19" Type="http://schemas.openxmlformats.org/officeDocument/2006/relationships/image" Target="../media/image7.svg"/><Relationship Id="rId4" Type="http://schemas.openxmlformats.org/officeDocument/2006/relationships/image" Target="../media/image5.svg"/><Relationship Id="rId9" Type="http://schemas.openxmlformats.org/officeDocument/2006/relationships/image" Target="../media/image55.jpeg"/><Relationship Id="rId14" Type="http://schemas.openxmlformats.org/officeDocument/2006/relationships/image" Target="../media/image57.png"/><Relationship Id="rId2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66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65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67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7.jpeg"/><Relationship Id="rId3" Type="http://schemas.openxmlformats.org/officeDocument/2006/relationships/image" Target="../media/image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6.jpeg"/><Relationship Id="rId2" Type="http://schemas.openxmlformats.org/officeDocument/2006/relationships/image" Target="../media/image3.png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image" Target="../media/image35.jpe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jpe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3.svg"/><Relationship Id="rId27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26" Type="http://schemas.openxmlformats.org/officeDocument/2006/relationships/image" Target="../media/image50.jpeg"/><Relationship Id="rId3" Type="http://schemas.openxmlformats.org/officeDocument/2006/relationships/image" Target="../media/image18.png"/><Relationship Id="rId21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49.jpeg"/><Relationship Id="rId2" Type="http://schemas.openxmlformats.org/officeDocument/2006/relationships/image" Target="../media/image3.png"/><Relationship Id="rId16" Type="http://schemas.openxmlformats.org/officeDocument/2006/relationships/image" Target="../media/image44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9.png"/><Relationship Id="rId24" Type="http://schemas.openxmlformats.org/officeDocument/2006/relationships/image" Target="../media/image48.jpeg"/><Relationship Id="rId5" Type="http://schemas.openxmlformats.org/officeDocument/2006/relationships/image" Target="../media/image26.png"/><Relationship Id="rId15" Type="http://schemas.openxmlformats.org/officeDocument/2006/relationships/image" Target="../media/image43.png"/><Relationship Id="rId23" Type="http://schemas.openxmlformats.org/officeDocument/2006/relationships/image" Target="../media/image47.jpeg"/><Relationship Id="rId10" Type="http://schemas.openxmlformats.org/officeDocument/2006/relationships/image" Target="../media/image31.svg"/><Relationship Id="rId19" Type="http://schemas.openxmlformats.org/officeDocument/2006/relationships/image" Target="../media/image32.png"/><Relationship Id="rId4" Type="http://schemas.openxmlformats.org/officeDocument/2006/relationships/image" Target="../media/image19.svg"/><Relationship Id="rId9" Type="http://schemas.openxmlformats.org/officeDocument/2006/relationships/image" Target="../media/image30.png"/><Relationship Id="rId14" Type="http://schemas.openxmlformats.org/officeDocument/2006/relationships/image" Target="../media/image42.svg"/><Relationship Id="rId22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54.svg"/><Relationship Id="rId26" Type="http://schemas.openxmlformats.org/officeDocument/2006/relationships/image" Target="../media/image44.sv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53.png"/><Relationship Id="rId25" Type="http://schemas.openxmlformats.org/officeDocument/2006/relationships/image" Target="../media/image43.png"/><Relationship Id="rId2" Type="http://schemas.openxmlformats.org/officeDocument/2006/relationships/image" Target="../media/image3.png"/><Relationship Id="rId16" Type="http://schemas.openxmlformats.org/officeDocument/2006/relationships/image" Target="../media/image52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image" Target="../media/image42.svg"/><Relationship Id="rId5" Type="http://schemas.openxmlformats.org/officeDocument/2006/relationships/image" Target="../media/image16.png"/><Relationship Id="rId15" Type="http://schemas.openxmlformats.org/officeDocument/2006/relationships/image" Target="../media/image51.png"/><Relationship Id="rId23" Type="http://schemas.openxmlformats.org/officeDocument/2006/relationships/image" Target="../media/image41.png"/><Relationship Id="rId10" Type="http://schemas.openxmlformats.org/officeDocument/2006/relationships/image" Target="../media/image21.svg"/><Relationship Id="rId19" Type="http://schemas.openxmlformats.org/officeDocument/2006/relationships/image" Target="../media/image32.png"/><Relationship Id="rId4" Type="http://schemas.openxmlformats.org/officeDocument/2006/relationships/image" Target="../media/image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9.sv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56.jpe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55.jpeg"/><Relationship Id="rId5" Type="http://schemas.openxmlformats.org/officeDocument/2006/relationships/image" Target="../media/image8.png"/><Relationship Id="rId15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43.png"/><Relationship Id="rId4" Type="http://schemas.openxmlformats.org/officeDocument/2006/relationships/image" Target="../media/image5.svg"/><Relationship Id="rId9" Type="http://schemas.openxmlformats.org/officeDocument/2006/relationships/image" Target="../media/image16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9.sv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56.jpe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55.jpeg"/><Relationship Id="rId24" Type="http://schemas.openxmlformats.org/officeDocument/2006/relationships/image" Target="../media/image42.svg"/><Relationship Id="rId5" Type="http://schemas.openxmlformats.org/officeDocument/2006/relationships/image" Target="../media/image8.png"/><Relationship Id="rId15" Type="http://schemas.openxmlformats.org/officeDocument/2006/relationships/image" Target="../media/image33.svg"/><Relationship Id="rId23" Type="http://schemas.openxmlformats.org/officeDocument/2006/relationships/image" Target="../media/image41.png"/><Relationship Id="rId10" Type="http://schemas.openxmlformats.org/officeDocument/2006/relationships/image" Target="../media/image17.svg"/><Relationship Id="rId19" Type="http://schemas.openxmlformats.org/officeDocument/2006/relationships/image" Target="../media/image43.png"/><Relationship Id="rId4" Type="http://schemas.openxmlformats.org/officeDocument/2006/relationships/image" Target="../media/image5.svg"/><Relationship Id="rId9" Type="http://schemas.openxmlformats.org/officeDocument/2006/relationships/image" Target="../media/image16.pn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9.svg"/><Relationship Id="rId18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image" Target="../media/image11.sv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44.svg"/><Relationship Id="rId2" Type="http://schemas.openxmlformats.org/officeDocument/2006/relationships/image" Target="../media/image3.png"/><Relationship Id="rId16" Type="http://schemas.openxmlformats.org/officeDocument/2006/relationships/image" Target="../media/image43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55.jpeg"/><Relationship Id="rId5" Type="http://schemas.openxmlformats.org/officeDocument/2006/relationships/image" Target="../media/image8.png"/><Relationship Id="rId15" Type="http://schemas.openxmlformats.org/officeDocument/2006/relationships/image" Target="../media/image58.svg"/><Relationship Id="rId23" Type="http://schemas.openxmlformats.org/officeDocument/2006/relationships/image" Target="../media/image15.svg"/><Relationship Id="rId10" Type="http://schemas.openxmlformats.org/officeDocument/2006/relationships/image" Target="../media/image17.svg"/><Relationship Id="rId19" Type="http://schemas.openxmlformats.org/officeDocument/2006/relationships/image" Target="../media/image7.svg"/><Relationship Id="rId4" Type="http://schemas.openxmlformats.org/officeDocument/2006/relationships/image" Target="../media/image5.svg"/><Relationship Id="rId9" Type="http://schemas.openxmlformats.org/officeDocument/2006/relationships/image" Target="../media/image16.png"/><Relationship Id="rId14" Type="http://schemas.openxmlformats.org/officeDocument/2006/relationships/image" Target="../media/image57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54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53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5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53.png"/><Relationship Id="rId1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52.sv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40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51.png"/><Relationship Id="rId5" Type="http://schemas.openxmlformats.org/officeDocument/2006/relationships/image" Target="../media/image16.png"/><Relationship Id="rId15" Type="http://schemas.openxmlformats.org/officeDocument/2006/relationships/image" Target="../media/image39.png"/><Relationship Id="rId10" Type="http://schemas.openxmlformats.org/officeDocument/2006/relationships/image" Target="../media/image21.svg"/><Relationship Id="rId19" Type="http://schemas.openxmlformats.org/officeDocument/2006/relationships/image" Target="../media/image59.png"/><Relationship Id="rId4" Type="http://schemas.openxmlformats.org/officeDocument/2006/relationships/image" Target="../media/image5.svg"/><Relationship Id="rId9" Type="http://schemas.openxmlformats.org/officeDocument/2006/relationships/image" Target="../media/image20.png"/><Relationship Id="rId14" Type="http://schemas.openxmlformats.org/officeDocument/2006/relationships/image" Target="../media/image5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oading outline">
            <a:extLst>
              <a:ext uri="{FF2B5EF4-FFF2-40B4-BE49-F238E27FC236}">
                <a16:creationId xmlns:a16="http://schemas.microsoft.com/office/drawing/2014/main" id="{800EF1D9-4211-4A39-98C7-A182BA0A9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635" y="3882767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B059D6-A997-484D-9D94-6FCCBF055079}"/>
              </a:ext>
            </a:extLst>
          </p:cNvPr>
          <p:cNvSpPr/>
          <p:nvPr/>
        </p:nvSpPr>
        <p:spPr>
          <a:xfrm>
            <a:off x="634683" y="166639"/>
            <a:ext cx="4718304" cy="66202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4997FDA-0F33-4CAE-8F4A-80649768F9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78455" y="1629200"/>
            <a:ext cx="5830759" cy="3695134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F9F9337-B9FB-47B4-B340-EBB8966E2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08" y="2503385"/>
            <a:ext cx="3699394" cy="1522036"/>
          </a:xfrm>
          <a:prstGeom prst="rect">
            <a:avLst/>
          </a:prstGeom>
        </p:spPr>
      </p:pic>
      <p:pic>
        <p:nvPicPr>
          <p:cNvPr id="8" name="Graphic 7" descr="Loading outline">
            <a:extLst>
              <a:ext uri="{FF2B5EF4-FFF2-40B4-BE49-F238E27FC236}">
                <a16:creationId xmlns:a16="http://schemas.microsoft.com/office/drawing/2014/main" id="{AE28F9A8-3819-4AFA-A11B-5144332FE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360" y="3916622"/>
            <a:ext cx="1118690" cy="11186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5198E1-9125-41E6-83AF-53460B815B6C}"/>
              </a:ext>
            </a:extLst>
          </p:cNvPr>
          <p:cNvSpPr/>
          <p:nvPr/>
        </p:nvSpPr>
        <p:spPr>
          <a:xfrm>
            <a:off x="7186820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2242C-5370-4B9D-A58E-D9039D749DDF}"/>
              </a:ext>
            </a:extLst>
          </p:cNvPr>
          <p:cNvSpPr txBox="1"/>
          <p:nvPr/>
        </p:nvSpPr>
        <p:spPr>
          <a:xfrm>
            <a:off x="7201467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5" name="Picture 4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AF44C61-B1EE-4DC4-BDF5-A0F09E57FF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117780" y="1639597"/>
            <a:ext cx="5840788" cy="3664311"/>
          </a:xfrm>
          <a:prstGeom prst="rect">
            <a:avLst/>
          </a:prstGeom>
        </p:spPr>
      </p:pic>
      <p:pic>
        <p:nvPicPr>
          <p:cNvPr id="48" name="Graphic 47" descr="Wallet outline">
            <a:extLst>
              <a:ext uri="{FF2B5EF4-FFF2-40B4-BE49-F238E27FC236}">
                <a16:creationId xmlns:a16="http://schemas.microsoft.com/office/drawing/2014/main" id="{DA457544-E061-4777-8DD5-BC484A849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5783" y="344798"/>
            <a:ext cx="3248813" cy="32488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107609-E3DD-43F8-B125-9E30CF19AA23}"/>
              </a:ext>
            </a:extLst>
          </p:cNvPr>
          <p:cNvSpPr txBox="1"/>
          <p:nvPr/>
        </p:nvSpPr>
        <p:spPr>
          <a:xfrm>
            <a:off x="8369756" y="1698614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€0.00</a:t>
            </a:r>
          </a:p>
        </p:txBody>
      </p:sp>
      <p:pic>
        <p:nvPicPr>
          <p:cNvPr id="67" name="Graphic 66" descr="Ecommerce with solid fill">
            <a:extLst>
              <a:ext uri="{FF2B5EF4-FFF2-40B4-BE49-F238E27FC236}">
                <a16:creationId xmlns:a16="http://schemas.microsoft.com/office/drawing/2014/main" id="{36F3534F-882F-48B4-9377-B0671044F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8726" y="3446130"/>
            <a:ext cx="1017376" cy="1017376"/>
          </a:xfrm>
          <a:prstGeom prst="rect">
            <a:avLst/>
          </a:prstGeom>
        </p:spPr>
      </p:pic>
      <p:pic>
        <p:nvPicPr>
          <p:cNvPr id="69" name="Graphic 68" descr="Money with solid fill">
            <a:extLst>
              <a:ext uri="{FF2B5EF4-FFF2-40B4-BE49-F238E27FC236}">
                <a16:creationId xmlns:a16="http://schemas.microsoft.com/office/drawing/2014/main" id="{1ABA71EE-3132-4890-B0A0-98C763B1D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0590" y="3435167"/>
            <a:ext cx="914400" cy="914400"/>
          </a:xfrm>
          <a:prstGeom prst="rect">
            <a:avLst/>
          </a:prstGeom>
        </p:spPr>
      </p:pic>
      <p:pic>
        <p:nvPicPr>
          <p:cNvPr id="71" name="Graphic 70" descr="Coins outline">
            <a:extLst>
              <a:ext uri="{FF2B5EF4-FFF2-40B4-BE49-F238E27FC236}">
                <a16:creationId xmlns:a16="http://schemas.microsoft.com/office/drawing/2014/main" id="{E59B3E8E-6B9F-4632-BA95-955BC2F93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0689" y="3546790"/>
            <a:ext cx="816057" cy="816057"/>
          </a:xfrm>
          <a:prstGeom prst="rect">
            <a:avLst/>
          </a:prstGeom>
        </p:spPr>
      </p:pic>
      <p:pic>
        <p:nvPicPr>
          <p:cNvPr id="75" name="Graphic 74" descr="Volume outline">
            <a:extLst>
              <a:ext uri="{FF2B5EF4-FFF2-40B4-BE49-F238E27FC236}">
                <a16:creationId xmlns:a16="http://schemas.microsoft.com/office/drawing/2014/main" id="{9FBBC267-43A5-459F-9C73-D9239F6CFF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95665" y="5614359"/>
            <a:ext cx="684250" cy="6842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3A07302-F3DD-4350-BEED-CC6987E5ED24}"/>
              </a:ext>
            </a:extLst>
          </p:cNvPr>
          <p:cNvCxnSpPr/>
          <p:nvPr/>
        </p:nvCxnSpPr>
        <p:spPr>
          <a:xfrm>
            <a:off x="8534400" y="3546790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DCD9F23-A7F9-4300-82C6-4AA6CAF32E12}"/>
              </a:ext>
            </a:extLst>
          </p:cNvPr>
          <p:cNvCxnSpPr/>
          <p:nvPr/>
        </p:nvCxnSpPr>
        <p:spPr>
          <a:xfrm>
            <a:off x="9696027" y="3546789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Volume outline">
            <a:extLst>
              <a:ext uri="{FF2B5EF4-FFF2-40B4-BE49-F238E27FC236}">
                <a16:creationId xmlns:a16="http://schemas.microsoft.com/office/drawing/2014/main" id="{19CE5A9D-A527-4184-87D1-36682B6888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5643" y="5614359"/>
            <a:ext cx="684250" cy="684250"/>
          </a:xfrm>
          <a:prstGeom prst="rect">
            <a:avLst/>
          </a:prstGeom>
        </p:spPr>
      </p:pic>
      <p:pic>
        <p:nvPicPr>
          <p:cNvPr id="82" name="Graphic 81" descr="Volume outline">
            <a:extLst>
              <a:ext uri="{FF2B5EF4-FFF2-40B4-BE49-F238E27FC236}">
                <a16:creationId xmlns:a16="http://schemas.microsoft.com/office/drawing/2014/main" id="{F048F2BB-55E4-4FE0-9A47-C906F963BE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94419" y="5614359"/>
            <a:ext cx="684250" cy="68425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F0ADB1F-A1CA-40E3-B348-6B5784DBA8C6}"/>
              </a:ext>
            </a:extLst>
          </p:cNvPr>
          <p:cNvSpPr txBox="1"/>
          <p:nvPr/>
        </p:nvSpPr>
        <p:spPr>
          <a:xfrm>
            <a:off x="7551046" y="4571686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Insert Money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E5BF7E-6B7D-4D17-B300-356403D88DBA}"/>
              </a:ext>
            </a:extLst>
          </p:cNvPr>
          <p:cNvSpPr txBox="1"/>
          <p:nvPr/>
        </p:nvSpPr>
        <p:spPr>
          <a:xfrm>
            <a:off x="8883655" y="4710185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3F9899-216B-4097-AA4A-2F43BA8EE94C}"/>
              </a:ext>
            </a:extLst>
          </p:cNvPr>
          <p:cNvSpPr txBox="1"/>
          <p:nvPr/>
        </p:nvSpPr>
        <p:spPr>
          <a:xfrm>
            <a:off x="9927189" y="4571686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90" name="Graphic 89" descr="Repeat with solid fill">
            <a:extLst>
              <a:ext uri="{FF2B5EF4-FFF2-40B4-BE49-F238E27FC236}">
                <a16:creationId xmlns:a16="http://schemas.microsoft.com/office/drawing/2014/main" id="{82AB0E3D-4E3B-4F06-ACED-A0CC8AFB26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22210" y="569610"/>
            <a:ext cx="585728" cy="58572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703CCC3-26CE-46B3-A749-C0686D013C24}"/>
              </a:ext>
            </a:extLst>
          </p:cNvPr>
          <p:cNvSpPr txBox="1"/>
          <p:nvPr/>
        </p:nvSpPr>
        <p:spPr>
          <a:xfrm>
            <a:off x="7310128" y="1036287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98" name="Graphic 97" descr="Volume with solid fill">
            <a:extLst>
              <a:ext uri="{FF2B5EF4-FFF2-40B4-BE49-F238E27FC236}">
                <a16:creationId xmlns:a16="http://schemas.microsoft.com/office/drawing/2014/main" id="{FF5B6B54-274F-49FF-8AB6-20B1CB4C45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98886" y="2500698"/>
            <a:ext cx="387582" cy="3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2D432F-93E9-4F6A-8884-C977FD0CE369}"/>
              </a:ext>
            </a:extLst>
          </p:cNvPr>
          <p:cNvSpPr/>
          <p:nvPr/>
        </p:nvSpPr>
        <p:spPr>
          <a:xfrm>
            <a:off x="1170068" y="402891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2979D-9AC6-41B5-80A9-D763A3733853}"/>
              </a:ext>
            </a:extLst>
          </p:cNvPr>
          <p:cNvSpPr txBox="1"/>
          <p:nvPr/>
        </p:nvSpPr>
        <p:spPr>
          <a:xfrm>
            <a:off x="1184715" y="435535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9EBBA00-D567-4713-8774-7C1D6026A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01028" y="1523773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A686E547-D17B-430E-AF27-0E07A217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031" y="228974"/>
            <a:ext cx="3248813" cy="324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3DF3F-7B9F-486C-9F12-D168B8493AE4}"/>
              </a:ext>
            </a:extLst>
          </p:cNvPr>
          <p:cNvSpPr txBox="1"/>
          <p:nvPr/>
        </p:nvSpPr>
        <p:spPr>
          <a:xfrm>
            <a:off x="2215177" y="1632955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C77B85F5-71C3-448D-BDAB-C43947D20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974" y="3330306"/>
            <a:ext cx="1017376" cy="1017376"/>
          </a:xfrm>
          <a:prstGeom prst="rect">
            <a:avLst/>
          </a:prstGeom>
        </p:spPr>
      </p:pic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B2C1ABBE-F64A-4184-98CF-A87D63819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3838" y="3319343"/>
            <a:ext cx="914400" cy="914400"/>
          </a:xfrm>
          <a:prstGeom prst="rect">
            <a:avLst/>
          </a:prstGeom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FEE67B93-A309-4311-9F2E-E989D5A1F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3937" y="3430966"/>
            <a:ext cx="816057" cy="816057"/>
          </a:xfrm>
          <a:prstGeom prst="rect">
            <a:avLst/>
          </a:prstGeom>
        </p:spPr>
      </p:pic>
      <p:pic>
        <p:nvPicPr>
          <p:cNvPr id="10" name="Graphic 9" descr="Volume outline">
            <a:extLst>
              <a:ext uri="{FF2B5EF4-FFF2-40B4-BE49-F238E27FC236}">
                <a16:creationId xmlns:a16="http://schemas.microsoft.com/office/drawing/2014/main" id="{1B75EB9E-1263-43F2-81CC-028CB32136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78913" y="5498535"/>
            <a:ext cx="684250" cy="684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1B6A7-01CB-48ED-B1A3-61C23A50FE28}"/>
              </a:ext>
            </a:extLst>
          </p:cNvPr>
          <p:cNvCxnSpPr/>
          <p:nvPr/>
        </p:nvCxnSpPr>
        <p:spPr>
          <a:xfrm>
            <a:off x="2517648" y="3430966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87A9C-74A8-4DF1-8158-11F6FAE18919}"/>
              </a:ext>
            </a:extLst>
          </p:cNvPr>
          <p:cNvCxnSpPr/>
          <p:nvPr/>
        </p:nvCxnSpPr>
        <p:spPr>
          <a:xfrm>
            <a:off x="3679275" y="343096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9E5E4B60-CC53-4AB0-9813-0161157C68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8891" y="5498535"/>
            <a:ext cx="684250" cy="684250"/>
          </a:xfrm>
          <a:prstGeom prst="rect">
            <a:avLst/>
          </a:prstGeom>
        </p:spPr>
      </p:pic>
      <p:pic>
        <p:nvPicPr>
          <p:cNvPr id="14" name="Graphic 13" descr="Volume outline">
            <a:extLst>
              <a:ext uri="{FF2B5EF4-FFF2-40B4-BE49-F238E27FC236}">
                <a16:creationId xmlns:a16="http://schemas.microsoft.com/office/drawing/2014/main" id="{023C7AA6-CEE9-49F7-A44F-A6D25DF70F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667" y="5498535"/>
            <a:ext cx="684250" cy="684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A69EE3-7179-4E4F-BE84-4A313390F0E2}"/>
              </a:ext>
            </a:extLst>
          </p:cNvPr>
          <p:cNvSpPr txBox="1"/>
          <p:nvPr/>
        </p:nvSpPr>
        <p:spPr>
          <a:xfrm>
            <a:off x="1534294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81B8C-F735-48F6-9A11-83FDCE73B33A}"/>
              </a:ext>
            </a:extLst>
          </p:cNvPr>
          <p:cNvSpPr txBox="1"/>
          <p:nvPr/>
        </p:nvSpPr>
        <p:spPr>
          <a:xfrm>
            <a:off x="2866903" y="4594361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C022A-0C24-41EE-8505-5CB338171456}"/>
              </a:ext>
            </a:extLst>
          </p:cNvPr>
          <p:cNvSpPr txBox="1"/>
          <p:nvPr/>
        </p:nvSpPr>
        <p:spPr>
          <a:xfrm>
            <a:off x="3910437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18" name="Graphic 17" descr="Repeat with solid fill">
            <a:extLst>
              <a:ext uri="{FF2B5EF4-FFF2-40B4-BE49-F238E27FC236}">
                <a16:creationId xmlns:a16="http://schemas.microsoft.com/office/drawing/2014/main" id="{EECD5A0E-B723-47AD-B30C-4BD670E608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5458" y="453786"/>
            <a:ext cx="585728" cy="585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3A45A7-DF7C-45A6-85E8-ADE6C2D4621D}"/>
              </a:ext>
            </a:extLst>
          </p:cNvPr>
          <p:cNvSpPr txBox="1"/>
          <p:nvPr/>
        </p:nvSpPr>
        <p:spPr>
          <a:xfrm>
            <a:off x="1293376" y="920463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20" name="Graphic 19" descr="Volume with solid fill">
            <a:extLst>
              <a:ext uri="{FF2B5EF4-FFF2-40B4-BE49-F238E27FC236}">
                <a16:creationId xmlns:a16="http://schemas.microsoft.com/office/drawing/2014/main" id="{2CB41B8C-04EE-475F-AF6E-A9E9276A4F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134" y="2384874"/>
            <a:ext cx="387582" cy="3875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DEB7D9-0008-4ADC-966F-D1B22171F7CC}"/>
              </a:ext>
            </a:extLst>
          </p:cNvPr>
          <p:cNvSpPr/>
          <p:nvPr/>
        </p:nvSpPr>
        <p:spPr>
          <a:xfrm>
            <a:off x="7300598" y="45335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3882F-09C7-46FA-A81C-1A904D13671E}"/>
              </a:ext>
            </a:extLst>
          </p:cNvPr>
          <p:cNvSpPr txBox="1"/>
          <p:nvPr/>
        </p:nvSpPr>
        <p:spPr>
          <a:xfrm>
            <a:off x="7315245" y="48599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68BE9B0-C42E-455D-86B4-C3AE6DE98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231558" y="1574232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0BB65AC0-C9DC-4F47-B8AC-22E90DA5D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5925" y="399778"/>
            <a:ext cx="684250" cy="684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125476-BB41-4F3A-A5A0-AE0A1C3C0F1A}"/>
              </a:ext>
            </a:extLst>
          </p:cNvPr>
          <p:cNvSpPr txBox="1"/>
          <p:nvPr/>
        </p:nvSpPr>
        <p:spPr>
          <a:xfrm>
            <a:off x="10284995" y="629551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27" name="Graphic 26" descr="Volume outline">
            <a:extLst>
              <a:ext uri="{FF2B5EF4-FFF2-40B4-BE49-F238E27FC236}">
                <a16:creationId xmlns:a16="http://schemas.microsoft.com/office/drawing/2014/main" id="{1068BF81-B7FB-4366-A177-2FCD2D82E8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51451" y="5754867"/>
            <a:ext cx="458960" cy="458960"/>
          </a:xfrm>
          <a:prstGeom prst="rect">
            <a:avLst/>
          </a:prstGeom>
        </p:spPr>
      </p:pic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4EFC1DF5-A31A-4566-8156-F8D6C1C0E1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47257" y="575397"/>
            <a:ext cx="350420" cy="350420"/>
          </a:xfrm>
          <a:prstGeom prst="rect">
            <a:avLst/>
          </a:prstGeom>
        </p:spPr>
      </p:pic>
      <p:pic>
        <p:nvPicPr>
          <p:cNvPr id="30" name="Picture 2" descr="Image result for android camera view">
            <a:extLst>
              <a:ext uri="{FF2B5EF4-FFF2-40B4-BE49-F238E27FC236}">
                <a16:creationId xmlns:a16="http://schemas.microsoft.com/office/drawing/2014/main" id="{146FA10F-A45F-4595-A5B6-E64E4B25D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306650" y="997812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Home outline">
            <a:extLst>
              <a:ext uri="{FF2B5EF4-FFF2-40B4-BE49-F238E27FC236}">
                <a16:creationId xmlns:a16="http://schemas.microsoft.com/office/drawing/2014/main" id="{1AFFECF3-C07A-44A0-8286-938C53E456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61330" y="501457"/>
            <a:ext cx="455549" cy="455549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01157B38-E124-4E2C-BE88-7E97C62CE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13558" y="5579161"/>
            <a:ext cx="816057" cy="8160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8534CC-BEA0-4559-8B07-DC8E14433505}"/>
              </a:ext>
            </a:extLst>
          </p:cNvPr>
          <p:cNvSpPr txBox="1"/>
          <p:nvPr/>
        </p:nvSpPr>
        <p:spPr>
          <a:xfrm>
            <a:off x="8797882" y="578267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DF034F-088E-47DC-B3AD-504471918EC7}"/>
              </a:ext>
            </a:extLst>
          </p:cNvPr>
          <p:cNvCxnSpPr>
            <a:cxnSpLocks/>
          </p:cNvCxnSpPr>
          <p:nvPr/>
        </p:nvCxnSpPr>
        <p:spPr>
          <a:xfrm flipH="1">
            <a:off x="3609350" y="1346200"/>
            <a:ext cx="1762750" cy="6223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19335C-9C55-4E7E-B649-AFA6B8C4B22A}"/>
              </a:ext>
            </a:extLst>
          </p:cNvPr>
          <p:cNvSpPr txBox="1"/>
          <p:nvPr/>
        </p:nvSpPr>
        <p:spPr>
          <a:xfrm>
            <a:off x="5416549" y="997812"/>
            <a:ext cx="147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Paid Subtracted From Wallet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C703F4-39CB-4FE7-BFC0-B0246658EB16}"/>
              </a:ext>
            </a:extLst>
          </p:cNvPr>
          <p:cNvSpPr txBox="1"/>
          <p:nvPr/>
        </p:nvSpPr>
        <p:spPr>
          <a:xfrm>
            <a:off x="5664200" y="3477787"/>
            <a:ext cx="101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Check Change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4DD9CB-2329-4F7D-9011-CE14B1CBAD09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4661917" y="3939452"/>
            <a:ext cx="1002283" cy="3215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Speech with solid fill">
            <a:extLst>
              <a:ext uri="{FF2B5EF4-FFF2-40B4-BE49-F238E27FC236}">
                <a16:creationId xmlns:a16="http://schemas.microsoft.com/office/drawing/2014/main" id="{1CD2DFF2-A4B8-4EBB-ADC3-C88C528900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74463" y="1811018"/>
            <a:ext cx="3102864" cy="310286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8754B86-FA43-4BB7-82BE-DE9FF39C87E4}"/>
              </a:ext>
            </a:extLst>
          </p:cNvPr>
          <p:cNvSpPr txBox="1"/>
          <p:nvPr/>
        </p:nvSpPr>
        <p:spPr>
          <a:xfrm>
            <a:off x="9497147" y="2603594"/>
            <a:ext cx="37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+</a:t>
            </a:r>
          </a:p>
        </p:txBody>
      </p:sp>
      <p:pic>
        <p:nvPicPr>
          <p:cNvPr id="49" name="Graphic 48" descr="Money outline">
            <a:extLst>
              <a:ext uri="{FF2B5EF4-FFF2-40B4-BE49-F238E27FC236}">
                <a16:creationId xmlns:a16="http://schemas.microsoft.com/office/drawing/2014/main" id="{E6C45E61-E396-422D-81FE-FB8581A443C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83682" y="2603594"/>
            <a:ext cx="1007617" cy="1007617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30FFA3-2361-448F-9A9B-6923B3051D2D}"/>
              </a:ext>
            </a:extLst>
          </p:cNvPr>
          <p:cNvSpPr/>
          <p:nvPr/>
        </p:nvSpPr>
        <p:spPr>
          <a:xfrm>
            <a:off x="7363115" y="5640872"/>
            <a:ext cx="816058" cy="70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8E0A94-1863-4931-BA5C-2899C97B416C}"/>
              </a:ext>
            </a:extLst>
          </p:cNvPr>
          <p:cNvSpPr txBox="1"/>
          <p:nvPr/>
        </p:nvSpPr>
        <p:spPr>
          <a:xfrm>
            <a:off x="7361330" y="5736906"/>
            <a:ext cx="9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Check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5B9F80-D604-4E81-A1B3-1C0C14CF765A}"/>
              </a:ext>
            </a:extLst>
          </p:cNvPr>
          <p:cNvSpPr txBox="1"/>
          <p:nvPr/>
        </p:nvSpPr>
        <p:spPr>
          <a:xfrm>
            <a:off x="8913363" y="3420258"/>
            <a:ext cx="102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Add</a:t>
            </a:r>
          </a:p>
        </p:txBody>
      </p:sp>
      <p:pic>
        <p:nvPicPr>
          <p:cNvPr id="53" name="Graphic 52" descr="Volume with solid fill">
            <a:extLst>
              <a:ext uri="{FF2B5EF4-FFF2-40B4-BE49-F238E27FC236}">
                <a16:creationId xmlns:a16="http://schemas.microsoft.com/office/drawing/2014/main" id="{B7E56D1F-973C-49E7-9254-B84A634753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48140" y="3531320"/>
            <a:ext cx="303772" cy="30377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3743050-6662-4AAA-B8A0-F24E1CDA2CD1}"/>
              </a:ext>
            </a:extLst>
          </p:cNvPr>
          <p:cNvSpPr txBox="1"/>
          <p:nvPr/>
        </p:nvSpPr>
        <p:spPr>
          <a:xfrm>
            <a:off x="11322050" y="2044701"/>
            <a:ext cx="151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up Change when Scanned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9939E9-520D-4152-8D9A-2ED4A06FE3F4}"/>
              </a:ext>
            </a:extLst>
          </p:cNvPr>
          <p:cNvCxnSpPr>
            <a:cxnSpLocks/>
          </p:cNvCxnSpPr>
          <p:nvPr/>
        </p:nvCxnSpPr>
        <p:spPr>
          <a:xfrm flipH="1">
            <a:off x="10026274" y="2572552"/>
            <a:ext cx="1295931" cy="2871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7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BB782A-B9D3-49CA-9336-774C4F8F947F}"/>
              </a:ext>
            </a:extLst>
          </p:cNvPr>
          <p:cNvSpPr/>
          <p:nvPr/>
        </p:nvSpPr>
        <p:spPr>
          <a:xfrm>
            <a:off x="7300598" y="45335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5CCE3-B7D2-4855-8328-22AE6E946E1E}"/>
              </a:ext>
            </a:extLst>
          </p:cNvPr>
          <p:cNvSpPr txBox="1"/>
          <p:nvPr/>
        </p:nvSpPr>
        <p:spPr>
          <a:xfrm>
            <a:off x="7315245" y="48599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5843729-1B1C-411D-AA45-1DA970EE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231558" y="1574232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B6B229C6-9C5F-4389-83DA-96D67FCAA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5925" y="399778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1659C-9E4F-4E3D-9C6B-1A9533735941}"/>
              </a:ext>
            </a:extLst>
          </p:cNvPr>
          <p:cNvSpPr txBox="1"/>
          <p:nvPr/>
        </p:nvSpPr>
        <p:spPr>
          <a:xfrm>
            <a:off x="10284995" y="629551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7" name="Graphic 6" descr="Volume outline">
            <a:extLst>
              <a:ext uri="{FF2B5EF4-FFF2-40B4-BE49-F238E27FC236}">
                <a16:creationId xmlns:a16="http://schemas.microsoft.com/office/drawing/2014/main" id="{8AFE9126-57A5-493D-98A8-471193E5F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6739" y="5749374"/>
            <a:ext cx="458960" cy="458960"/>
          </a:xfrm>
          <a:prstGeom prst="rect">
            <a:avLst/>
          </a:prstGeom>
        </p:spPr>
      </p:pic>
      <p:pic>
        <p:nvPicPr>
          <p:cNvPr id="8" name="Graphic 7" descr="Volume with solid fill">
            <a:extLst>
              <a:ext uri="{FF2B5EF4-FFF2-40B4-BE49-F238E27FC236}">
                <a16:creationId xmlns:a16="http://schemas.microsoft.com/office/drawing/2014/main" id="{D287E41F-C913-4392-853A-357AF9CF8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7257" y="575397"/>
            <a:ext cx="350420" cy="350420"/>
          </a:xfrm>
          <a:prstGeom prst="rect">
            <a:avLst/>
          </a:prstGeom>
        </p:spPr>
      </p:pic>
      <p:pic>
        <p:nvPicPr>
          <p:cNvPr id="9" name="Picture 2" descr="Image result for android camera view">
            <a:extLst>
              <a:ext uri="{FF2B5EF4-FFF2-40B4-BE49-F238E27FC236}">
                <a16:creationId xmlns:a16="http://schemas.microsoft.com/office/drawing/2014/main" id="{E575245D-D757-4AD8-9C24-9AFEFF573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306650" y="997812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ome outline">
            <a:extLst>
              <a:ext uri="{FF2B5EF4-FFF2-40B4-BE49-F238E27FC236}">
                <a16:creationId xmlns:a16="http://schemas.microsoft.com/office/drawing/2014/main" id="{B08CA7A7-3A2B-475F-B818-DA532B925E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1330" y="501457"/>
            <a:ext cx="455549" cy="455549"/>
          </a:xfrm>
          <a:prstGeom prst="rect">
            <a:avLst/>
          </a:prstGeom>
        </p:spPr>
      </p:pic>
      <p:pic>
        <p:nvPicPr>
          <p:cNvPr id="11" name="Graphic 10" descr="Coins outline">
            <a:extLst>
              <a:ext uri="{FF2B5EF4-FFF2-40B4-BE49-F238E27FC236}">
                <a16:creationId xmlns:a16="http://schemas.microsoft.com/office/drawing/2014/main" id="{C58BFFE7-DF1E-4AD1-AA05-B0CDC43B67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13558" y="5579161"/>
            <a:ext cx="816057" cy="816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95604F-DA08-4BC0-8842-BEB49A335D18}"/>
              </a:ext>
            </a:extLst>
          </p:cNvPr>
          <p:cNvSpPr txBox="1"/>
          <p:nvPr/>
        </p:nvSpPr>
        <p:spPr>
          <a:xfrm>
            <a:off x="8797882" y="578267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6449E2-EC59-4261-ABD2-AE6EDE929048}"/>
              </a:ext>
            </a:extLst>
          </p:cNvPr>
          <p:cNvSpPr/>
          <p:nvPr/>
        </p:nvSpPr>
        <p:spPr>
          <a:xfrm>
            <a:off x="1667357" y="412544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7729C-9BAC-4979-AB18-97E682DB60C6}"/>
              </a:ext>
            </a:extLst>
          </p:cNvPr>
          <p:cNvSpPr txBox="1"/>
          <p:nvPr/>
        </p:nvSpPr>
        <p:spPr>
          <a:xfrm>
            <a:off x="1682004" y="445188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19" name="Picture 1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82B683B-0C22-4441-B9B1-F083F3CC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98317" y="1533426"/>
            <a:ext cx="5840788" cy="3664311"/>
          </a:xfrm>
          <a:prstGeom prst="rect">
            <a:avLst/>
          </a:prstGeom>
        </p:spPr>
      </p:pic>
      <p:pic>
        <p:nvPicPr>
          <p:cNvPr id="20" name="Graphic 19" descr="Wallet outline">
            <a:extLst>
              <a:ext uri="{FF2B5EF4-FFF2-40B4-BE49-F238E27FC236}">
                <a16:creationId xmlns:a16="http://schemas.microsoft.com/office/drawing/2014/main" id="{0E6F3F23-3311-4126-A574-9FCE2AF2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2684" y="358972"/>
            <a:ext cx="684250" cy="684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DED605-D212-4246-BD9C-BA4C7B09D5F3}"/>
              </a:ext>
            </a:extLst>
          </p:cNvPr>
          <p:cNvSpPr txBox="1"/>
          <p:nvPr/>
        </p:nvSpPr>
        <p:spPr>
          <a:xfrm>
            <a:off x="4651754" y="588745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22" name="Graphic 21" descr="Volume outline">
            <a:extLst>
              <a:ext uri="{FF2B5EF4-FFF2-40B4-BE49-F238E27FC236}">
                <a16:creationId xmlns:a16="http://schemas.microsoft.com/office/drawing/2014/main" id="{CDD64E42-75BD-47DE-B121-D18F5B6E5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3498" y="5708568"/>
            <a:ext cx="458960" cy="458960"/>
          </a:xfrm>
          <a:prstGeom prst="rect">
            <a:avLst/>
          </a:prstGeom>
        </p:spPr>
      </p:pic>
      <p:pic>
        <p:nvPicPr>
          <p:cNvPr id="23" name="Graphic 22" descr="Volume with solid fill">
            <a:extLst>
              <a:ext uri="{FF2B5EF4-FFF2-40B4-BE49-F238E27FC236}">
                <a16:creationId xmlns:a16="http://schemas.microsoft.com/office/drawing/2014/main" id="{25457C12-7718-4C48-9A84-DFE394452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4016" y="534591"/>
            <a:ext cx="350420" cy="350420"/>
          </a:xfrm>
          <a:prstGeom prst="rect">
            <a:avLst/>
          </a:prstGeom>
        </p:spPr>
      </p:pic>
      <p:pic>
        <p:nvPicPr>
          <p:cNvPr id="24" name="Picture 2" descr="Image result for android camera view">
            <a:extLst>
              <a:ext uri="{FF2B5EF4-FFF2-40B4-BE49-F238E27FC236}">
                <a16:creationId xmlns:a16="http://schemas.microsoft.com/office/drawing/2014/main" id="{616A53FD-68FA-444D-B4C2-4F8008540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1673409" y="957006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Home outline">
            <a:extLst>
              <a:ext uri="{FF2B5EF4-FFF2-40B4-BE49-F238E27FC236}">
                <a16:creationId xmlns:a16="http://schemas.microsoft.com/office/drawing/2014/main" id="{BAAB8B8B-41CB-49B8-A5A7-D4487F07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28089" y="460651"/>
            <a:ext cx="455549" cy="455549"/>
          </a:xfrm>
          <a:prstGeom prst="rect">
            <a:avLst/>
          </a:prstGeom>
        </p:spPr>
      </p:pic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CD64038D-8804-4C0D-90AE-DE6AC46970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0317" y="5538355"/>
            <a:ext cx="816057" cy="8160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1A14E9-9890-42A9-9B45-81734BF801FE}"/>
              </a:ext>
            </a:extLst>
          </p:cNvPr>
          <p:cNvSpPr txBox="1"/>
          <p:nvPr/>
        </p:nvSpPr>
        <p:spPr>
          <a:xfrm>
            <a:off x="3164641" y="5741869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28" name="Graphic 27" descr="Speech with solid fill">
            <a:extLst>
              <a:ext uri="{FF2B5EF4-FFF2-40B4-BE49-F238E27FC236}">
                <a16:creationId xmlns:a16="http://schemas.microsoft.com/office/drawing/2014/main" id="{6AB282BB-DC13-4926-8218-F66A172C63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1222" y="1770212"/>
            <a:ext cx="3102864" cy="31028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297426-2F15-4DD6-BD70-98BF7B3D303A}"/>
              </a:ext>
            </a:extLst>
          </p:cNvPr>
          <p:cNvSpPr txBox="1"/>
          <p:nvPr/>
        </p:nvSpPr>
        <p:spPr>
          <a:xfrm>
            <a:off x="2537327" y="3212141"/>
            <a:ext cx="19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Correct Change</a:t>
            </a:r>
          </a:p>
        </p:txBody>
      </p: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C85DE76C-289C-4DD2-8AB1-230BB29FB7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2098" y="2457672"/>
            <a:ext cx="914400" cy="914400"/>
          </a:xfrm>
          <a:prstGeom prst="rect">
            <a:avLst/>
          </a:prstGeom>
        </p:spPr>
      </p:pic>
      <p:pic>
        <p:nvPicPr>
          <p:cNvPr id="31" name="Graphic 30" descr="Volume with solid fill">
            <a:extLst>
              <a:ext uri="{FF2B5EF4-FFF2-40B4-BE49-F238E27FC236}">
                <a16:creationId xmlns:a16="http://schemas.microsoft.com/office/drawing/2014/main" id="{E69A33AD-166D-4831-907E-C2D211D1ED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178" y="3281300"/>
            <a:ext cx="392506" cy="392506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7F2C1E5-8773-4D52-B0B7-96D8BAABCAD0}"/>
              </a:ext>
            </a:extLst>
          </p:cNvPr>
          <p:cNvSpPr/>
          <p:nvPr/>
        </p:nvSpPr>
        <p:spPr>
          <a:xfrm>
            <a:off x="7363115" y="5640872"/>
            <a:ext cx="816058" cy="70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79F465-3F26-43CB-B5EA-678EF5112CE3}"/>
              </a:ext>
            </a:extLst>
          </p:cNvPr>
          <p:cNvSpPr txBox="1"/>
          <p:nvPr/>
        </p:nvSpPr>
        <p:spPr>
          <a:xfrm>
            <a:off x="7361330" y="5736906"/>
            <a:ext cx="9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Check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514DA7-5DFF-474A-84E9-C61B034DA34F}"/>
              </a:ext>
            </a:extLst>
          </p:cNvPr>
          <p:cNvSpPr/>
          <p:nvPr/>
        </p:nvSpPr>
        <p:spPr>
          <a:xfrm>
            <a:off x="1775609" y="5596570"/>
            <a:ext cx="816058" cy="70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1FD14-FBB4-4BFB-980F-25703EABF146}"/>
              </a:ext>
            </a:extLst>
          </p:cNvPr>
          <p:cNvSpPr txBox="1"/>
          <p:nvPr/>
        </p:nvSpPr>
        <p:spPr>
          <a:xfrm>
            <a:off x="1812413" y="5686282"/>
            <a:ext cx="9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Check</a:t>
            </a:r>
          </a:p>
        </p:txBody>
      </p:sp>
      <p:pic>
        <p:nvPicPr>
          <p:cNvPr id="39" name="Graphic 38" descr="Speech with solid fill">
            <a:extLst>
              <a:ext uri="{FF2B5EF4-FFF2-40B4-BE49-F238E27FC236}">
                <a16:creationId xmlns:a16="http://schemas.microsoft.com/office/drawing/2014/main" id="{721247C7-3057-43C9-8B63-1F405FFA86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4463" y="1728430"/>
            <a:ext cx="3102864" cy="3102864"/>
          </a:xfrm>
          <a:prstGeom prst="rect">
            <a:avLst/>
          </a:prstGeom>
        </p:spPr>
      </p:pic>
      <p:pic>
        <p:nvPicPr>
          <p:cNvPr id="40" name="Graphic 39" descr="Repeat with solid fill">
            <a:extLst>
              <a:ext uri="{FF2B5EF4-FFF2-40B4-BE49-F238E27FC236}">
                <a16:creationId xmlns:a16="http://schemas.microsoft.com/office/drawing/2014/main" id="{2651CD2D-17B4-4F8C-89DA-73FAFA0C42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43887" y="2786344"/>
            <a:ext cx="585728" cy="5857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7952D4-1F0D-4436-9C0F-CCA229CA0D4A}"/>
              </a:ext>
            </a:extLst>
          </p:cNvPr>
          <p:cNvSpPr txBox="1"/>
          <p:nvPr/>
        </p:nvSpPr>
        <p:spPr>
          <a:xfrm>
            <a:off x="8425536" y="2350883"/>
            <a:ext cx="19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Failed to Scan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247A4B-8C0A-45EA-9F7E-93C205F19211}"/>
              </a:ext>
            </a:extLst>
          </p:cNvPr>
          <p:cNvSpPr txBox="1"/>
          <p:nvPr/>
        </p:nvSpPr>
        <p:spPr>
          <a:xfrm>
            <a:off x="8898315" y="3365581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Retry?</a:t>
            </a:r>
          </a:p>
        </p:txBody>
      </p:sp>
      <p:pic>
        <p:nvPicPr>
          <p:cNvPr id="43" name="Graphic 42" descr="Volume with solid fill">
            <a:extLst>
              <a:ext uri="{FF2B5EF4-FFF2-40B4-BE49-F238E27FC236}">
                <a16:creationId xmlns:a16="http://schemas.microsoft.com/office/drawing/2014/main" id="{D1D5E3D1-A82A-4E6E-967A-765EB9A348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2604" y="3435001"/>
            <a:ext cx="294556" cy="2945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6820AE-C712-4746-B0AC-F8E6F8133C36}"/>
              </a:ext>
            </a:extLst>
          </p:cNvPr>
          <p:cNvSpPr txBox="1"/>
          <p:nvPr/>
        </p:nvSpPr>
        <p:spPr>
          <a:xfrm>
            <a:off x="247650" y="4978400"/>
            <a:ext cx="1462498" cy="933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 if Change is Correct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DF463-80BD-4046-9704-C79530A93383}"/>
              </a:ext>
            </a:extLst>
          </p:cNvPr>
          <p:cNvCxnSpPr>
            <a:cxnSpLocks/>
          </p:cNvCxnSpPr>
          <p:nvPr/>
        </p:nvCxnSpPr>
        <p:spPr>
          <a:xfrm>
            <a:off x="1273888" y="5647450"/>
            <a:ext cx="648595" cy="611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3D2CE5-55B9-4011-8F00-ADBEF15490F4}"/>
              </a:ext>
            </a:extLst>
          </p:cNvPr>
          <p:cNvSpPr txBox="1"/>
          <p:nvPr/>
        </p:nvSpPr>
        <p:spPr>
          <a:xfrm>
            <a:off x="6146800" y="2197100"/>
            <a:ext cx="1109922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Message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364156-3525-4C34-A8D5-28148C3ED019}"/>
              </a:ext>
            </a:extLst>
          </p:cNvPr>
          <p:cNvCxnSpPr>
            <a:cxnSpLocks/>
          </p:cNvCxnSpPr>
          <p:nvPr/>
        </p:nvCxnSpPr>
        <p:spPr>
          <a:xfrm>
            <a:off x="7140273" y="2687476"/>
            <a:ext cx="1652642" cy="4881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3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FA72EB-0A2B-42CB-86EF-CC7EA658199E}"/>
              </a:ext>
            </a:extLst>
          </p:cNvPr>
          <p:cNvSpPr/>
          <p:nvPr/>
        </p:nvSpPr>
        <p:spPr>
          <a:xfrm>
            <a:off x="1198248" y="40890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B820-1191-4E28-81F8-AF54B33E9A8F}"/>
              </a:ext>
            </a:extLst>
          </p:cNvPr>
          <p:cNvSpPr txBox="1"/>
          <p:nvPr/>
        </p:nvSpPr>
        <p:spPr>
          <a:xfrm>
            <a:off x="1212895" y="44154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4F94E44-13EA-47F6-8DE6-34E69B9DC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29208" y="1529782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AD1524F7-7EDD-432D-8830-5F0B9B7E4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3575" y="355328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1894B-55EF-431F-AF0D-FEA28F39D11C}"/>
              </a:ext>
            </a:extLst>
          </p:cNvPr>
          <p:cNvSpPr txBox="1"/>
          <p:nvPr/>
        </p:nvSpPr>
        <p:spPr>
          <a:xfrm>
            <a:off x="4182645" y="585101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7" name="Graphic 6" descr="Volume outline">
            <a:extLst>
              <a:ext uri="{FF2B5EF4-FFF2-40B4-BE49-F238E27FC236}">
                <a16:creationId xmlns:a16="http://schemas.microsoft.com/office/drawing/2014/main" id="{D70A3EC4-3D36-4487-838A-844303026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4389" y="5704924"/>
            <a:ext cx="458960" cy="458960"/>
          </a:xfrm>
          <a:prstGeom prst="rect">
            <a:avLst/>
          </a:prstGeom>
        </p:spPr>
      </p:pic>
      <p:pic>
        <p:nvPicPr>
          <p:cNvPr id="8" name="Graphic 7" descr="Volume with solid fill">
            <a:extLst>
              <a:ext uri="{FF2B5EF4-FFF2-40B4-BE49-F238E27FC236}">
                <a16:creationId xmlns:a16="http://schemas.microsoft.com/office/drawing/2014/main" id="{A18B2202-ACB5-423E-8F17-841BD3444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907" y="530947"/>
            <a:ext cx="350420" cy="350420"/>
          </a:xfrm>
          <a:prstGeom prst="rect">
            <a:avLst/>
          </a:prstGeom>
        </p:spPr>
      </p:pic>
      <p:pic>
        <p:nvPicPr>
          <p:cNvPr id="9" name="Picture 2" descr="Image result for android camera view">
            <a:extLst>
              <a:ext uri="{FF2B5EF4-FFF2-40B4-BE49-F238E27FC236}">
                <a16:creationId xmlns:a16="http://schemas.microsoft.com/office/drawing/2014/main" id="{4441D4BA-2011-4778-90A5-CFEF74D3A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1204300" y="953362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ome outline">
            <a:extLst>
              <a:ext uri="{FF2B5EF4-FFF2-40B4-BE49-F238E27FC236}">
                <a16:creationId xmlns:a16="http://schemas.microsoft.com/office/drawing/2014/main" id="{0BE280FD-9D1C-4D91-9CF6-25D25CBD97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8980" y="457007"/>
            <a:ext cx="455549" cy="455549"/>
          </a:xfrm>
          <a:prstGeom prst="rect">
            <a:avLst/>
          </a:prstGeom>
        </p:spPr>
      </p:pic>
      <p:pic>
        <p:nvPicPr>
          <p:cNvPr id="11" name="Graphic 10" descr="Coins outline">
            <a:extLst>
              <a:ext uri="{FF2B5EF4-FFF2-40B4-BE49-F238E27FC236}">
                <a16:creationId xmlns:a16="http://schemas.microsoft.com/office/drawing/2014/main" id="{672E7C9B-DDD7-46BA-8CAB-4693B777D6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11208" y="5534711"/>
            <a:ext cx="816057" cy="816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A5E492-19A9-4617-B27F-7ED9484B8D46}"/>
              </a:ext>
            </a:extLst>
          </p:cNvPr>
          <p:cNvSpPr txBox="1"/>
          <p:nvPr/>
        </p:nvSpPr>
        <p:spPr>
          <a:xfrm>
            <a:off x="2695532" y="57382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13" name="Graphic 12" descr="Speech with solid fill">
            <a:extLst>
              <a:ext uri="{FF2B5EF4-FFF2-40B4-BE49-F238E27FC236}">
                <a16:creationId xmlns:a16="http://schemas.microsoft.com/office/drawing/2014/main" id="{2DD84D9A-3C19-440A-AF34-EBA367AB5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2113" y="1766568"/>
            <a:ext cx="3102864" cy="3102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2C6A4F-F437-4413-B95A-35E7F98CA366}"/>
              </a:ext>
            </a:extLst>
          </p:cNvPr>
          <p:cNvSpPr txBox="1"/>
          <p:nvPr/>
        </p:nvSpPr>
        <p:spPr>
          <a:xfrm>
            <a:off x="2003981" y="3198167"/>
            <a:ext cx="19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Incorrect Change</a:t>
            </a:r>
          </a:p>
        </p:txBody>
      </p: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7277F281-93C5-4CB6-850C-B1F7CBE923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532" y="2444506"/>
            <a:ext cx="802663" cy="802663"/>
          </a:xfrm>
          <a:prstGeom prst="rect">
            <a:avLst/>
          </a:prstGeom>
        </p:spPr>
      </p:pic>
      <p:pic>
        <p:nvPicPr>
          <p:cNvPr id="18" name="Graphic 17" descr="Volume with solid fill">
            <a:extLst>
              <a:ext uri="{FF2B5EF4-FFF2-40B4-BE49-F238E27FC236}">
                <a16:creationId xmlns:a16="http://schemas.microsoft.com/office/drawing/2014/main" id="{5398C02B-56A3-408B-904F-12D499777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7647" y="3304835"/>
            <a:ext cx="354998" cy="3549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0ED6D9D-F216-4E9F-8269-7F41F0B5B730}"/>
              </a:ext>
            </a:extLst>
          </p:cNvPr>
          <p:cNvSpPr/>
          <p:nvPr/>
        </p:nvSpPr>
        <p:spPr>
          <a:xfrm>
            <a:off x="6816454" y="40890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A00A1-2A50-4E17-A56F-F057A31E920C}"/>
              </a:ext>
            </a:extLst>
          </p:cNvPr>
          <p:cNvSpPr txBox="1"/>
          <p:nvPr/>
        </p:nvSpPr>
        <p:spPr>
          <a:xfrm>
            <a:off x="6831101" y="44154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1" name="Picture 2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072B94F-56F3-4EC7-9021-FB3186461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747414" y="1529782"/>
            <a:ext cx="5840788" cy="3664311"/>
          </a:xfrm>
          <a:prstGeom prst="rect">
            <a:avLst/>
          </a:prstGeom>
        </p:spPr>
      </p:pic>
      <p:pic>
        <p:nvPicPr>
          <p:cNvPr id="22" name="Graphic 21" descr="Wallet outline">
            <a:extLst>
              <a:ext uri="{FF2B5EF4-FFF2-40B4-BE49-F238E27FC236}">
                <a16:creationId xmlns:a16="http://schemas.microsoft.com/office/drawing/2014/main" id="{11BAC07B-6DFC-4DE4-B5DC-EC0AFFA52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5299" y="188161"/>
            <a:ext cx="3248813" cy="324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DFB60-5DFD-4C01-8B51-D11817851EA7}"/>
              </a:ext>
            </a:extLst>
          </p:cNvPr>
          <p:cNvSpPr txBox="1"/>
          <p:nvPr/>
        </p:nvSpPr>
        <p:spPr>
          <a:xfrm>
            <a:off x="7861563" y="1638964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24" name="Graphic 23" descr="Ecommerce with solid fill">
            <a:extLst>
              <a:ext uri="{FF2B5EF4-FFF2-40B4-BE49-F238E27FC236}">
                <a16:creationId xmlns:a16="http://schemas.microsoft.com/office/drawing/2014/main" id="{981014F8-EE58-47FE-8924-5EB46CA657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38360" y="3336315"/>
            <a:ext cx="1017376" cy="1017376"/>
          </a:xfrm>
          <a:prstGeom prst="rect">
            <a:avLst/>
          </a:prstGeom>
        </p:spPr>
      </p:pic>
      <p:pic>
        <p:nvPicPr>
          <p:cNvPr id="25" name="Graphic 24" descr="Money with solid fill">
            <a:extLst>
              <a:ext uri="{FF2B5EF4-FFF2-40B4-BE49-F238E27FC236}">
                <a16:creationId xmlns:a16="http://schemas.microsoft.com/office/drawing/2014/main" id="{6685BA3C-3593-4FD5-83EE-DABE9B10D1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10224" y="3325352"/>
            <a:ext cx="914400" cy="914400"/>
          </a:xfrm>
          <a:prstGeom prst="rect">
            <a:avLst/>
          </a:prstGeom>
        </p:spPr>
      </p:pic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B2FBE55E-E3FA-4492-A6EE-42847FC5D0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0323" y="3436975"/>
            <a:ext cx="816057" cy="816057"/>
          </a:xfrm>
          <a:prstGeom prst="rect">
            <a:avLst/>
          </a:prstGeom>
        </p:spPr>
      </p:pic>
      <p:pic>
        <p:nvPicPr>
          <p:cNvPr id="27" name="Graphic 26" descr="Volume outline">
            <a:extLst>
              <a:ext uri="{FF2B5EF4-FFF2-40B4-BE49-F238E27FC236}">
                <a16:creationId xmlns:a16="http://schemas.microsoft.com/office/drawing/2014/main" id="{B53DC543-E54D-4DAE-A3D3-79DD7B381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5299" y="5504544"/>
            <a:ext cx="684250" cy="6842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03420-10AD-4791-8F79-3653FD71CB1F}"/>
              </a:ext>
            </a:extLst>
          </p:cNvPr>
          <p:cNvCxnSpPr/>
          <p:nvPr/>
        </p:nvCxnSpPr>
        <p:spPr>
          <a:xfrm>
            <a:off x="8164034" y="343697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871085-F8E2-4BC6-980E-AB3613AC1E54}"/>
              </a:ext>
            </a:extLst>
          </p:cNvPr>
          <p:cNvCxnSpPr/>
          <p:nvPr/>
        </p:nvCxnSpPr>
        <p:spPr>
          <a:xfrm>
            <a:off x="9325661" y="3436974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Volume outline">
            <a:extLst>
              <a:ext uri="{FF2B5EF4-FFF2-40B4-BE49-F238E27FC236}">
                <a16:creationId xmlns:a16="http://schemas.microsoft.com/office/drawing/2014/main" id="{ADEAA6FC-CEE7-4DBD-B100-3EA60181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5277" y="5504544"/>
            <a:ext cx="684250" cy="684250"/>
          </a:xfrm>
          <a:prstGeom prst="rect">
            <a:avLst/>
          </a:prstGeom>
        </p:spPr>
      </p:pic>
      <p:pic>
        <p:nvPicPr>
          <p:cNvPr id="31" name="Graphic 30" descr="Volume outline">
            <a:extLst>
              <a:ext uri="{FF2B5EF4-FFF2-40B4-BE49-F238E27FC236}">
                <a16:creationId xmlns:a16="http://schemas.microsoft.com/office/drawing/2014/main" id="{1D0C64BF-73DB-4DBE-A294-59689B680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4053" y="5504544"/>
            <a:ext cx="684250" cy="6842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98C308-E479-447E-A928-8106120A0999}"/>
              </a:ext>
            </a:extLst>
          </p:cNvPr>
          <p:cNvSpPr txBox="1"/>
          <p:nvPr/>
        </p:nvSpPr>
        <p:spPr>
          <a:xfrm>
            <a:off x="7180680" y="4461871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90CBEC-AA29-447F-84B0-3967BEE04F77}"/>
              </a:ext>
            </a:extLst>
          </p:cNvPr>
          <p:cNvSpPr txBox="1"/>
          <p:nvPr/>
        </p:nvSpPr>
        <p:spPr>
          <a:xfrm>
            <a:off x="8513289" y="4600370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D25139-5C69-4E01-BAAA-463028172C1D}"/>
              </a:ext>
            </a:extLst>
          </p:cNvPr>
          <p:cNvSpPr txBox="1"/>
          <p:nvPr/>
        </p:nvSpPr>
        <p:spPr>
          <a:xfrm>
            <a:off x="9556823" y="4461871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35" name="Graphic 34" descr="Repeat with solid fill">
            <a:extLst>
              <a:ext uri="{FF2B5EF4-FFF2-40B4-BE49-F238E27FC236}">
                <a16:creationId xmlns:a16="http://schemas.microsoft.com/office/drawing/2014/main" id="{01A3CB3A-CD57-403C-84EC-4ABCDF06B6A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51844" y="459795"/>
            <a:ext cx="585728" cy="5857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ACF935E-A3F2-418E-AA28-9FFBA8C260F3}"/>
              </a:ext>
            </a:extLst>
          </p:cNvPr>
          <p:cNvSpPr txBox="1"/>
          <p:nvPr/>
        </p:nvSpPr>
        <p:spPr>
          <a:xfrm>
            <a:off x="6939762" y="926472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37" name="Graphic 36" descr="Volume with solid fill">
            <a:extLst>
              <a:ext uri="{FF2B5EF4-FFF2-40B4-BE49-F238E27FC236}">
                <a16:creationId xmlns:a16="http://schemas.microsoft.com/office/drawing/2014/main" id="{D5162098-10C4-47D5-B15F-F800794F7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8520" y="2390883"/>
            <a:ext cx="387582" cy="387582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F04A0FA-1456-4DF0-BE98-C8C35C460DB4}"/>
              </a:ext>
            </a:extLst>
          </p:cNvPr>
          <p:cNvSpPr/>
          <p:nvPr/>
        </p:nvSpPr>
        <p:spPr>
          <a:xfrm>
            <a:off x="1317416" y="5588691"/>
            <a:ext cx="816058" cy="70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4DFC8A-C377-4EDA-BC4F-1244B7E123A9}"/>
              </a:ext>
            </a:extLst>
          </p:cNvPr>
          <p:cNvSpPr txBox="1"/>
          <p:nvPr/>
        </p:nvSpPr>
        <p:spPr>
          <a:xfrm>
            <a:off x="1326811" y="5686873"/>
            <a:ext cx="9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335949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7D9B4-C188-408A-B4A0-DBB0EF3F67CC}"/>
              </a:ext>
            </a:extLst>
          </p:cNvPr>
          <p:cNvSpPr/>
          <p:nvPr/>
        </p:nvSpPr>
        <p:spPr>
          <a:xfrm>
            <a:off x="1170068" y="402891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AD0D1-46FC-4133-BF9C-D03B4286E0EA}"/>
              </a:ext>
            </a:extLst>
          </p:cNvPr>
          <p:cNvSpPr txBox="1"/>
          <p:nvPr/>
        </p:nvSpPr>
        <p:spPr>
          <a:xfrm>
            <a:off x="1184715" y="435535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8A1D793-EFD3-4133-991F-0B389F4E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01028" y="1523773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7AC2F963-4BDF-462A-ACDD-8BF691E5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031" y="228974"/>
            <a:ext cx="3248813" cy="324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2EDBD-755C-4BD3-9AB7-E7127DDBA1A6}"/>
              </a:ext>
            </a:extLst>
          </p:cNvPr>
          <p:cNvSpPr txBox="1"/>
          <p:nvPr/>
        </p:nvSpPr>
        <p:spPr>
          <a:xfrm>
            <a:off x="2215177" y="1632955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49105E8C-F7D6-4407-AFC7-8EAB81292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974" y="3330306"/>
            <a:ext cx="1017376" cy="1017376"/>
          </a:xfrm>
          <a:prstGeom prst="rect">
            <a:avLst/>
          </a:prstGeom>
        </p:spPr>
      </p:pic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29BBD152-758B-4935-AD18-ABEDBC119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3838" y="3319343"/>
            <a:ext cx="914400" cy="914400"/>
          </a:xfrm>
          <a:prstGeom prst="rect">
            <a:avLst/>
          </a:prstGeom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D378083F-88B2-4EB2-B587-F4EAC26DF1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3937" y="3430966"/>
            <a:ext cx="816057" cy="816057"/>
          </a:xfrm>
          <a:prstGeom prst="rect">
            <a:avLst/>
          </a:prstGeom>
        </p:spPr>
      </p:pic>
      <p:pic>
        <p:nvPicPr>
          <p:cNvPr id="10" name="Graphic 9" descr="Volume outline">
            <a:extLst>
              <a:ext uri="{FF2B5EF4-FFF2-40B4-BE49-F238E27FC236}">
                <a16:creationId xmlns:a16="http://schemas.microsoft.com/office/drawing/2014/main" id="{BC097979-CF40-4CF3-932E-4C975349E0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78913" y="5498535"/>
            <a:ext cx="684250" cy="684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0B4B8F-0B2E-4966-BC38-ECA0486C353E}"/>
              </a:ext>
            </a:extLst>
          </p:cNvPr>
          <p:cNvCxnSpPr/>
          <p:nvPr/>
        </p:nvCxnSpPr>
        <p:spPr>
          <a:xfrm>
            <a:off x="2517648" y="3430966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ECE3D0-8565-4249-83E6-1B2AE73E9B86}"/>
              </a:ext>
            </a:extLst>
          </p:cNvPr>
          <p:cNvCxnSpPr/>
          <p:nvPr/>
        </p:nvCxnSpPr>
        <p:spPr>
          <a:xfrm>
            <a:off x="3679275" y="343096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98A640FA-2196-48A6-A493-347E86EE38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8891" y="5498535"/>
            <a:ext cx="684250" cy="684250"/>
          </a:xfrm>
          <a:prstGeom prst="rect">
            <a:avLst/>
          </a:prstGeom>
        </p:spPr>
      </p:pic>
      <p:pic>
        <p:nvPicPr>
          <p:cNvPr id="14" name="Graphic 13" descr="Volume outline">
            <a:extLst>
              <a:ext uri="{FF2B5EF4-FFF2-40B4-BE49-F238E27FC236}">
                <a16:creationId xmlns:a16="http://schemas.microsoft.com/office/drawing/2014/main" id="{ACF439CA-07B8-4C7B-8B27-7152E611DD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667" y="5498535"/>
            <a:ext cx="684250" cy="684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EFE0F7-7D50-4E46-B40B-3FA36FB99469}"/>
              </a:ext>
            </a:extLst>
          </p:cNvPr>
          <p:cNvSpPr txBox="1"/>
          <p:nvPr/>
        </p:nvSpPr>
        <p:spPr>
          <a:xfrm>
            <a:off x="1534294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0DFFD-9CD2-46C5-AA29-956AEC5AAABD}"/>
              </a:ext>
            </a:extLst>
          </p:cNvPr>
          <p:cNvSpPr txBox="1"/>
          <p:nvPr/>
        </p:nvSpPr>
        <p:spPr>
          <a:xfrm>
            <a:off x="2866903" y="4594361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AC752-8AE1-4174-A203-5A0AAE2380E8}"/>
              </a:ext>
            </a:extLst>
          </p:cNvPr>
          <p:cNvSpPr txBox="1"/>
          <p:nvPr/>
        </p:nvSpPr>
        <p:spPr>
          <a:xfrm>
            <a:off x="3910437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18" name="Graphic 17" descr="Repeat with solid fill">
            <a:extLst>
              <a:ext uri="{FF2B5EF4-FFF2-40B4-BE49-F238E27FC236}">
                <a16:creationId xmlns:a16="http://schemas.microsoft.com/office/drawing/2014/main" id="{082ECBE5-FE99-4578-BA95-629A3D8E87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5458" y="453786"/>
            <a:ext cx="585728" cy="585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E2CEBC-AA84-47E1-9CCB-0AA2E01D821F}"/>
              </a:ext>
            </a:extLst>
          </p:cNvPr>
          <p:cNvSpPr txBox="1"/>
          <p:nvPr/>
        </p:nvSpPr>
        <p:spPr>
          <a:xfrm>
            <a:off x="1294576" y="948476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20" name="Graphic 19" descr="Volume with solid fill">
            <a:extLst>
              <a:ext uri="{FF2B5EF4-FFF2-40B4-BE49-F238E27FC236}">
                <a16:creationId xmlns:a16="http://schemas.microsoft.com/office/drawing/2014/main" id="{E0C5EB66-5385-46EB-AFAD-0AEFBEEC82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134" y="2384874"/>
            <a:ext cx="387582" cy="3875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F527495-57DD-446C-95D8-381E4750633B}"/>
              </a:ext>
            </a:extLst>
          </p:cNvPr>
          <p:cNvSpPr/>
          <p:nvPr/>
        </p:nvSpPr>
        <p:spPr>
          <a:xfrm>
            <a:off x="6895585" y="402891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80594-1200-46C8-B0B3-4C3006797DAD}"/>
              </a:ext>
            </a:extLst>
          </p:cNvPr>
          <p:cNvSpPr txBox="1"/>
          <p:nvPr/>
        </p:nvSpPr>
        <p:spPr>
          <a:xfrm>
            <a:off x="6910232" y="435535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C6BB2DF-B7F1-470C-BEB5-75F2DACB1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26545" y="1523773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617AA916-8E94-4738-9544-9844E175A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4548" y="228974"/>
            <a:ext cx="3248813" cy="32488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7485C38-A265-4258-9BAF-8584C8013973}"/>
              </a:ext>
            </a:extLst>
          </p:cNvPr>
          <p:cNvSpPr txBox="1"/>
          <p:nvPr/>
        </p:nvSpPr>
        <p:spPr>
          <a:xfrm>
            <a:off x="7940694" y="1632955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€00.00</a:t>
            </a:r>
          </a:p>
        </p:txBody>
      </p:sp>
      <p:pic>
        <p:nvPicPr>
          <p:cNvPr id="26" name="Graphic 25" descr="Ecommerce with solid fill">
            <a:extLst>
              <a:ext uri="{FF2B5EF4-FFF2-40B4-BE49-F238E27FC236}">
                <a16:creationId xmlns:a16="http://schemas.microsoft.com/office/drawing/2014/main" id="{123E186B-8B69-4CD8-AA6F-41FCFECF7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7491" y="3330306"/>
            <a:ext cx="1017376" cy="1017376"/>
          </a:xfrm>
          <a:prstGeom prst="rect">
            <a:avLst/>
          </a:prstGeom>
        </p:spPr>
      </p:pic>
      <p:pic>
        <p:nvPicPr>
          <p:cNvPr id="27" name="Graphic 26" descr="Money with solid fill">
            <a:extLst>
              <a:ext uri="{FF2B5EF4-FFF2-40B4-BE49-F238E27FC236}">
                <a16:creationId xmlns:a16="http://schemas.microsoft.com/office/drawing/2014/main" id="{BF01A935-D2D4-46AE-A7F7-5551609D5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89355" y="3319343"/>
            <a:ext cx="914400" cy="914400"/>
          </a:xfrm>
          <a:prstGeom prst="rect">
            <a:avLst/>
          </a:prstGeom>
        </p:spPr>
      </p:pic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6BF31D04-BF0B-4CCE-A933-AF533C67F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9454" y="3430966"/>
            <a:ext cx="816057" cy="816057"/>
          </a:xfrm>
          <a:prstGeom prst="rect">
            <a:avLst/>
          </a:prstGeom>
        </p:spPr>
      </p:pic>
      <p:pic>
        <p:nvPicPr>
          <p:cNvPr id="29" name="Graphic 28" descr="Volume outline">
            <a:extLst>
              <a:ext uri="{FF2B5EF4-FFF2-40B4-BE49-F238E27FC236}">
                <a16:creationId xmlns:a16="http://schemas.microsoft.com/office/drawing/2014/main" id="{09B6BD07-03E7-42A5-97A1-F556F265C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4430" y="5498535"/>
            <a:ext cx="684250" cy="6842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60ACF-AE3B-4471-A9AB-45B79B769BF1}"/>
              </a:ext>
            </a:extLst>
          </p:cNvPr>
          <p:cNvCxnSpPr/>
          <p:nvPr/>
        </p:nvCxnSpPr>
        <p:spPr>
          <a:xfrm>
            <a:off x="8243165" y="3430966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4E7CF8-D05A-4018-B214-710794ED16A4}"/>
              </a:ext>
            </a:extLst>
          </p:cNvPr>
          <p:cNvCxnSpPr/>
          <p:nvPr/>
        </p:nvCxnSpPr>
        <p:spPr>
          <a:xfrm>
            <a:off x="9404792" y="343096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Volume outline">
            <a:extLst>
              <a:ext uri="{FF2B5EF4-FFF2-40B4-BE49-F238E27FC236}">
                <a16:creationId xmlns:a16="http://schemas.microsoft.com/office/drawing/2014/main" id="{A6D9CF7B-6A4A-4526-BC00-5C8ACF90D6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4408" y="5498535"/>
            <a:ext cx="684250" cy="684250"/>
          </a:xfrm>
          <a:prstGeom prst="rect">
            <a:avLst/>
          </a:prstGeom>
        </p:spPr>
      </p:pic>
      <p:pic>
        <p:nvPicPr>
          <p:cNvPr id="33" name="Graphic 32" descr="Volume outline">
            <a:extLst>
              <a:ext uri="{FF2B5EF4-FFF2-40B4-BE49-F238E27FC236}">
                <a16:creationId xmlns:a16="http://schemas.microsoft.com/office/drawing/2014/main" id="{7FB282D5-40F6-49FF-9150-5FC0F3FCA7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3184" y="5498535"/>
            <a:ext cx="684250" cy="6842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EAAFD0-D525-4B11-A395-4FAAB1F49768}"/>
              </a:ext>
            </a:extLst>
          </p:cNvPr>
          <p:cNvSpPr txBox="1"/>
          <p:nvPr/>
        </p:nvSpPr>
        <p:spPr>
          <a:xfrm>
            <a:off x="7259811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BAACA5-3F16-4D1E-B89A-0BC6CA25406A}"/>
              </a:ext>
            </a:extLst>
          </p:cNvPr>
          <p:cNvSpPr txBox="1"/>
          <p:nvPr/>
        </p:nvSpPr>
        <p:spPr>
          <a:xfrm>
            <a:off x="8592420" y="4594361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2606F0-7F85-4B91-8245-DFE43DF86132}"/>
              </a:ext>
            </a:extLst>
          </p:cNvPr>
          <p:cNvSpPr txBox="1"/>
          <p:nvPr/>
        </p:nvSpPr>
        <p:spPr>
          <a:xfrm>
            <a:off x="9635954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37" name="Graphic 36" descr="Repeat with solid fill">
            <a:extLst>
              <a:ext uri="{FF2B5EF4-FFF2-40B4-BE49-F238E27FC236}">
                <a16:creationId xmlns:a16="http://schemas.microsoft.com/office/drawing/2014/main" id="{581159AD-2E65-4DF8-BBEC-025D3B2069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0975" y="453786"/>
            <a:ext cx="585728" cy="5857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1535CA-7D43-45FA-9E15-347B0AD98E4B}"/>
              </a:ext>
            </a:extLst>
          </p:cNvPr>
          <p:cNvSpPr txBox="1"/>
          <p:nvPr/>
        </p:nvSpPr>
        <p:spPr>
          <a:xfrm>
            <a:off x="7018893" y="920463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39" name="Graphic 38" descr="Volume with solid fill">
            <a:extLst>
              <a:ext uri="{FF2B5EF4-FFF2-40B4-BE49-F238E27FC236}">
                <a16:creationId xmlns:a16="http://schemas.microsoft.com/office/drawing/2014/main" id="{913FAC29-E6BF-44B8-BED2-3C567E7EFE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07651" y="2384874"/>
            <a:ext cx="387582" cy="387582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0AE4156-BFCB-461C-8FDB-43DE8715AEF9}"/>
              </a:ext>
            </a:extLst>
          </p:cNvPr>
          <p:cNvSpPr/>
          <p:nvPr/>
        </p:nvSpPr>
        <p:spPr>
          <a:xfrm>
            <a:off x="1305458" y="465542"/>
            <a:ext cx="585728" cy="5622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47C6B-2FD0-481A-B921-E4C941165126}"/>
              </a:ext>
            </a:extLst>
          </p:cNvPr>
          <p:cNvSpPr/>
          <p:nvPr/>
        </p:nvSpPr>
        <p:spPr>
          <a:xfrm>
            <a:off x="1665673" y="762000"/>
            <a:ext cx="1529130" cy="1205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F67520-8350-4933-B47B-5DF64150F38A}"/>
              </a:ext>
            </a:extLst>
          </p:cNvPr>
          <p:cNvSpPr txBox="1"/>
          <p:nvPr/>
        </p:nvSpPr>
        <p:spPr>
          <a:xfrm>
            <a:off x="2045130" y="884561"/>
            <a:ext cx="135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hnschrift Condensed" panose="020B0502040204020203" pitchFamily="34" charset="0"/>
              </a:rPr>
              <a:t>Reset?</a:t>
            </a:r>
            <a:endParaRPr lang="en-GB" sz="4400" dirty="0">
              <a:latin typeface="Bahnschrift Condensed" panose="020B0502040204020203" pitchFamily="34" charset="0"/>
            </a:endParaRPr>
          </a:p>
        </p:txBody>
      </p:sp>
      <p:pic>
        <p:nvPicPr>
          <p:cNvPr id="43" name="Graphic 42" descr="Checkmark outline">
            <a:extLst>
              <a:ext uri="{FF2B5EF4-FFF2-40B4-BE49-F238E27FC236}">
                <a16:creationId xmlns:a16="http://schemas.microsoft.com/office/drawing/2014/main" id="{DE6883C5-4D8C-444F-BBCA-9B2A32F968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23712" y="1420560"/>
            <a:ext cx="281866" cy="281866"/>
          </a:xfrm>
          <a:prstGeom prst="rect">
            <a:avLst/>
          </a:prstGeom>
        </p:spPr>
      </p:pic>
      <p:pic>
        <p:nvPicPr>
          <p:cNvPr id="44" name="Graphic 43" descr="Close outline">
            <a:extLst>
              <a:ext uri="{FF2B5EF4-FFF2-40B4-BE49-F238E27FC236}">
                <a16:creationId xmlns:a16="http://schemas.microsoft.com/office/drawing/2014/main" id="{ADCCF8AE-C636-4B6A-AACF-DF7B8BD776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60283" y="1402885"/>
            <a:ext cx="317216" cy="317216"/>
          </a:xfrm>
          <a:prstGeom prst="rect">
            <a:avLst/>
          </a:prstGeom>
        </p:spPr>
      </p:pic>
      <p:pic>
        <p:nvPicPr>
          <p:cNvPr id="45" name="Graphic 44" descr="Volume with solid fill">
            <a:extLst>
              <a:ext uri="{FF2B5EF4-FFF2-40B4-BE49-F238E27FC236}">
                <a16:creationId xmlns:a16="http://schemas.microsoft.com/office/drawing/2014/main" id="{E0C1973A-49DD-423B-ACC3-2A56D698BD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33553" y="1022798"/>
            <a:ext cx="170675" cy="1706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97B5124-4FE6-41CC-AD85-F147FF630D50}"/>
              </a:ext>
            </a:extLst>
          </p:cNvPr>
          <p:cNvSpPr txBox="1"/>
          <p:nvPr/>
        </p:nvSpPr>
        <p:spPr>
          <a:xfrm>
            <a:off x="-388869" y="453786"/>
            <a:ext cx="149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 Confirmation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580AB7-35C5-4136-99DD-1FF5A575067F}"/>
              </a:ext>
            </a:extLst>
          </p:cNvPr>
          <p:cNvCxnSpPr>
            <a:cxnSpLocks/>
          </p:cNvCxnSpPr>
          <p:nvPr/>
        </p:nvCxnSpPr>
        <p:spPr>
          <a:xfrm>
            <a:off x="820814" y="1022798"/>
            <a:ext cx="1091492" cy="2861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20B1733-BB8A-4008-878D-FFC0FA395882}"/>
              </a:ext>
            </a:extLst>
          </p:cNvPr>
          <p:cNvSpPr txBox="1"/>
          <p:nvPr/>
        </p:nvSpPr>
        <p:spPr>
          <a:xfrm>
            <a:off x="10998200" y="920463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Money Reset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C8AF20-8AB0-41A0-8392-128EAA8C5767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404792" y="1243629"/>
            <a:ext cx="1593408" cy="5810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640D00-A669-4666-8283-B805DE9FC718}"/>
              </a:ext>
            </a:extLst>
          </p:cNvPr>
          <p:cNvSpPr/>
          <p:nvPr/>
        </p:nvSpPr>
        <p:spPr>
          <a:xfrm>
            <a:off x="1279295" y="376317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9B38B-0DA2-4DDA-A08F-2EA80E3AF102}"/>
              </a:ext>
            </a:extLst>
          </p:cNvPr>
          <p:cNvSpPr txBox="1"/>
          <p:nvPr/>
        </p:nvSpPr>
        <p:spPr>
          <a:xfrm>
            <a:off x="1293942" y="40896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26B5286-1A2E-4222-8C13-1F4A93C01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10255" y="1497199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13A75EA1-C4A0-40A3-AF1E-FDEE969E8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932" y="296312"/>
            <a:ext cx="1025687" cy="102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D177FF-5F10-43E9-994F-9F4D428739E6}"/>
              </a:ext>
            </a:extLst>
          </p:cNvPr>
          <p:cNvSpPr txBox="1"/>
          <p:nvPr/>
        </p:nvSpPr>
        <p:spPr>
          <a:xfrm>
            <a:off x="4102078" y="668034"/>
            <a:ext cx="699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26" name="Graphic 25" descr="Volume with solid fill">
            <a:extLst>
              <a:ext uri="{FF2B5EF4-FFF2-40B4-BE49-F238E27FC236}">
                <a16:creationId xmlns:a16="http://schemas.microsoft.com/office/drawing/2014/main" id="{D8B04854-1AE1-42B7-AF3C-672786C9E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82" y="652198"/>
            <a:ext cx="350420" cy="350420"/>
          </a:xfrm>
          <a:prstGeom prst="rect">
            <a:avLst/>
          </a:prstGeom>
        </p:spPr>
      </p:pic>
      <p:pic>
        <p:nvPicPr>
          <p:cNvPr id="27" name="Graphic 26" descr="Home outline">
            <a:extLst>
              <a:ext uri="{FF2B5EF4-FFF2-40B4-BE49-F238E27FC236}">
                <a16:creationId xmlns:a16="http://schemas.microsoft.com/office/drawing/2014/main" id="{B2CD0800-A940-4758-A5EE-93C9C7D93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026" y="424423"/>
            <a:ext cx="730023" cy="730023"/>
          </a:xfrm>
          <a:prstGeom prst="rect">
            <a:avLst/>
          </a:prstGeom>
        </p:spPr>
      </p:pic>
      <p:pic>
        <p:nvPicPr>
          <p:cNvPr id="28" name="Graphic 27" descr="Radio microphone with solid fill">
            <a:extLst>
              <a:ext uri="{FF2B5EF4-FFF2-40B4-BE49-F238E27FC236}">
                <a16:creationId xmlns:a16="http://schemas.microsoft.com/office/drawing/2014/main" id="{F400AB2E-691D-4EE0-92D3-9B703325BA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5897" y="3160855"/>
            <a:ext cx="871512" cy="871512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D58CFC-E8A4-4933-860D-C6B45E0A672B}"/>
              </a:ext>
            </a:extLst>
          </p:cNvPr>
          <p:cNvSpPr/>
          <p:nvPr/>
        </p:nvSpPr>
        <p:spPr>
          <a:xfrm>
            <a:off x="2652963" y="4869535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7" name="Graphic 36" descr="Camera with solid fill">
            <a:extLst>
              <a:ext uri="{FF2B5EF4-FFF2-40B4-BE49-F238E27FC236}">
                <a16:creationId xmlns:a16="http://schemas.microsoft.com/office/drawing/2014/main" id="{3184CE87-D85E-41AE-8C4E-488B9F00D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453" y="1579431"/>
            <a:ext cx="998236" cy="9982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4A95439-19D2-49C2-B115-1C3D4D874CDF}"/>
              </a:ext>
            </a:extLst>
          </p:cNvPr>
          <p:cNvSpPr txBox="1"/>
          <p:nvPr/>
        </p:nvSpPr>
        <p:spPr>
          <a:xfrm>
            <a:off x="3428380" y="4850362"/>
            <a:ext cx="33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+</a:t>
            </a:r>
          </a:p>
        </p:txBody>
      </p:sp>
      <p:pic>
        <p:nvPicPr>
          <p:cNvPr id="42" name="Graphic 41" descr="Money outline">
            <a:extLst>
              <a:ext uri="{FF2B5EF4-FFF2-40B4-BE49-F238E27FC236}">
                <a16:creationId xmlns:a16="http://schemas.microsoft.com/office/drawing/2014/main" id="{A1D445A8-E008-479F-85C0-AC7145D8F9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04453" y="4798368"/>
            <a:ext cx="914400" cy="9144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2689E8A-B102-4518-BD9F-1F534D9393A9}"/>
              </a:ext>
            </a:extLst>
          </p:cNvPr>
          <p:cNvSpPr/>
          <p:nvPr/>
        </p:nvSpPr>
        <p:spPr>
          <a:xfrm>
            <a:off x="6286236" y="376317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7D73C6-CE6B-4325-8E07-D4BDACC0770F}"/>
              </a:ext>
            </a:extLst>
          </p:cNvPr>
          <p:cNvSpPr txBox="1"/>
          <p:nvPr/>
        </p:nvSpPr>
        <p:spPr>
          <a:xfrm>
            <a:off x="6300883" y="40896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5" name="Picture 4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D086D3D-C3CF-4AA0-BD94-265A9A053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217196" y="1497199"/>
            <a:ext cx="5840788" cy="3664311"/>
          </a:xfrm>
          <a:prstGeom prst="rect">
            <a:avLst/>
          </a:prstGeom>
        </p:spPr>
      </p:pic>
      <p:pic>
        <p:nvPicPr>
          <p:cNvPr id="49" name="Graphic 48" descr="Home outline">
            <a:extLst>
              <a:ext uri="{FF2B5EF4-FFF2-40B4-BE49-F238E27FC236}">
                <a16:creationId xmlns:a16="http://schemas.microsoft.com/office/drawing/2014/main" id="{B8416FEA-74A4-4919-BC44-113544703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6967" y="424423"/>
            <a:ext cx="730023" cy="73002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6EA4BE0-9D72-49FA-A21F-3A24C86B5AEC}"/>
              </a:ext>
            </a:extLst>
          </p:cNvPr>
          <p:cNvSpPr/>
          <p:nvPr/>
        </p:nvSpPr>
        <p:spPr>
          <a:xfrm>
            <a:off x="6300883" y="1244600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3ED195-0A84-4B3C-922E-7F73346D7D78}"/>
              </a:ext>
            </a:extLst>
          </p:cNvPr>
          <p:cNvCxnSpPr/>
          <p:nvPr/>
        </p:nvCxnSpPr>
        <p:spPr>
          <a:xfrm>
            <a:off x="6300883" y="200025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301A8-91E6-4047-B4F1-56E75D7858FA}"/>
              </a:ext>
            </a:extLst>
          </p:cNvPr>
          <p:cNvCxnSpPr/>
          <p:nvPr/>
        </p:nvCxnSpPr>
        <p:spPr>
          <a:xfrm>
            <a:off x="6300883" y="270979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4A2914-25F6-4168-90B1-18E9876AB57E}"/>
              </a:ext>
            </a:extLst>
          </p:cNvPr>
          <p:cNvCxnSpPr/>
          <p:nvPr/>
        </p:nvCxnSpPr>
        <p:spPr>
          <a:xfrm>
            <a:off x="6300883" y="3335845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2EAC77-BE06-4DBA-B974-059346E803C9}"/>
              </a:ext>
            </a:extLst>
          </p:cNvPr>
          <p:cNvCxnSpPr/>
          <p:nvPr/>
        </p:nvCxnSpPr>
        <p:spPr>
          <a:xfrm>
            <a:off x="6300883" y="407035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5354FB-DF36-4849-BE97-F66AB29BF8D4}"/>
              </a:ext>
            </a:extLst>
          </p:cNvPr>
          <p:cNvCxnSpPr/>
          <p:nvPr/>
        </p:nvCxnSpPr>
        <p:spPr>
          <a:xfrm>
            <a:off x="6300883" y="4798368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7FD20B5-CD24-4FEA-A63E-145C03327B3A}"/>
              </a:ext>
            </a:extLst>
          </p:cNvPr>
          <p:cNvSpPr txBox="1"/>
          <p:nvPr/>
        </p:nvSpPr>
        <p:spPr>
          <a:xfrm>
            <a:off x="9159153" y="143295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8CCD04-E70A-4E90-B599-6F1C4A6CB2F3}"/>
              </a:ext>
            </a:extLst>
          </p:cNvPr>
          <p:cNvSpPr txBox="1"/>
          <p:nvPr/>
        </p:nvSpPr>
        <p:spPr>
          <a:xfrm>
            <a:off x="9171492" y="2157639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68EFC7-B780-437A-A62C-6DCEE77C8193}"/>
              </a:ext>
            </a:extLst>
          </p:cNvPr>
          <p:cNvSpPr txBox="1"/>
          <p:nvPr/>
        </p:nvSpPr>
        <p:spPr>
          <a:xfrm>
            <a:off x="9124876" y="283686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B656BC-98C1-45A1-BF1A-76362C549799}"/>
              </a:ext>
            </a:extLst>
          </p:cNvPr>
          <p:cNvSpPr txBox="1"/>
          <p:nvPr/>
        </p:nvSpPr>
        <p:spPr>
          <a:xfrm>
            <a:off x="9127616" y="4195882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89A19D-F49E-4BB7-9580-DA9116D9A325}"/>
              </a:ext>
            </a:extLst>
          </p:cNvPr>
          <p:cNvSpPr txBox="1"/>
          <p:nvPr/>
        </p:nvSpPr>
        <p:spPr>
          <a:xfrm>
            <a:off x="9120325" y="3522517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pic>
        <p:nvPicPr>
          <p:cNvPr id="77" name="Graphic 76" descr="Treasure chest with solid fill">
            <a:extLst>
              <a:ext uri="{FF2B5EF4-FFF2-40B4-BE49-F238E27FC236}">
                <a16:creationId xmlns:a16="http://schemas.microsoft.com/office/drawing/2014/main" id="{11653E00-196C-4469-85A8-5F1EFE713A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41663" y="4705935"/>
            <a:ext cx="1206500" cy="12065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DDBBE85-3E61-4260-ACA4-D0C4064C6AD8}"/>
              </a:ext>
            </a:extLst>
          </p:cNvPr>
          <p:cNvSpPr txBox="1"/>
          <p:nvPr/>
        </p:nvSpPr>
        <p:spPr>
          <a:xfrm>
            <a:off x="7532064" y="5864409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BD1A611A-C0A7-4D57-810C-F9721FB0B3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61652" y="5188916"/>
            <a:ext cx="522128" cy="522128"/>
          </a:xfrm>
          <a:prstGeom prst="rect">
            <a:avLst/>
          </a:prstGeom>
        </p:spPr>
      </p:pic>
      <p:pic>
        <p:nvPicPr>
          <p:cNvPr id="82" name="Graphic 81" descr="Close with solid fill">
            <a:extLst>
              <a:ext uri="{FF2B5EF4-FFF2-40B4-BE49-F238E27FC236}">
                <a16:creationId xmlns:a16="http://schemas.microsoft.com/office/drawing/2014/main" id="{C0D6FF7A-E530-48CD-A3DE-8658998B55A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89468" y="5218370"/>
            <a:ext cx="492674" cy="49267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00B430E-BC6D-43BB-9F91-9573D0EFB70E}"/>
              </a:ext>
            </a:extLst>
          </p:cNvPr>
          <p:cNvSpPr txBox="1"/>
          <p:nvPr/>
        </p:nvSpPr>
        <p:spPr>
          <a:xfrm>
            <a:off x="7182142" y="144733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8628F3-CC75-4144-AE60-1F8120486B43}"/>
              </a:ext>
            </a:extLst>
          </p:cNvPr>
          <p:cNvSpPr txBox="1"/>
          <p:nvPr/>
        </p:nvSpPr>
        <p:spPr>
          <a:xfrm>
            <a:off x="7171185" y="220196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AC44B9-CD2B-467C-AAF0-D573DF645B39}"/>
              </a:ext>
            </a:extLst>
          </p:cNvPr>
          <p:cNvSpPr txBox="1"/>
          <p:nvPr/>
        </p:nvSpPr>
        <p:spPr>
          <a:xfrm>
            <a:off x="7124569" y="284526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C20801-E929-40D5-8B75-55A7E9558487}"/>
              </a:ext>
            </a:extLst>
          </p:cNvPr>
          <p:cNvSpPr txBox="1"/>
          <p:nvPr/>
        </p:nvSpPr>
        <p:spPr>
          <a:xfrm>
            <a:off x="7129206" y="3523123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D3F15-BDA1-46EC-BDF6-C9A1D9D37B46}"/>
              </a:ext>
            </a:extLst>
          </p:cNvPr>
          <p:cNvSpPr txBox="1"/>
          <p:nvPr/>
        </p:nvSpPr>
        <p:spPr>
          <a:xfrm>
            <a:off x="7171185" y="425363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88" name="Graphic 87" descr="Volume with solid fill">
            <a:extLst>
              <a:ext uri="{FF2B5EF4-FFF2-40B4-BE49-F238E27FC236}">
                <a16:creationId xmlns:a16="http://schemas.microsoft.com/office/drawing/2014/main" id="{A6711D63-E452-4EC1-93A6-6C15FB4D9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5111500"/>
            <a:ext cx="387582" cy="387582"/>
          </a:xfrm>
          <a:prstGeom prst="rect">
            <a:avLst/>
          </a:prstGeom>
        </p:spPr>
      </p:pic>
      <p:pic>
        <p:nvPicPr>
          <p:cNvPr id="89" name="Graphic 88" descr="Volume with solid fill">
            <a:extLst>
              <a:ext uri="{FF2B5EF4-FFF2-40B4-BE49-F238E27FC236}">
                <a16:creationId xmlns:a16="http://schemas.microsoft.com/office/drawing/2014/main" id="{44D4DCEB-ED97-4684-8251-EFCBBC10F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1933981"/>
            <a:ext cx="387582" cy="387582"/>
          </a:xfrm>
          <a:prstGeom prst="rect">
            <a:avLst/>
          </a:prstGeom>
        </p:spPr>
      </p:pic>
      <p:pic>
        <p:nvPicPr>
          <p:cNvPr id="92" name="Graphic 91" descr="Volume with solid fill">
            <a:extLst>
              <a:ext uri="{FF2B5EF4-FFF2-40B4-BE49-F238E27FC236}">
                <a16:creationId xmlns:a16="http://schemas.microsoft.com/office/drawing/2014/main" id="{D7A10ED9-BA98-48A6-ABB8-F418A8F5A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3423807"/>
            <a:ext cx="387582" cy="3875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29B1C00-C140-45F1-96A8-6A1C2EF4CAD4}"/>
              </a:ext>
            </a:extLst>
          </p:cNvPr>
          <p:cNvSpPr/>
          <p:nvPr/>
        </p:nvSpPr>
        <p:spPr>
          <a:xfrm>
            <a:off x="2662535" y="3174995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2BD4646-41B0-400C-A73F-F12380BDECCE}"/>
              </a:ext>
            </a:extLst>
          </p:cNvPr>
          <p:cNvSpPr/>
          <p:nvPr/>
        </p:nvSpPr>
        <p:spPr>
          <a:xfrm>
            <a:off x="2711777" y="1664266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5" name="Graphic 94" descr="Back with solid fill">
            <a:extLst>
              <a:ext uri="{FF2B5EF4-FFF2-40B4-BE49-F238E27FC236}">
                <a16:creationId xmlns:a16="http://schemas.microsoft.com/office/drawing/2014/main" id="{F6FED9E9-8C60-42FF-A009-97C6DC74B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24956" y="505157"/>
            <a:ext cx="654806" cy="654806"/>
          </a:xfrm>
          <a:prstGeom prst="rect">
            <a:avLst/>
          </a:prstGeom>
        </p:spPr>
      </p:pic>
      <p:pic>
        <p:nvPicPr>
          <p:cNvPr id="1026" name="Picture 2" descr="1 Euro - Cyprus – Numista">
            <a:extLst>
              <a:ext uri="{FF2B5EF4-FFF2-40B4-BE49-F238E27FC236}">
                <a16:creationId xmlns:a16="http://schemas.microsoft.com/office/drawing/2014/main" id="{E4885104-3678-480D-ADA6-8607B28D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07" y="1303605"/>
            <a:ext cx="619483" cy="6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 euro coin - Wikipedia">
            <a:extLst>
              <a:ext uri="{FF2B5EF4-FFF2-40B4-BE49-F238E27FC236}">
                <a16:creationId xmlns:a16="http://schemas.microsoft.com/office/drawing/2014/main" id="{0A362BB4-8351-4523-B97E-B19F1924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73" y="2066613"/>
            <a:ext cx="603417" cy="6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0 euro cent coin - Wikipedia">
            <a:extLst>
              <a:ext uri="{FF2B5EF4-FFF2-40B4-BE49-F238E27FC236}">
                <a16:creationId xmlns:a16="http://schemas.microsoft.com/office/drawing/2014/main" id="{A7334E68-A099-40C7-8C8A-462C339D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68" y="2749553"/>
            <a:ext cx="546946" cy="54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'Brien Coin Guide: Irish Euro 10c | The Old Currency Exchange is a  specialist dealer and valuer of Irish &amp; GB coins, tokens and banknotes">
            <a:extLst>
              <a:ext uri="{FF2B5EF4-FFF2-40B4-BE49-F238E27FC236}">
                <a16:creationId xmlns:a16="http://schemas.microsoft.com/office/drawing/2014/main" id="{BF4534B8-E16E-4D86-8B39-B3E01D9B4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98" y="3373745"/>
            <a:ext cx="637309" cy="6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ka Vjen Me 5 Cent - Home | Facebook">
            <a:extLst>
              <a:ext uri="{FF2B5EF4-FFF2-40B4-BE49-F238E27FC236}">
                <a16:creationId xmlns:a16="http://schemas.microsoft.com/office/drawing/2014/main" id="{F0F57B1F-B34E-4442-A87E-F1F1806A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73" y="4109596"/>
            <a:ext cx="771777" cy="64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4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CAA313-A148-4B9A-9134-CD05F4858584}"/>
              </a:ext>
            </a:extLst>
          </p:cNvPr>
          <p:cNvSpPr/>
          <p:nvPr/>
        </p:nvSpPr>
        <p:spPr>
          <a:xfrm>
            <a:off x="1250686" y="446167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65F4-0251-4537-B831-C9286AAC10EC}"/>
              </a:ext>
            </a:extLst>
          </p:cNvPr>
          <p:cNvSpPr txBox="1"/>
          <p:nvPr/>
        </p:nvSpPr>
        <p:spPr>
          <a:xfrm>
            <a:off x="1265333" y="47881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9017FD6-1E92-45CB-ABCA-A487FC895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81646" y="1567049"/>
            <a:ext cx="5840788" cy="3664311"/>
          </a:xfrm>
          <a:prstGeom prst="rect">
            <a:avLst/>
          </a:prstGeom>
        </p:spPr>
      </p:pic>
      <p:pic>
        <p:nvPicPr>
          <p:cNvPr id="8" name="Graphic 7" descr="Home outline">
            <a:extLst>
              <a:ext uri="{FF2B5EF4-FFF2-40B4-BE49-F238E27FC236}">
                <a16:creationId xmlns:a16="http://schemas.microsoft.com/office/drawing/2014/main" id="{C14BCA00-37B7-4EC9-B958-3A9C5EE90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17" y="494273"/>
            <a:ext cx="730023" cy="7300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20793B-0141-41A6-97CE-A29498812B2A}"/>
              </a:ext>
            </a:extLst>
          </p:cNvPr>
          <p:cNvSpPr/>
          <p:nvPr/>
        </p:nvSpPr>
        <p:spPr>
          <a:xfrm>
            <a:off x="1265333" y="1314450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8698E2-7CCE-4691-86D5-D8FA0B88ED77}"/>
              </a:ext>
            </a:extLst>
          </p:cNvPr>
          <p:cNvCxnSpPr/>
          <p:nvPr/>
        </p:nvCxnSpPr>
        <p:spPr>
          <a:xfrm>
            <a:off x="1265333" y="207010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132E0D-71C8-4F45-8DA0-9074DB97E848}"/>
              </a:ext>
            </a:extLst>
          </p:cNvPr>
          <p:cNvCxnSpPr/>
          <p:nvPr/>
        </p:nvCxnSpPr>
        <p:spPr>
          <a:xfrm>
            <a:off x="1265333" y="277964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DBCE23-501D-40EC-AA9C-11750E6269DA}"/>
              </a:ext>
            </a:extLst>
          </p:cNvPr>
          <p:cNvCxnSpPr/>
          <p:nvPr/>
        </p:nvCxnSpPr>
        <p:spPr>
          <a:xfrm>
            <a:off x="1265333" y="3405695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258B4F-12A4-4D4E-B23C-46E8B757CD85}"/>
              </a:ext>
            </a:extLst>
          </p:cNvPr>
          <p:cNvCxnSpPr/>
          <p:nvPr/>
        </p:nvCxnSpPr>
        <p:spPr>
          <a:xfrm>
            <a:off x="1265333" y="414020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90E599-3AA4-429C-ACF1-9E4BE23386C3}"/>
              </a:ext>
            </a:extLst>
          </p:cNvPr>
          <p:cNvCxnSpPr/>
          <p:nvPr/>
        </p:nvCxnSpPr>
        <p:spPr>
          <a:xfrm>
            <a:off x="1265333" y="4868218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F9D081-0D5B-4B71-8E90-964A608B7AD5}"/>
              </a:ext>
            </a:extLst>
          </p:cNvPr>
          <p:cNvSpPr txBox="1"/>
          <p:nvPr/>
        </p:nvSpPr>
        <p:spPr>
          <a:xfrm>
            <a:off x="4123603" y="150280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59CE3-8C34-4E71-A094-0E663D863464}"/>
              </a:ext>
            </a:extLst>
          </p:cNvPr>
          <p:cNvSpPr txBox="1"/>
          <p:nvPr/>
        </p:nvSpPr>
        <p:spPr>
          <a:xfrm>
            <a:off x="4135942" y="2227489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AC808-9519-4D60-BB45-B287CCD53C17}"/>
              </a:ext>
            </a:extLst>
          </p:cNvPr>
          <p:cNvSpPr txBox="1"/>
          <p:nvPr/>
        </p:nvSpPr>
        <p:spPr>
          <a:xfrm>
            <a:off x="4089326" y="290671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1C90D-D251-41D8-B666-B2BA272B394A}"/>
              </a:ext>
            </a:extLst>
          </p:cNvPr>
          <p:cNvSpPr txBox="1"/>
          <p:nvPr/>
        </p:nvSpPr>
        <p:spPr>
          <a:xfrm>
            <a:off x="4092066" y="4265732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79138-B015-43C4-9DE9-5476BA834C82}"/>
              </a:ext>
            </a:extLst>
          </p:cNvPr>
          <p:cNvSpPr txBox="1"/>
          <p:nvPr/>
        </p:nvSpPr>
        <p:spPr>
          <a:xfrm>
            <a:off x="4084775" y="3592367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pic>
        <p:nvPicPr>
          <p:cNvPr id="25" name="Graphic 24" descr="Treasure chest with solid fill">
            <a:extLst>
              <a:ext uri="{FF2B5EF4-FFF2-40B4-BE49-F238E27FC236}">
                <a16:creationId xmlns:a16="http://schemas.microsoft.com/office/drawing/2014/main" id="{95287A50-7CB2-4A0E-A577-A3DB28C8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6113" y="4775785"/>
            <a:ext cx="1206500" cy="1206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96E871-D146-41C2-A948-B43943638AB9}"/>
              </a:ext>
            </a:extLst>
          </p:cNvPr>
          <p:cNvSpPr txBox="1"/>
          <p:nvPr/>
        </p:nvSpPr>
        <p:spPr>
          <a:xfrm>
            <a:off x="2496514" y="5934259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1193FB93-5ABD-4DB2-AD9E-AC565A0BE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26102" y="5258766"/>
            <a:ext cx="522128" cy="522128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1759F3EB-BF34-47AC-903E-AE4E58881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918" y="5288220"/>
            <a:ext cx="492674" cy="4926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50F3A2-91AD-4DF9-9AA0-2A6EBFE7FB5C}"/>
              </a:ext>
            </a:extLst>
          </p:cNvPr>
          <p:cNvSpPr txBox="1"/>
          <p:nvPr/>
        </p:nvSpPr>
        <p:spPr>
          <a:xfrm>
            <a:off x="2146592" y="151718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A9E6F-2881-483F-AF0E-CDEBD6381542}"/>
              </a:ext>
            </a:extLst>
          </p:cNvPr>
          <p:cNvSpPr txBox="1"/>
          <p:nvPr/>
        </p:nvSpPr>
        <p:spPr>
          <a:xfrm>
            <a:off x="2135635" y="227181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E03FF8-A286-4659-95B2-2552B8F2DE91}"/>
              </a:ext>
            </a:extLst>
          </p:cNvPr>
          <p:cNvSpPr txBox="1"/>
          <p:nvPr/>
        </p:nvSpPr>
        <p:spPr>
          <a:xfrm>
            <a:off x="2089019" y="291511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B976F3-0130-42A0-B19A-B233D8FA67F6}"/>
              </a:ext>
            </a:extLst>
          </p:cNvPr>
          <p:cNvSpPr txBox="1"/>
          <p:nvPr/>
        </p:nvSpPr>
        <p:spPr>
          <a:xfrm>
            <a:off x="2093656" y="3592973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8FD8F-905B-46A4-B826-3574B953237C}"/>
              </a:ext>
            </a:extLst>
          </p:cNvPr>
          <p:cNvSpPr txBox="1"/>
          <p:nvPr/>
        </p:nvSpPr>
        <p:spPr>
          <a:xfrm>
            <a:off x="2135635" y="432348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37" name="Graphic 36" descr="Speech with solid fill">
            <a:extLst>
              <a:ext uri="{FF2B5EF4-FFF2-40B4-BE49-F238E27FC236}">
                <a16:creationId xmlns:a16="http://schemas.microsoft.com/office/drawing/2014/main" id="{076630E7-00FA-47EB-B650-6055EC9811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47828" y="2893385"/>
            <a:ext cx="3070402" cy="30704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DC6B4D-9E62-422B-B987-5EAD7E7A6E2E}"/>
              </a:ext>
            </a:extLst>
          </p:cNvPr>
          <p:cNvSpPr txBox="1"/>
          <p:nvPr/>
        </p:nvSpPr>
        <p:spPr>
          <a:xfrm>
            <a:off x="3109363" y="3796243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Money?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CB0EE-0D2D-4AF4-8AE2-7F5469A6A548}"/>
              </a:ext>
            </a:extLst>
          </p:cNvPr>
          <p:cNvSpPr txBox="1"/>
          <p:nvPr/>
        </p:nvSpPr>
        <p:spPr>
          <a:xfrm>
            <a:off x="2978150" y="432348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211834-F49F-4E67-AAA0-E0AB6CB4244F}"/>
              </a:ext>
            </a:extLst>
          </p:cNvPr>
          <p:cNvSpPr txBox="1"/>
          <p:nvPr/>
        </p:nvSpPr>
        <p:spPr>
          <a:xfrm>
            <a:off x="4082467" y="4337033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pic>
        <p:nvPicPr>
          <p:cNvPr id="42" name="Graphic 41" descr="Checkmark outline">
            <a:extLst>
              <a:ext uri="{FF2B5EF4-FFF2-40B4-BE49-F238E27FC236}">
                <a16:creationId xmlns:a16="http://schemas.microsoft.com/office/drawing/2014/main" id="{4396DC09-23C9-449A-A195-9AB82D6FDC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0443" y="4380176"/>
            <a:ext cx="281866" cy="281866"/>
          </a:xfrm>
          <a:prstGeom prst="rect">
            <a:avLst/>
          </a:prstGeom>
        </p:spPr>
      </p:pic>
      <p:pic>
        <p:nvPicPr>
          <p:cNvPr id="44" name="Graphic 43" descr="Close outline">
            <a:extLst>
              <a:ext uri="{FF2B5EF4-FFF2-40B4-BE49-F238E27FC236}">
                <a16:creationId xmlns:a16="http://schemas.microsoft.com/office/drawing/2014/main" id="{34F0B9AF-BE52-4631-B31A-5A8CFE0887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83466" y="4349546"/>
            <a:ext cx="317216" cy="31721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8532EF-3286-41D7-AF08-34D065AF7134}"/>
              </a:ext>
            </a:extLst>
          </p:cNvPr>
          <p:cNvSpPr/>
          <p:nvPr/>
        </p:nvSpPr>
        <p:spPr>
          <a:xfrm>
            <a:off x="6942123" y="400543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2E23C-DC90-4691-8C59-A08941161444}"/>
              </a:ext>
            </a:extLst>
          </p:cNvPr>
          <p:cNvSpPr txBox="1"/>
          <p:nvPr/>
        </p:nvSpPr>
        <p:spPr>
          <a:xfrm>
            <a:off x="6956770" y="433187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7" name="Picture 4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642117A-0B3A-438A-9F01-B261F41C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73083" y="1521425"/>
            <a:ext cx="5840788" cy="3664311"/>
          </a:xfrm>
          <a:prstGeom prst="rect">
            <a:avLst/>
          </a:prstGeom>
        </p:spPr>
      </p:pic>
      <p:pic>
        <p:nvPicPr>
          <p:cNvPr id="51" name="Graphic 50" descr="Home outline">
            <a:extLst>
              <a:ext uri="{FF2B5EF4-FFF2-40B4-BE49-F238E27FC236}">
                <a16:creationId xmlns:a16="http://schemas.microsoft.com/office/drawing/2014/main" id="{6BA5A30D-3067-4755-8B17-43203FF15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2854" y="448649"/>
            <a:ext cx="730023" cy="73002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04E2DDF-C9D4-4873-B0FF-608EFD8E82FB}"/>
              </a:ext>
            </a:extLst>
          </p:cNvPr>
          <p:cNvSpPr/>
          <p:nvPr/>
        </p:nvSpPr>
        <p:spPr>
          <a:xfrm>
            <a:off x="6956770" y="1268826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53F22A-19F1-4945-A781-916B1596C505}"/>
              </a:ext>
            </a:extLst>
          </p:cNvPr>
          <p:cNvCxnSpPr/>
          <p:nvPr/>
        </p:nvCxnSpPr>
        <p:spPr>
          <a:xfrm>
            <a:off x="6956770" y="202447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693A03-D23D-4BF6-97BB-8EA406FBB460}"/>
              </a:ext>
            </a:extLst>
          </p:cNvPr>
          <p:cNvCxnSpPr/>
          <p:nvPr/>
        </p:nvCxnSpPr>
        <p:spPr>
          <a:xfrm>
            <a:off x="6956770" y="2734017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878DFA-49B0-4F41-AA93-4E65B7DB1393}"/>
              </a:ext>
            </a:extLst>
          </p:cNvPr>
          <p:cNvCxnSpPr/>
          <p:nvPr/>
        </p:nvCxnSpPr>
        <p:spPr>
          <a:xfrm>
            <a:off x="6956770" y="336007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A78539-1320-4319-8CF2-291447041C63}"/>
              </a:ext>
            </a:extLst>
          </p:cNvPr>
          <p:cNvCxnSpPr/>
          <p:nvPr/>
        </p:nvCxnSpPr>
        <p:spPr>
          <a:xfrm>
            <a:off x="6956770" y="409457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8C1FFD-C6F5-4F54-84BA-A58E74B4774E}"/>
              </a:ext>
            </a:extLst>
          </p:cNvPr>
          <p:cNvCxnSpPr/>
          <p:nvPr/>
        </p:nvCxnSpPr>
        <p:spPr>
          <a:xfrm>
            <a:off x="6956770" y="4822594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78F9585-4DA5-4318-82EB-8DAF874870B3}"/>
              </a:ext>
            </a:extLst>
          </p:cNvPr>
          <p:cNvSpPr txBox="1"/>
          <p:nvPr/>
        </p:nvSpPr>
        <p:spPr>
          <a:xfrm>
            <a:off x="9815040" y="1457184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pic>
        <p:nvPicPr>
          <p:cNvPr id="60" name="Graphic 59" descr="Flying Money outline">
            <a:extLst>
              <a:ext uri="{FF2B5EF4-FFF2-40B4-BE49-F238E27FC236}">
                <a16:creationId xmlns:a16="http://schemas.microsoft.com/office/drawing/2014/main" id="{38CF2A4A-CA2C-429B-A3D8-2E4C72BABF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15406" y="4152978"/>
            <a:ext cx="503593" cy="503593"/>
          </a:xfrm>
          <a:prstGeom prst="rect">
            <a:avLst/>
          </a:prstGeom>
        </p:spPr>
      </p:pic>
      <p:pic>
        <p:nvPicPr>
          <p:cNvPr id="61" name="Graphic 60" descr="Flying Money outline">
            <a:extLst>
              <a:ext uri="{FF2B5EF4-FFF2-40B4-BE49-F238E27FC236}">
                <a16:creationId xmlns:a16="http://schemas.microsoft.com/office/drawing/2014/main" id="{01945EDC-70D1-4217-8717-079AC25545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06218" y="3448033"/>
            <a:ext cx="503593" cy="503593"/>
          </a:xfrm>
          <a:prstGeom prst="rect">
            <a:avLst/>
          </a:prstGeom>
        </p:spPr>
      </p:pic>
      <p:pic>
        <p:nvPicPr>
          <p:cNvPr id="62" name="Graphic 61" descr="Flying Money outline">
            <a:extLst>
              <a:ext uri="{FF2B5EF4-FFF2-40B4-BE49-F238E27FC236}">
                <a16:creationId xmlns:a16="http://schemas.microsoft.com/office/drawing/2014/main" id="{F22C5EEB-5E19-4929-AF85-3535CE77CE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15406" y="2821980"/>
            <a:ext cx="503593" cy="50359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90F6933-514B-424E-968F-6211B79D7289}"/>
              </a:ext>
            </a:extLst>
          </p:cNvPr>
          <p:cNvSpPr txBox="1"/>
          <p:nvPr/>
        </p:nvSpPr>
        <p:spPr>
          <a:xfrm>
            <a:off x="9827379" y="2181865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1767C3-4705-4BC4-8EC2-5EC86AA4492A}"/>
              </a:ext>
            </a:extLst>
          </p:cNvPr>
          <p:cNvSpPr txBox="1"/>
          <p:nvPr/>
        </p:nvSpPr>
        <p:spPr>
          <a:xfrm>
            <a:off x="9780763" y="2861094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3CE0E3-2DCC-4447-BD67-709A6ABF5DF5}"/>
              </a:ext>
            </a:extLst>
          </p:cNvPr>
          <p:cNvSpPr txBox="1"/>
          <p:nvPr/>
        </p:nvSpPr>
        <p:spPr>
          <a:xfrm>
            <a:off x="9783503" y="422010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24A6DA-B32F-4731-B467-C231735AB434}"/>
              </a:ext>
            </a:extLst>
          </p:cNvPr>
          <p:cNvSpPr txBox="1"/>
          <p:nvPr/>
        </p:nvSpPr>
        <p:spPr>
          <a:xfrm>
            <a:off x="9776212" y="3546743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</a:t>
            </a:r>
            <a:r>
              <a:rPr lang="en-GB" b="1" dirty="0"/>
              <a:t>+</a:t>
            </a:r>
            <a:r>
              <a:rPr lang="en-GB" dirty="0"/>
              <a:t> </a:t>
            </a:r>
          </a:p>
        </p:txBody>
      </p:sp>
      <p:pic>
        <p:nvPicPr>
          <p:cNvPr id="68" name="Graphic 67" descr="Treasure chest with solid fill">
            <a:extLst>
              <a:ext uri="{FF2B5EF4-FFF2-40B4-BE49-F238E27FC236}">
                <a16:creationId xmlns:a16="http://schemas.microsoft.com/office/drawing/2014/main" id="{ADDBFF56-CA3E-420B-BE64-5874CFDD5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7550" y="4730161"/>
            <a:ext cx="1206500" cy="12065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5133D50-E1CF-4006-AD8D-6926255AC1FB}"/>
              </a:ext>
            </a:extLst>
          </p:cNvPr>
          <p:cNvSpPr txBox="1"/>
          <p:nvPr/>
        </p:nvSpPr>
        <p:spPr>
          <a:xfrm>
            <a:off x="8187951" y="5888635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70" name="Graphic 69" descr="Checkmark with solid fill">
            <a:extLst>
              <a:ext uri="{FF2B5EF4-FFF2-40B4-BE49-F238E27FC236}">
                <a16:creationId xmlns:a16="http://schemas.microsoft.com/office/drawing/2014/main" id="{FC72C8A6-B36D-4622-87E3-E7470BF16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7539" y="5213142"/>
            <a:ext cx="522128" cy="522128"/>
          </a:xfrm>
          <a:prstGeom prst="rect">
            <a:avLst/>
          </a:prstGeom>
        </p:spPr>
      </p:pic>
      <p:pic>
        <p:nvPicPr>
          <p:cNvPr id="71" name="Graphic 70" descr="Close with solid fill">
            <a:extLst>
              <a:ext uri="{FF2B5EF4-FFF2-40B4-BE49-F238E27FC236}">
                <a16:creationId xmlns:a16="http://schemas.microsoft.com/office/drawing/2014/main" id="{6B564C1E-5506-4B71-91CF-5036503F9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45355" y="5242596"/>
            <a:ext cx="492674" cy="49267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4356B39-BE0F-4206-BD22-7F20E041EB79}"/>
              </a:ext>
            </a:extLst>
          </p:cNvPr>
          <p:cNvSpPr txBox="1"/>
          <p:nvPr/>
        </p:nvSpPr>
        <p:spPr>
          <a:xfrm>
            <a:off x="7838029" y="147155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B03094-338A-4FF5-A0D1-772E299DFAF6}"/>
              </a:ext>
            </a:extLst>
          </p:cNvPr>
          <p:cNvSpPr txBox="1"/>
          <p:nvPr/>
        </p:nvSpPr>
        <p:spPr>
          <a:xfrm>
            <a:off x="7827072" y="222618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0BB9A7-4EB3-46E7-A150-7D8DCCEBCD8F}"/>
              </a:ext>
            </a:extLst>
          </p:cNvPr>
          <p:cNvSpPr txBox="1"/>
          <p:nvPr/>
        </p:nvSpPr>
        <p:spPr>
          <a:xfrm>
            <a:off x="7780456" y="286948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4EEAD0-4004-4C07-8D1A-0A350B0D4834}"/>
              </a:ext>
            </a:extLst>
          </p:cNvPr>
          <p:cNvSpPr txBox="1"/>
          <p:nvPr/>
        </p:nvSpPr>
        <p:spPr>
          <a:xfrm>
            <a:off x="7785093" y="3547349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D0AF66-B321-4FE8-9C88-AE0C43E54B4B}"/>
              </a:ext>
            </a:extLst>
          </p:cNvPr>
          <p:cNvSpPr txBox="1"/>
          <p:nvPr/>
        </p:nvSpPr>
        <p:spPr>
          <a:xfrm>
            <a:off x="7827072" y="4277864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77" name="Graphic 76" descr="Speech with solid fill">
            <a:extLst>
              <a:ext uri="{FF2B5EF4-FFF2-40B4-BE49-F238E27FC236}">
                <a16:creationId xmlns:a16="http://schemas.microsoft.com/office/drawing/2014/main" id="{188D01EE-E24D-48EC-A264-463D060DDB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56609" y="2724011"/>
            <a:ext cx="3070402" cy="307040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DC14B00-88C6-4C13-AF29-50B6BA2E3D06}"/>
              </a:ext>
            </a:extLst>
          </p:cNvPr>
          <p:cNvSpPr txBox="1"/>
          <p:nvPr/>
        </p:nvSpPr>
        <p:spPr>
          <a:xfrm>
            <a:off x="5858012" y="3437856"/>
            <a:ext cx="224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Clear Amount/Reset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383139-9AC9-4997-8B70-53CCFEBE46C4}"/>
              </a:ext>
            </a:extLst>
          </p:cNvPr>
          <p:cNvSpPr txBox="1"/>
          <p:nvPr/>
        </p:nvSpPr>
        <p:spPr>
          <a:xfrm>
            <a:off x="6033881" y="4010844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24FE90-B236-4DC4-8F33-748813E9839B}"/>
              </a:ext>
            </a:extLst>
          </p:cNvPr>
          <p:cNvSpPr txBox="1"/>
          <p:nvPr/>
        </p:nvSpPr>
        <p:spPr>
          <a:xfrm>
            <a:off x="7115406" y="400864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pic>
        <p:nvPicPr>
          <p:cNvPr id="81" name="Graphic 80" descr="Checkmark outline">
            <a:extLst>
              <a:ext uri="{FF2B5EF4-FFF2-40B4-BE49-F238E27FC236}">
                <a16:creationId xmlns:a16="http://schemas.microsoft.com/office/drawing/2014/main" id="{243FB1B3-A185-4865-9288-D92E67DCA3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4868" y="4067680"/>
            <a:ext cx="281866" cy="281866"/>
          </a:xfrm>
          <a:prstGeom prst="rect">
            <a:avLst/>
          </a:prstGeom>
        </p:spPr>
      </p:pic>
      <p:pic>
        <p:nvPicPr>
          <p:cNvPr id="82" name="Graphic 81" descr="Close outline">
            <a:extLst>
              <a:ext uri="{FF2B5EF4-FFF2-40B4-BE49-F238E27FC236}">
                <a16:creationId xmlns:a16="http://schemas.microsoft.com/office/drawing/2014/main" id="{F5784C8A-0A75-41E6-AC62-48E88AE5E3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91692" y="4031631"/>
            <a:ext cx="317216" cy="317216"/>
          </a:xfrm>
          <a:prstGeom prst="rect">
            <a:avLst/>
          </a:prstGeom>
        </p:spPr>
      </p:pic>
      <p:pic>
        <p:nvPicPr>
          <p:cNvPr id="84" name="Graphic 83" descr="Back with solid fill">
            <a:extLst>
              <a:ext uri="{FF2B5EF4-FFF2-40B4-BE49-F238E27FC236}">
                <a16:creationId xmlns:a16="http://schemas.microsoft.com/office/drawing/2014/main" id="{4B091CA0-E170-458A-9697-139E942933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23603" y="573915"/>
            <a:ext cx="654806" cy="654806"/>
          </a:xfrm>
          <a:prstGeom prst="rect">
            <a:avLst/>
          </a:prstGeom>
        </p:spPr>
      </p:pic>
      <p:pic>
        <p:nvPicPr>
          <p:cNvPr id="85" name="Graphic 84" descr="Back with solid fill">
            <a:extLst>
              <a:ext uri="{FF2B5EF4-FFF2-40B4-BE49-F238E27FC236}">
                <a16:creationId xmlns:a16="http://schemas.microsoft.com/office/drawing/2014/main" id="{9FBC5224-5217-42B0-A99E-C9A75EFDD1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51200" y="531009"/>
            <a:ext cx="654806" cy="654806"/>
          </a:xfrm>
          <a:prstGeom prst="rect">
            <a:avLst/>
          </a:prstGeom>
        </p:spPr>
      </p:pic>
      <p:pic>
        <p:nvPicPr>
          <p:cNvPr id="86" name="Graphic 85" descr="Volume with solid fill">
            <a:extLst>
              <a:ext uri="{FF2B5EF4-FFF2-40B4-BE49-F238E27FC236}">
                <a16:creationId xmlns:a16="http://schemas.microsoft.com/office/drawing/2014/main" id="{2DF2D4C3-46C0-4E2D-A80A-0D2B516D2A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67047" y="3873154"/>
            <a:ext cx="248150" cy="248150"/>
          </a:xfrm>
          <a:prstGeom prst="rect">
            <a:avLst/>
          </a:prstGeom>
        </p:spPr>
      </p:pic>
      <p:pic>
        <p:nvPicPr>
          <p:cNvPr id="87" name="Graphic 86" descr="Volume with solid fill">
            <a:extLst>
              <a:ext uri="{FF2B5EF4-FFF2-40B4-BE49-F238E27FC236}">
                <a16:creationId xmlns:a16="http://schemas.microsoft.com/office/drawing/2014/main" id="{C356F5FD-CBBD-410E-BBCD-EABC5AFF03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73654" y="3543508"/>
            <a:ext cx="182517" cy="182517"/>
          </a:xfrm>
          <a:prstGeom prst="rect">
            <a:avLst/>
          </a:prstGeom>
        </p:spPr>
      </p:pic>
      <p:pic>
        <p:nvPicPr>
          <p:cNvPr id="2050" name="Picture 2" descr="5 Euro - Eurozone – Numista">
            <a:extLst>
              <a:ext uri="{FF2B5EF4-FFF2-40B4-BE49-F238E27FC236}">
                <a16:creationId xmlns:a16="http://schemas.microsoft.com/office/drawing/2014/main" id="{FA8C3672-AC68-47DD-97A2-A14EA43C2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11" y="1450679"/>
            <a:ext cx="888360" cy="45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 Euro Images, Stock Photos &amp; Vectors | Shutterstock">
            <a:extLst>
              <a:ext uri="{FF2B5EF4-FFF2-40B4-BE49-F238E27FC236}">
                <a16:creationId xmlns:a16="http://schemas.microsoft.com/office/drawing/2014/main" id="{EC1C052A-2FCF-478E-8459-81CFC37E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46" y="2203991"/>
            <a:ext cx="868289" cy="4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0 Euro EUROPA 2002 P.03u b79_1082 Banknotes">
            <a:extLst>
              <a:ext uri="{FF2B5EF4-FFF2-40B4-BE49-F238E27FC236}">
                <a16:creationId xmlns:a16="http://schemas.microsoft.com/office/drawing/2014/main" id="{5AC40A92-90BA-47A3-8576-541D067D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63" y="2861002"/>
            <a:ext cx="862526" cy="4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w 50 Euro note vs old 50€ Bill comparison - YouTube">
            <a:extLst>
              <a:ext uri="{FF2B5EF4-FFF2-40B4-BE49-F238E27FC236}">
                <a16:creationId xmlns:a16="http://schemas.microsoft.com/office/drawing/2014/main" id="{A0303F0C-EFA1-4975-91D5-308D47A3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25" y="3531188"/>
            <a:ext cx="792699" cy="4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5 Euro - Eurozone – Numista">
            <a:extLst>
              <a:ext uri="{FF2B5EF4-FFF2-40B4-BE49-F238E27FC236}">
                <a16:creationId xmlns:a16="http://schemas.microsoft.com/office/drawing/2014/main" id="{7450F995-71C0-44C7-B893-E1F41335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60" y="1431012"/>
            <a:ext cx="888360" cy="45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10 Euro Images, Stock Photos &amp; Vectors | Shutterstock">
            <a:extLst>
              <a:ext uri="{FF2B5EF4-FFF2-40B4-BE49-F238E27FC236}">
                <a16:creationId xmlns:a16="http://schemas.microsoft.com/office/drawing/2014/main" id="{ADFAB677-E5EA-4C82-BCBE-3D1C00335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54" y="2147173"/>
            <a:ext cx="868289" cy="4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20 Euro EUROPA 2002 P.03u b79_1082 Banknotes">
            <a:extLst>
              <a:ext uri="{FF2B5EF4-FFF2-40B4-BE49-F238E27FC236}">
                <a16:creationId xmlns:a16="http://schemas.microsoft.com/office/drawing/2014/main" id="{1CF373D5-C8F4-4BC2-9721-D3337E60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19" y="2791038"/>
            <a:ext cx="862526" cy="4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7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E27A7-B7B7-4D4C-85C3-8FEA541D4F24}"/>
              </a:ext>
            </a:extLst>
          </p:cNvPr>
          <p:cNvSpPr/>
          <p:nvPr/>
        </p:nvSpPr>
        <p:spPr>
          <a:xfrm>
            <a:off x="1279295" y="376317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212F7-9509-4216-96AD-4AEFF8B008DC}"/>
              </a:ext>
            </a:extLst>
          </p:cNvPr>
          <p:cNvSpPr txBox="1"/>
          <p:nvPr/>
        </p:nvSpPr>
        <p:spPr>
          <a:xfrm>
            <a:off x="1293942" y="40896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55DD79F-0D0E-4A61-BC9F-D5872C70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10255" y="1497199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91668240-2C0B-40A0-A5BA-5BB497545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932" y="296312"/>
            <a:ext cx="1025687" cy="102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8CD415-490A-4B3C-BF90-3F4C0CCE2C40}"/>
              </a:ext>
            </a:extLst>
          </p:cNvPr>
          <p:cNvSpPr txBox="1"/>
          <p:nvPr/>
        </p:nvSpPr>
        <p:spPr>
          <a:xfrm>
            <a:off x="4102078" y="668034"/>
            <a:ext cx="699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Volume with solid fill">
            <a:extLst>
              <a:ext uri="{FF2B5EF4-FFF2-40B4-BE49-F238E27FC236}">
                <a16:creationId xmlns:a16="http://schemas.microsoft.com/office/drawing/2014/main" id="{A7F42564-6A41-487F-94FB-BAF25E2B0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82" y="652198"/>
            <a:ext cx="350420" cy="350420"/>
          </a:xfrm>
          <a:prstGeom prst="rect">
            <a:avLst/>
          </a:prstGeom>
        </p:spPr>
      </p:pic>
      <p:pic>
        <p:nvPicPr>
          <p:cNvPr id="8" name="Graphic 7" descr="Home outline">
            <a:extLst>
              <a:ext uri="{FF2B5EF4-FFF2-40B4-BE49-F238E27FC236}">
                <a16:creationId xmlns:a16="http://schemas.microsoft.com/office/drawing/2014/main" id="{17723B32-5C69-4E91-A4C9-366D49D39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026" y="424423"/>
            <a:ext cx="730023" cy="730023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5B34B87-A0DE-40D9-8714-F934B9731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5897" y="3160855"/>
            <a:ext cx="871512" cy="87151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0E2DA3-59CE-4363-B6DE-0D1C35080E8E}"/>
              </a:ext>
            </a:extLst>
          </p:cNvPr>
          <p:cNvSpPr/>
          <p:nvPr/>
        </p:nvSpPr>
        <p:spPr>
          <a:xfrm>
            <a:off x="2652963" y="4869535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 descr="Camera with solid fill">
            <a:extLst>
              <a:ext uri="{FF2B5EF4-FFF2-40B4-BE49-F238E27FC236}">
                <a16:creationId xmlns:a16="http://schemas.microsoft.com/office/drawing/2014/main" id="{852143FC-B871-461D-A071-3EEAD0418C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453" y="1579431"/>
            <a:ext cx="998236" cy="998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274562-FB59-4B18-AA40-040D8DB954AA}"/>
              </a:ext>
            </a:extLst>
          </p:cNvPr>
          <p:cNvSpPr txBox="1"/>
          <p:nvPr/>
        </p:nvSpPr>
        <p:spPr>
          <a:xfrm>
            <a:off x="3428380" y="4850362"/>
            <a:ext cx="33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+</a:t>
            </a:r>
          </a:p>
        </p:txBody>
      </p:sp>
      <p:pic>
        <p:nvPicPr>
          <p:cNvPr id="13" name="Graphic 12" descr="Money outline">
            <a:extLst>
              <a:ext uri="{FF2B5EF4-FFF2-40B4-BE49-F238E27FC236}">
                <a16:creationId xmlns:a16="http://schemas.microsoft.com/office/drawing/2014/main" id="{E5EC532E-5B00-4DF9-AB6D-850E432281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04453" y="4798368"/>
            <a:ext cx="914400" cy="914400"/>
          </a:xfrm>
          <a:prstGeom prst="rect">
            <a:avLst/>
          </a:prstGeom>
        </p:spPr>
      </p:pic>
      <p:pic>
        <p:nvPicPr>
          <p:cNvPr id="14" name="Graphic 13" descr="Volume with solid fill">
            <a:extLst>
              <a:ext uri="{FF2B5EF4-FFF2-40B4-BE49-F238E27FC236}">
                <a16:creationId xmlns:a16="http://schemas.microsoft.com/office/drawing/2014/main" id="{883FC723-0BAC-4FCB-AD11-C985D8474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5111500"/>
            <a:ext cx="387582" cy="387582"/>
          </a:xfrm>
          <a:prstGeom prst="rect">
            <a:avLst/>
          </a:prstGeom>
        </p:spPr>
      </p:pic>
      <p:pic>
        <p:nvPicPr>
          <p:cNvPr id="15" name="Graphic 14" descr="Volume with solid fill">
            <a:extLst>
              <a:ext uri="{FF2B5EF4-FFF2-40B4-BE49-F238E27FC236}">
                <a16:creationId xmlns:a16="http://schemas.microsoft.com/office/drawing/2014/main" id="{6B12404F-6BFC-4936-BFC8-F7736F055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1933981"/>
            <a:ext cx="387582" cy="387582"/>
          </a:xfrm>
          <a:prstGeom prst="rect">
            <a:avLst/>
          </a:prstGeom>
        </p:spPr>
      </p:pic>
      <p:pic>
        <p:nvPicPr>
          <p:cNvPr id="16" name="Graphic 15" descr="Volume with solid fill">
            <a:extLst>
              <a:ext uri="{FF2B5EF4-FFF2-40B4-BE49-F238E27FC236}">
                <a16:creationId xmlns:a16="http://schemas.microsoft.com/office/drawing/2014/main" id="{26992F00-FDEF-441C-B121-1C3CD2568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3423807"/>
            <a:ext cx="387582" cy="38758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9A33FE-28AF-4B54-AFA7-F7A140662794}"/>
              </a:ext>
            </a:extLst>
          </p:cNvPr>
          <p:cNvSpPr/>
          <p:nvPr/>
        </p:nvSpPr>
        <p:spPr>
          <a:xfrm>
            <a:off x="2662535" y="3174995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688C16-AD87-4902-ADA2-BB3E939CBD2C}"/>
              </a:ext>
            </a:extLst>
          </p:cNvPr>
          <p:cNvSpPr/>
          <p:nvPr/>
        </p:nvSpPr>
        <p:spPr>
          <a:xfrm>
            <a:off x="2711777" y="1664266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7CB44-5F30-47B4-90CC-A81678A8636E}"/>
              </a:ext>
            </a:extLst>
          </p:cNvPr>
          <p:cNvSpPr/>
          <p:nvPr/>
        </p:nvSpPr>
        <p:spPr>
          <a:xfrm>
            <a:off x="6873645" y="357266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7BA01-418C-40BA-97F2-6756E42E1694}"/>
              </a:ext>
            </a:extLst>
          </p:cNvPr>
          <p:cNvSpPr txBox="1"/>
          <p:nvPr/>
        </p:nvSpPr>
        <p:spPr>
          <a:xfrm>
            <a:off x="6888292" y="38991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1" name="Picture 2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1124547-F0F4-4976-8126-7ACED3ECB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04605" y="1478148"/>
            <a:ext cx="5840788" cy="3664311"/>
          </a:xfrm>
          <a:prstGeom prst="rect">
            <a:avLst/>
          </a:prstGeom>
        </p:spPr>
      </p:pic>
      <p:pic>
        <p:nvPicPr>
          <p:cNvPr id="25" name="Graphic 24" descr="Home outline">
            <a:extLst>
              <a:ext uri="{FF2B5EF4-FFF2-40B4-BE49-F238E27FC236}">
                <a16:creationId xmlns:a16="http://schemas.microsoft.com/office/drawing/2014/main" id="{47F4CD5B-EACF-41E5-955B-E64B2D04C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4376" y="405372"/>
            <a:ext cx="730023" cy="730023"/>
          </a:xfrm>
          <a:prstGeom prst="rect">
            <a:avLst/>
          </a:prstGeom>
        </p:spPr>
      </p:pic>
      <p:pic>
        <p:nvPicPr>
          <p:cNvPr id="26" name="Graphic 25" descr="Radio microphone with solid fill">
            <a:extLst>
              <a:ext uri="{FF2B5EF4-FFF2-40B4-BE49-F238E27FC236}">
                <a16:creationId xmlns:a16="http://schemas.microsoft.com/office/drawing/2014/main" id="{8D7A66C7-AFC3-48AB-B99D-675B671A8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78604" y="1910628"/>
            <a:ext cx="1917468" cy="191746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3125D9-FE21-48A5-AE1F-25C340CB41C4}"/>
              </a:ext>
            </a:extLst>
          </p:cNvPr>
          <p:cNvCxnSpPr>
            <a:cxnSpLocks/>
          </p:cNvCxnSpPr>
          <p:nvPr/>
        </p:nvCxnSpPr>
        <p:spPr>
          <a:xfrm flipH="1">
            <a:off x="6888292" y="4746596"/>
            <a:ext cx="3668864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FA9F29-BF97-4B9B-B1A5-D41CB6C2D19B}"/>
              </a:ext>
            </a:extLst>
          </p:cNvPr>
          <p:cNvSpPr/>
          <p:nvPr/>
        </p:nvSpPr>
        <p:spPr>
          <a:xfrm>
            <a:off x="6991307" y="4126696"/>
            <a:ext cx="2950464" cy="5211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6989C3BC-65C4-40B3-84E3-D93320C6EA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69773" y="5087066"/>
            <a:ext cx="730307" cy="730307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2FD0EB5-BF04-46D2-BAE6-3FCB8692E8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45982" y="4186773"/>
            <a:ext cx="430260" cy="43026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C2172D8-B894-448F-A2D6-9EAA884D5352}"/>
              </a:ext>
            </a:extLst>
          </p:cNvPr>
          <p:cNvSpPr/>
          <p:nvPr/>
        </p:nvSpPr>
        <p:spPr>
          <a:xfrm>
            <a:off x="10005316" y="4126690"/>
            <a:ext cx="504932" cy="5211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647E07-91C5-466B-83F6-9F0AC8D5119F}"/>
              </a:ext>
            </a:extLst>
          </p:cNvPr>
          <p:cNvSpPr/>
          <p:nvPr/>
        </p:nvSpPr>
        <p:spPr>
          <a:xfrm>
            <a:off x="7304073" y="4953959"/>
            <a:ext cx="2260785" cy="1080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D8AEF0-813A-4D1F-A395-1C4839BD9112}"/>
              </a:ext>
            </a:extLst>
          </p:cNvPr>
          <p:cNvSpPr txBox="1"/>
          <p:nvPr/>
        </p:nvSpPr>
        <p:spPr>
          <a:xfrm>
            <a:off x="7458136" y="4961785"/>
            <a:ext cx="2080638" cy="105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Bahnschrift Condensed" panose="020B0502040204020203" pitchFamily="34" charset="0"/>
              </a:rPr>
              <a:t>€27.80</a:t>
            </a:r>
            <a:endParaRPr lang="en-GB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34" name="Graphic 33" descr="Back with solid fill">
            <a:extLst>
              <a:ext uri="{FF2B5EF4-FFF2-40B4-BE49-F238E27FC236}">
                <a16:creationId xmlns:a16="http://schemas.microsoft.com/office/drawing/2014/main" id="{FE713F2F-EB72-4CEF-A43C-4F02B4959B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21436" y="462031"/>
            <a:ext cx="654806" cy="6548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6939DCD-7727-49D7-A776-1036D7338BB8}"/>
              </a:ext>
            </a:extLst>
          </p:cNvPr>
          <p:cNvSpPr txBox="1"/>
          <p:nvPr/>
        </p:nvSpPr>
        <p:spPr>
          <a:xfrm>
            <a:off x="9166726" y="4869535"/>
            <a:ext cx="28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+</a:t>
            </a:r>
          </a:p>
        </p:txBody>
      </p:sp>
      <p:pic>
        <p:nvPicPr>
          <p:cNvPr id="36" name="Graphic 35" descr="Speech with solid fill">
            <a:extLst>
              <a:ext uri="{FF2B5EF4-FFF2-40B4-BE49-F238E27FC236}">
                <a16:creationId xmlns:a16="http://schemas.microsoft.com/office/drawing/2014/main" id="{4639AAA7-817C-4588-A68B-D0E2D06307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43164" y="2633364"/>
            <a:ext cx="3070402" cy="30704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2B37DD2-61AE-409A-A20B-690CBE38FFA8}"/>
              </a:ext>
            </a:extLst>
          </p:cNvPr>
          <p:cNvSpPr txBox="1"/>
          <p:nvPr/>
        </p:nvSpPr>
        <p:spPr>
          <a:xfrm>
            <a:off x="7916274" y="3432932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Money?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D2883F-41EB-4B3E-872B-02E6BDCE1578}"/>
              </a:ext>
            </a:extLst>
          </p:cNvPr>
          <p:cNvSpPr txBox="1"/>
          <p:nvPr/>
        </p:nvSpPr>
        <p:spPr>
          <a:xfrm>
            <a:off x="7824957" y="3973013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407C95-2E46-427A-9EF4-198B53BF8CA7}"/>
              </a:ext>
            </a:extLst>
          </p:cNvPr>
          <p:cNvSpPr txBox="1"/>
          <p:nvPr/>
        </p:nvSpPr>
        <p:spPr>
          <a:xfrm>
            <a:off x="8776559" y="401312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39CB0239-69CA-46C1-9EB8-9EF069D1BB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57522" y="4024814"/>
            <a:ext cx="281866" cy="281866"/>
          </a:xfrm>
          <a:prstGeom prst="rect">
            <a:avLst/>
          </a:prstGeom>
        </p:spPr>
      </p:pic>
      <p:pic>
        <p:nvPicPr>
          <p:cNvPr id="41" name="Graphic 40" descr="Close outline">
            <a:extLst>
              <a:ext uri="{FF2B5EF4-FFF2-40B4-BE49-F238E27FC236}">
                <a16:creationId xmlns:a16="http://schemas.microsoft.com/office/drawing/2014/main" id="{D1A96F36-830A-4887-8E9E-3421BCAEBA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10388" y="4019901"/>
            <a:ext cx="317216" cy="317216"/>
          </a:xfrm>
          <a:prstGeom prst="rect">
            <a:avLst/>
          </a:prstGeom>
        </p:spPr>
      </p:pic>
      <p:pic>
        <p:nvPicPr>
          <p:cNvPr id="42" name="Graphic 41" descr="Volume with solid fill">
            <a:extLst>
              <a:ext uri="{FF2B5EF4-FFF2-40B4-BE49-F238E27FC236}">
                <a16:creationId xmlns:a16="http://schemas.microsoft.com/office/drawing/2014/main" id="{9831BECC-FC73-41B3-9ECA-F6416261E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2162" y="3501302"/>
            <a:ext cx="276612" cy="2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9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9137558-FF84-42BF-8C1A-97D3FF6A6B2F}"/>
              </a:ext>
            </a:extLst>
          </p:cNvPr>
          <p:cNvSpPr/>
          <p:nvPr/>
        </p:nvSpPr>
        <p:spPr>
          <a:xfrm>
            <a:off x="707053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C7B9B-C97F-4DAA-BE01-EC2717A111BA}"/>
              </a:ext>
            </a:extLst>
          </p:cNvPr>
          <p:cNvSpPr txBox="1"/>
          <p:nvPr/>
        </p:nvSpPr>
        <p:spPr>
          <a:xfrm>
            <a:off x="721700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C5876FE-D43F-41AB-A1D4-7DB76E866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-361987" y="1639597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84842098-E389-4627-9545-C51CB6349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380" y="465143"/>
            <a:ext cx="684250" cy="684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A13DBC-F3DE-44FB-9428-D1019A8A82D8}"/>
              </a:ext>
            </a:extLst>
          </p:cNvPr>
          <p:cNvSpPr txBox="1"/>
          <p:nvPr/>
        </p:nvSpPr>
        <p:spPr>
          <a:xfrm>
            <a:off x="3713731" y="692982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€0.00</a:t>
            </a:r>
          </a:p>
        </p:txBody>
      </p:sp>
      <p:pic>
        <p:nvPicPr>
          <p:cNvPr id="27" name="Graphic 26" descr="Money with solid fill">
            <a:extLst>
              <a:ext uri="{FF2B5EF4-FFF2-40B4-BE49-F238E27FC236}">
                <a16:creationId xmlns:a16="http://schemas.microsoft.com/office/drawing/2014/main" id="{6B5F14BF-6F5D-41D8-89EF-8A3B17F7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5487" y="5641867"/>
            <a:ext cx="793785" cy="793785"/>
          </a:xfrm>
          <a:prstGeom prst="rect">
            <a:avLst/>
          </a:prstGeom>
        </p:spPr>
      </p:pic>
      <p:pic>
        <p:nvPicPr>
          <p:cNvPr id="29" name="Graphic 28" descr="Volume outline">
            <a:extLst>
              <a:ext uri="{FF2B5EF4-FFF2-40B4-BE49-F238E27FC236}">
                <a16:creationId xmlns:a16="http://schemas.microsoft.com/office/drawing/2014/main" id="{988EF98D-4E2B-4639-A507-85FDA44BC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9962" y="5891400"/>
            <a:ext cx="458960" cy="4589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B9D120-5031-4C04-89EA-DE6B0D45E8F7}"/>
              </a:ext>
            </a:extLst>
          </p:cNvPr>
          <p:cNvSpPr txBox="1"/>
          <p:nvPr/>
        </p:nvSpPr>
        <p:spPr>
          <a:xfrm>
            <a:off x="2239075" y="59208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39" name="Graphic 38" descr="Volume with solid fill">
            <a:extLst>
              <a:ext uri="{FF2B5EF4-FFF2-40B4-BE49-F238E27FC236}">
                <a16:creationId xmlns:a16="http://schemas.microsoft.com/office/drawing/2014/main" id="{5C93CA50-1618-4D2C-B423-2D10B99E1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3712" y="640762"/>
            <a:ext cx="350420" cy="350420"/>
          </a:xfrm>
          <a:prstGeom prst="rect">
            <a:avLst/>
          </a:prstGeom>
        </p:spPr>
      </p:pic>
      <p:pic>
        <p:nvPicPr>
          <p:cNvPr id="3074" name="Picture 2" descr="Image result for android camera view">
            <a:extLst>
              <a:ext uri="{FF2B5EF4-FFF2-40B4-BE49-F238E27FC236}">
                <a16:creationId xmlns:a16="http://schemas.microsoft.com/office/drawing/2014/main" id="{D9979B3F-840E-4421-934C-41FD1FF51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13105" y="1063177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77332D7-D0DA-4C20-960B-B1A1DDA6C042}"/>
              </a:ext>
            </a:extLst>
          </p:cNvPr>
          <p:cNvSpPr/>
          <p:nvPr/>
        </p:nvSpPr>
        <p:spPr>
          <a:xfrm>
            <a:off x="7162717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D55D96-BEF3-4E71-A7D4-EAE3118CC7F3}"/>
              </a:ext>
            </a:extLst>
          </p:cNvPr>
          <p:cNvSpPr txBox="1"/>
          <p:nvPr/>
        </p:nvSpPr>
        <p:spPr>
          <a:xfrm>
            <a:off x="7177364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6" name="Picture 4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878C881-96C8-4CED-9AC0-7D612A442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093677" y="1639597"/>
            <a:ext cx="5840788" cy="3664311"/>
          </a:xfrm>
          <a:prstGeom prst="rect">
            <a:avLst/>
          </a:prstGeom>
        </p:spPr>
      </p:pic>
      <p:pic>
        <p:nvPicPr>
          <p:cNvPr id="47" name="Graphic 46" descr="Wallet outline">
            <a:extLst>
              <a:ext uri="{FF2B5EF4-FFF2-40B4-BE49-F238E27FC236}">
                <a16:creationId xmlns:a16="http://schemas.microsoft.com/office/drawing/2014/main" id="{35E0306D-D326-4CFB-94F1-D49219667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8044" y="465143"/>
            <a:ext cx="684250" cy="684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EAAA964-70E7-4ADB-94B7-938931E86D9D}"/>
              </a:ext>
            </a:extLst>
          </p:cNvPr>
          <p:cNvSpPr txBox="1"/>
          <p:nvPr/>
        </p:nvSpPr>
        <p:spPr>
          <a:xfrm>
            <a:off x="10159796" y="692982"/>
            <a:ext cx="6015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49" name="Graphic 48" descr="Money with solid fill">
            <a:extLst>
              <a:ext uri="{FF2B5EF4-FFF2-40B4-BE49-F238E27FC236}">
                <a16:creationId xmlns:a16="http://schemas.microsoft.com/office/drawing/2014/main" id="{40ADC3D8-A42F-4F34-9113-CEB8ED4FD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1151" y="5641867"/>
            <a:ext cx="793785" cy="793785"/>
          </a:xfrm>
          <a:prstGeom prst="rect">
            <a:avLst/>
          </a:prstGeom>
        </p:spPr>
      </p:pic>
      <p:pic>
        <p:nvPicPr>
          <p:cNvPr id="50" name="Graphic 49" descr="Volume outline">
            <a:extLst>
              <a:ext uri="{FF2B5EF4-FFF2-40B4-BE49-F238E27FC236}">
                <a16:creationId xmlns:a16="http://schemas.microsoft.com/office/drawing/2014/main" id="{F5D05910-010F-4DBD-AFFF-BBF99265B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5626" y="5891400"/>
            <a:ext cx="458960" cy="4589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4D5E7A6-B94D-414C-97B7-FC321D2BA867}"/>
              </a:ext>
            </a:extLst>
          </p:cNvPr>
          <p:cNvSpPr txBox="1"/>
          <p:nvPr/>
        </p:nvSpPr>
        <p:spPr>
          <a:xfrm>
            <a:off x="8694739" y="59208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52" name="Graphic 51" descr="Volume with solid fill">
            <a:extLst>
              <a:ext uri="{FF2B5EF4-FFF2-40B4-BE49-F238E27FC236}">
                <a16:creationId xmlns:a16="http://schemas.microsoft.com/office/drawing/2014/main" id="{89DDF7D8-A65E-48E5-B6B8-9D3E1495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9376" y="640762"/>
            <a:ext cx="350420" cy="350420"/>
          </a:xfrm>
          <a:prstGeom prst="rect">
            <a:avLst/>
          </a:prstGeom>
        </p:spPr>
      </p:pic>
      <p:pic>
        <p:nvPicPr>
          <p:cNvPr id="53" name="Picture 2" descr="Image result for android camera view">
            <a:extLst>
              <a:ext uri="{FF2B5EF4-FFF2-40B4-BE49-F238E27FC236}">
                <a16:creationId xmlns:a16="http://schemas.microsoft.com/office/drawing/2014/main" id="{38732639-8091-4DBE-850A-82180FA4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174822" y="1063177"/>
            <a:ext cx="366431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Graphic 57" descr="Home outline">
            <a:extLst>
              <a:ext uri="{FF2B5EF4-FFF2-40B4-BE49-F238E27FC236}">
                <a16:creationId xmlns:a16="http://schemas.microsoft.com/office/drawing/2014/main" id="{AA80B232-04FC-46F8-9927-1CABBC2FC9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9203" y="553335"/>
            <a:ext cx="455549" cy="455549"/>
          </a:xfrm>
          <a:prstGeom prst="rect">
            <a:avLst/>
          </a:prstGeom>
        </p:spPr>
      </p:pic>
      <p:pic>
        <p:nvPicPr>
          <p:cNvPr id="61" name="Graphic 60" descr="Home outline">
            <a:extLst>
              <a:ext uri="{FF2B5EF4-FFF2-40B4-BE49-F238E27FC236}">
                <a16:creationId xmlns:a16="http://schemas.microsoft.com/office/drawing/2014/main" id="{C068A038-49BA-4CC7-9D19-94C3EA3A81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54584" y="572516"/>
            <a:ext cx="455549" cy="455549"/>
          </a:xfrm>
          <a:prstGeom prst="rect">
            <a:avLst/>
          </a:prstGeom>
        </p:spPr>
      </p:pic>
      <p:pic>
        <p:nvPicPr>
          <p:cNvPr id="63" name="Graphic 62" descr="Volume with solid fill">
            <a:extLst>
              <a:ext uri="{FF2B5EF4-FFF2-40B4-BE49-F238E27FC236}">
                <a16:creationId xmlns:a16="http://schemas.microsoft.com/office/drawing/2014/main" id="{D999F1A1-FF7B-41B9-8761-22CBF08A1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76387" y="3432288"/>
            <a:ext cx="274951" cy="274951"/>
          </a:xfrm>
          <a:prstGeom prst="rect">
            <a:avLst/>
          </a:prstGeom>
        </p:spPr>
      </p:pic>
      <p:pic>
        <p:nvPicPr>
          <p:cNvPr id="32" name="Graphic 31" descr="Back with solid fill">
            <a:extLst>
              <a:ext uri="{FF2B5EF4-FFF2-40B4-BE49-F238E27FC236}">
                <a16:creationId xmlns:a16="http://schemas.microsoft.com/office/drawing/2014/main" id="{F4D6ED07-9D56-4D71-B98D-CB522CF9D1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1010" y="579124"/>
            <a:ext cx="455549" cy="455549"/>
          </a:xfrm>
          <a:prstGeom prst="rect">
            <a:avLst/>
          </a:prstGeom>
        </p:spPr>
      </p:pic>
      <p:pic>
        <p:nvPicPr>
          <p:cNvPr id="33" name="Graphic 32" descr="Back with solid fill">
            <a:extLst>
              <a:ext uri="{FF2B5EF4-FFF2-40B4-BE49-F238E27FC236}">
                <a16:creationId xmlns:a16="http://schemas.microsoft.com/office/drawing/2014/main" id="{63F264EA-FBD5-4B0F-85B4-6074580AB2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61407" y="529493"/>
            <a:ext cx="555549" cy="5555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F0C646-7369-45CC-8900-649C6478521C}"/>
              </a:ext>
            </a:extLst>
          </p:cNvPr>
          <p:cNvSpPr/>
          <p:nvPr/>
        </p:nvSpPr>
        <p:spPr>
          <a:xfrm>
            <a:off x="7826313" y="2088673"/>
            <a:ext cx="2400194" cy="199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" descr="Image result for 50 euro note icon">
            <a:extLst>
              <a:ext uri="{FF2B5EF4-FFF2-40B4-BE49-F238E27FC236}">
                <a16:creationId xmlns:a16="http://schemas.microsoft.com/office/drawing/2014/main" id="{E75718E2-A41D-48E5-922C-5872BED0C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1433" r="2474" b="17764"/>
          <a:stretch/>
        </p:blipFill>
        <p:spPr bwMode="auto">
          <a:xfrm>
            <a:off x="8151633" y="2228135"/>
            <a:ext cx="1698486" cy="9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 descr="Money outline">
            <a:extLst>
              <a:ext uri="{FF2B5EF4-FFF2-40B4-BE49-F238E27FC236}">
                <a16:creationId xmlns:a16="http://schemas.microsoft.com/office/drawing/2014/main" id="{38D07BE2-F813-4786-A992-BF83C968F6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79129" y="3149325"/>
            <a:ext cx="823609" cy="8236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6C0B88C-E60E-431B-986A-A108E441D83B}"/>
              </a:ext>
            </a:extLst>
          </p:cNvPr>
          <p:cNvSpPr txBox="1"/>
          <p:nvPr/>
        </p:nvSpPr>
        <p:spPr>
          <a:xfrm>
            <a:off x="9165832" y="3108911"/>
            <a:ext cx="3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ADDE8-2A1F-4719-92A8-08068F8E1796}"/>
              </a:ext>
            </a:extLst>
          </p:cNvPr>
          <p:cNvSpPr txBox="1"/>
          <p:nvPr/>
        </p:nvSpPr>
        <p:spPr>
          <a:xfrm>
            <a:off x="9676557" y="2569055"/>
            <a:ext cx="449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Bahnschrift Condensed" panose="020B0502040204020203" pitchFamily="34" charset="0"/>
              </a:rPr>
              <a:t>x1</a:t>
            </a:r>
          </a:p>
        </p:txBody>
      </p:sp>
      <p:pic>
        <p:nvPicPr>
          <p:cNvPr id="60" name="Graphic 59" descr="Close outline">
            <a:extLst>
              <a:ext uri="{FF2B5EF4-FFF2-40B4-BE49-F238E27FC236}">
                <a16:creationId xmlns:a16="http://schemas.microsoft.com/office/drawing/2014/main" id="{986F44C1-E760-404E-988C-553B290350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84586" y="2176362"/>
            <a:ext cx="19202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879C3-25E5-4EFF-993E-8D5E14A01015}"/>
              </a:ext>
            </a:extLst>
          </p:cNvPr>
          <p:cNvSpPr/>
          <p:nvPr/>
        </p:nvSpPr>
        <p:spPr>
          <a:xfrm>
            <a:off x="1676317" y="3790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9821-4A1D-4C53-9E13-66A0BD7E6F25}"/>
              </a:ext>
            </a:extLst>
          </p:cNvPr>
          <p:cNvSpPr txBox="1"/>
          <p:nvPr/>
        </p:nvSpPr>
        <p:spPr>
          <a:xfrm>
            <a:off x="1690964" y="4116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C34020B-972C-4BF1-A136-66F499D8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07277" y="1499897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80C98B44-32BC-4563-8383-4EAE1B77D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1644" y="325443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743EE-4922-458A-9FCD-7E1BB1EE96C0}"/>
              </a:ext>
            </a:extLst>
          </p:cNvPr>
          <p:cNvSpPr txBox="1"/>
          <p:nvPr/>
        </p:nvSpPr>
        <p:spPr>
          <a:xfrm>
            <a:off x="4673396" y="553282"/>
            <a:ext cx="6015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AE5AD362-A50B-4A5A-A785-E53E28408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4751" y="5502167"/>
            <a:ext cx="793785" cy="793785"/>
          </a:xfrm>
          <a:prstGeom prst="rect">
            <a:avLst/>
          </a:prstGeom>
        </p:spPr>
      </p:pic>
      <p:pic>
        <p:nvPicPr>
          <p:cNvPr id="8" name="Graphic 7" descr="Volume outline">
            <a:extLst>
              <a:ext uri="{FF2B5EF4-FFF2-40B4-BE49-F238E27FC236}">
                <a16:creationId xmlns:a16="http://schemas.microsoft.com/office/drawing/2014/main" id="{A3805002-2DC9-43E9-87A8-FD2840A77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9226" y="5751700"/>
            <a:ext cx="458960" cy="45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DBA77-039C-47E8-AE07-F9DDBEFD03B9}"/>
              </a:ext>
            </a:extLst>
          </p:cNvPr>
          <p:cNvSpPr txBox="1"/>
          <p:nvPr/>
        </p:nvSpPr>
        <p:spPr>
          <a:xfrm>
            <a:off x="3208339" y="57811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10" name="Graphic 9" descr="Volume with solid fill">
            <a:extLst>
              <a:ext uri="{FF2B5EF4-FFF2-40B4-BE49-F238E27FC236}">
                <a16:creationId xmlns:a16="http://schemas.microsoft.com/office/drawing/2014/main" id="{0D60E2E8-4CE6-461F-84C0-32F0FE5D5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2976" y="501062"/>
            <a:ext cx="350420" cy="350420"/>
          </a:xfrm>
          <a:prstGeom prst="rect">
            <a:avLst/>
          </a:prstGeom>
        </p:spPr>
      </p:pic>
      <p:pic>
        <p:nvPicPr>
          <p:cNvPr id="11" name="Picture 2" descr="Image result for android camera view">
            <a:extLst>
              <a:ext uri="{FF2B5EF4-FFF2-40B4-BE49-F238E27FC236}">
                <a16:creationId xmlns:a16="http://schemas.microsoft.com/office/drawing/2014/main" id="{03D2F5D7-59D5-42A4-9CE3-CC7B2BD59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1688422" y="923477"/>
            <a:ext cx="366431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529CCE72-2EE9-44AC-83EC-B52A6EE30E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2803" y="413635"/>
            <a:ext cx="455549" cy="455549"/>
          </a:xfrm>
          <a:prstGeom prst="rect">
            <a:avLst/>
          </a:prstGeom>
        </p:spPr>
      </p:pic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4589D19F-E1DE-42E1-BE6D-2A1C679C09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75007" y="389793"/>
            <a:ext cx="555549" cy="5555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D8024E-6698-4861-9737-A4FEE7DD3475}"/>
              </a:ext>
            </a:extLst>
          </p:cNvPr>
          <p:cNvSpPr/>
          <p:nvPr/>
        </p:nvSpPr>
        <p:spPr>
          <a:xfrm>
            <a:off x="2339913" y="1948973"/>
            <a:ext cx="2400194" cy="199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4" descr="Image result for 50 euro note icon">
            <a:extLst>
              <a:ext uri="{FF2B5EF4-FFF2-40B4-BE49-F238E27FC236}">
                <a16:creationId xmlns:a16="http://schemas.microsoft.com/office/drawing/2014/main" id="{36DA23EF-BF58-425E-8751-E318D8DE3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1433" r="2474" b="17764"/>
          <a:stretch/>
        </p:blipFill>
        <p:spPr bwMode="auto">
          <a:xfrm>
            <a:off x="2665233" y="2088435"/>
            <a:ext cx="1698486" cy="9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Money outline">
            <a:extLst>
              <a:ext uri="{FF2B5EF4-FFF2-40B4-BE49-F238E27FC236}">
                <a16:creationId xmlns:a16="http://schemas.microsoft.com/office/drawing/2014/main" id="{5B6E7211-1173-4377-A189-AF2C3CE11B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92729" y="3009625"/>
            <a:ext cx="823609" cy="8236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44397A-64E1-440F-98C4-9CB44DF5AC3A}"/>
              </a:ext>
            </a:extLst>
          </p:cNvPr>
          <p:cNvSpPr txBox="1"/>
          <p:nvPr/>
        </p:nvSpPr>
        <p:spPr>
          <a:xfrm>
            <a:off x="3679432" y="2969211"/>
            <a:ext cx="3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2CD4D-CA98-420D-8C07-5853B8B7F190}"/>
              </a:ext>
            </a:extLst>
          </p:cNvPr>
          <p:cNvSpPr txBox="1"/>
          <p:nvPr/>
        </p:nvSpPr>
        <p:spPr>
          <a:xfrm>
            <a:off x="4190157" y="2429355"/>
            <a:ext cx="449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Bahnschrift Condensed" panose="020B0502040204020203" pitchFamily="34" charset="0"/>
              </a:rPr>
              <a:t>x1</a:t>
            </a:r>
          </a:p>
        </p:txBody>
      </p:sp>
      <p:pic>
        <p:nvPicPr>
          <p:cNvPr id="19" name="Graphic 18" descr="Close outline">
            <a:extLst>
              <a:ext uri="{FF2B5EF4-FFF2-40B4-BE49-F238E27FC236}">
                <a16:creationId xmlns:a16="http://schemas.microsoft.com/office/drawing/2014/main" id="{69B4A5B0-7906-4C34-A0E8-E1936C7DF0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98186" y="2036662"/>
            <a:ext cx="192024" cy="192024"/>
          </a:xfrm>
          <a:prstGeom prst="rect">
            <a:avLst/>
          </a:prstGeom>
        </p:spPr>
      </p:pic>
      <p:pic>
        <p:nvPicPr>
          <p:cNvPr id="20" name="Graphic 19" descr="Speech with solid fill">
            <a:extLst>
              <a:ext uri="{FF2B5EF4-FFF2-40B4-BE49-F238E27FC236}">
                <a16:creationId xmlns:a16="http://schemas.microsoft.com/office/drawing/2014/main" id="{CABE8F7C-D47D-4D3E-9610-CA5E5E4894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15682" y="789271"/>
            <a:ext cx="3070402" cy="3070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E94830-A0B3-462C-B739-69FBCAB718A8}"/>
              </a:ext>
            </a:extLst>
          </p:cNvPr>
          <p:cNvSpPr txBox="1"/>
          <p:nvPr/>
        </p:nvSpPr>
        <p:spPr>
          <a:xfrm>
            <a:off x="2135452" y="153394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Money?</a:t>
            </a:r>
          </a:p>
        </p:txBody>
      </p:sp>
      <p:pic>
        <p:nvPicPr>
          <p:cNvPr id="22" name="Graphic 21" descr="Checkmark outline">
            <a:extLst>
              <a:ext uri="{FF2B5EF4-FFF2-40B4-BE49-F238E27FC236}">
                <a16:creationId xmlns:a16="http://schemas.microsoft.com/office/drawing/2014/main" id="{47D7FFE0-25D5-4B06-852B-3A8EB6831C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331569" y="2113850"/>
            <a:ext cx="281866" cy="2818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A7EFDA-919C-4B77-A7CF-B0B271A22911}"/>
              </a:ext>
            </a:extLst>
          </p:cNvPr>
          <p:cNvSpPr txBox="1"/>
          <p:nvPr/>
        </p:nvSpPr>
        <p:spPr>
          <a:xfrm>
            <a:off x="1826422" y="2060023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A2AAB-77DA-458C-AE49-79F52F43C413}"/>
              </a:ext>
            </a:extLst>
          </p:cNvPr>
          <p:cNvSpPr txBox="1"/>
          <p:nvPr/>
        </p:nvSpPr>
        <p:spPr>
          <a:xfrm>
            <a:off x="2899729" y="206669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pic>
        <p:nvPicPr>
          <p:cNvPr id="25" name="Graphic 24" descr="Close outline">
            <a:extLst>
              <a:ext uri="{FF2B5EF4-FFF2-40B4-BE49-F238E27FC236}">
                <a16:creationId xmlns:a16="http://schemas.microsoft.com/office/drawing/2014/main" id="{B8381C25-F3B2-49B5-A26E-C150D8F181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85165" y="2092756"/>
            <a:ext cx="317216" cy="317216"/>
          </a:xfrm>
          <a:prstGeom prst="rect">
            <a:avLst/>
          </a:prstGeom>
        </p:spPr>
      </p:pic>
      <p:pic>
        <p:nvPicPr>
          <p:cNvPr id="26" name="Graphic 25" descr="Volume with solid fill">
            <a:extLst>
              <a:ext uri="{FF2B5EF4-FFF2-40B4-BE49-F238E27FC236}">
                <a16:creationId xmlns:a16="http://schemas.microsoft.com/office/drawing/2014/main" id="{5E62073C-2537-478F-8FF6-23643256BD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78833" y="1584310"/>
            <a:ext cx="276612" cy="2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F682B-FD5B-47F8-A5F9-9074249FA48C}"/>
              </a:ext>
            </a:extLst>
          </p:cNvPr>
          <p:cNvSpPr/>
          <p:nvPr/>
        </p:nvSpPr>
        <p:spPr>
          <a:xfrm>
            <a:off x="707053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F4DB1-DC92-48A9-90AD-34961F3B02AA}"/>
              </a:ext>
            </a:extLst>
          </p:cNvPr>
          <p:cNvSpPr txBox="1"/>
          <p:nvPr/>
        </p:nvSpPr>
        <p:spPr>
          <a:xfrm>
            <a:off x="721700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2BE18B5-78EC-4366-9E73-469E39FE8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-361987" y="1639597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1BAE192F-2A84-4719-AB78-515D9FAE5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380" y="465143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88F55-24F0-4A63-B3E1-93FBB4A60C67}"/>
              </a:ext>
            </a:extLst>
          </p:cNvPr>
          <p:cNvSpPr txBox="1"/>
          <p:nvPr/>
        </p:nvSpPr>
        <p:spPr>
          <a:xfrm>
            <a:off x="3713731" y="692982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€0.00</a:t>
            </a:r>
          </a:p>
        </p:txBody>
      </p:sp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7846A829-85AA-43D9-870C-8E385E56A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5487" y="5641867"/>
            <a:ext cx="793785" cy="793785"/>
          </a:xfrm>
          <a:prstGeom prst="rect">
            <a:avLst/>
          </a:prstGeom>
        </p:spPr>
      </p:pic>
      <p:pic>
        <p:nvPicPr>
          <p:cNvPr id="8" name="Graphic 7" descr="Volume outline">
            <a:extLst>
              <a:ext uri="{FF2B5EF4-FFF2-40B4-BE49-F238E27FC236}">
                <a16:creationId xmlns:a16="http://schemas.microsoft.com/office/drawing/2014/main" id="{A4FA61E7-561E-4E13-9601-EE0BB2636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9962" y="5891400"/>
            <a:ext cx="458960" cy="45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B8216-E8CC-47C2-A716-B52AB34EB482}"/>
              </a:ext>
            </a:extLst>
          </p:cNvPr>
          <p:cNvSpPr txBox="1"/>
          <p:nvPr/>
        </p:nvSpPr>
        <p:spPr>
          <a:xfrm>
            <a:off x="2239075" y="59208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10" name="Graphic 9" descr="Volume with solid fill">
            <a:extLst>
              <a:ext uri="{FF2B5EF4-FFF2-40B4-BE49-F238E27FC236}">
                <a16:creationId xmlns:a16="http://schemas.microsoft.com/office/drawing/2014/main" id="{7CA360F9-86CA-4F1E-A4BA-8B4955CBAC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3712" y="640762"/>
            <a:ext cx="350420" cy="350420"/>
          </a:xfrm>
          <a:prstGeom prst="rect">
            <a:avLst/>
          </a:prstGeom>
        </p:spPr>
      </p:pic>
      <p:pic>
        <p:nvPicPr>
          <p:cNvPr id="11" name="Picture 2" descr="Image result for android camera view">
            <a:extLst>
              <a:ext uri="{FF2B5EF4-FFF2-40B4-BE49-F238E27FC236}">
                <a16:creationId xmlns:a16="http://schemas.microsoft.com/office/drawing/2014/main" id="{74E9B9B3-7C3F-4C20-9301-FDE2CCA0F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13105" y="1063177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B343AEC7-CC06-40C4-9F6B-00966754C4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785" y="566822"/>
            <a:ext cx="455549" cy="455549"/>
          </a:xfrm>
          <a:prstGeom prst="rect">
            <a:avLst/>
          </a:prstGeom>
        </p:spPr>
      </p:pic>
      <p:pic>
        <p:nvPicPr>
          <p:cNvPr id="13" name="Graphic 12" descr="Speech with solid fill">
            <a:extLst>
              <a:ext uri="{FF2B5EF4-FFF2-40B4-BE49-F238E27FC236}">
                <a16:creationId xmlns:a16="http://schemas.microsoft.com/office/drawing/2014/main" id="{376C704A-397D-4C94-B96C-869E6A3BD9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9314" y="1918954"/>
            <a:ext cx="3102864" cy="3102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75973C-E85D-4267-97EE-DFF4B6D16454}"/>
              </a:ext>
            </a:extLst>
          </p:cNvPr>
          <p:cNvSpPr txBox="1"/>
          <p:nvPr/>
        </p:nvSpPr>
        <p:spPr>
          <a:xfrm>
            <a:off x="1726286" y="2510220"/>
            <a:ext cx="19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Failed to Scan</a:t>
            </a:r>
          </a:p>
        </p:txBody>
      </p:sp>
      <p:pic>
        <p:nvPicPr>
          <p:cNvPr id="18" name="Graphic 17" descr="Close outline">
            <a:extLst>
              <a:ext uri="{FF2B5EF4-FFF2-40B4-BE49-F238E27FC236}">
                <a16:creationId xmlns:a16="http://schemas.microsoft.com/office/drawing/2014/main" id="{BFAE01DB-99F6-449C-990B-83A9744AB7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09829" y="2540967"/>
            <a:ext cx="192024" cy="1920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704229-4017-45D0-83C7-D33B8DBC1301}"/>
              </a:ext>
            </a:extLst>
          </p:cNvPr>
          <p:cNvSpPr/>
          <p:nvPr/>
        </p:nvSpPr>
        <p:spPr>
          <a:xfrm>
            <a:off x="7186820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3AF99-12F5-4837-9A23-C5B2E84591C2}"/>
              </a:ext>
            </a:extLst>
          </p:cNvPr>
          <p:cNvSpPr txBox="1"/>
          <p:nvPr/>
        </p:nvSpPr>
        <p:spPr>
          <a:xfrm>
            <a:off x="7201467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1" name="Picture 2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1A24994-18DD-4D3E-B92C-A1376B09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117780" y="1639597"/>
            <a:ext cx="5840788" cy="3664311"/>
          </a:xfrm>
          <a:prstGeom prst="rect">
            <a:avLst/>
          </a:prstGeom>
        </p:spPr>
      </p:pic>
      <p:pic>
        <p:nvPicPr>
          <p:cNvPr id="22" name="Graphic 21" descr="Wallet outline">
            <a:extLst>
              <a:ext uri="{FF2B5EF4-FFF2-40B4-BE49-F238E27FC236}">
                <a16:creationId xmlns:a16="http://schemas.microsoft.com/office/drawing/2014/main" id="{C740EF38-4D09-42ED-BA2D-84C563B03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5783" y="344798"/>
            <a:ext cx="3248813" cy="324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0295D3-C219-4AE3-8F81-A4DE1B9928B4}"/>
              </a:ext>
            </a:extLst>
          </p:cNvPr>
          <p:cNvSpPr txBox="1"/>
          <p:nvPr/>
        </p:nvSpPr>
        <p:spPr>
          <a:xfrm>
            <a:off x="8231929" y="1748779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24" name="Graphic 23" descr="Ecommerce with solid fill">
            <a:extLst>
              <a:ext uri="{FF2B5EF4-FFF2-40B4-BE49-F238E27FC236}">
                <a16:creationId xmlns:a16="http://schemas.microsoft.com/office/drawing/2014/main" id="{D73DEE44-CEA7-41F5-9722-C1B474FFC2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08726" y="3446130"/>
            <a:ext cx="1017376" cy="1017376"/>
          </a:xfrm>
          <a:prstGeom prst="rect">
            <a:avLst/>
          </a:prstGeom>
        </p:spPr>
      </p:pic>
      <p:pic>
        <p:nvPicPr>
          <p:cNvPr id="25" name="Graphic 24" descr="Money with solid fill">
            <a:extLst>
              <a:ext uri="{FF2B5EF4-FFF2-40B4-BE49-F238E27FC236}">
                <a16:creationId xmlns:a16="http://schemas.microsoft.com/office/drawing/2014/main" id="{5D438690-EF16-4807-BD87-3D73FD8AF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0590" y="3435167"/>
            <a:ext cx="914400" cy="914400"/>
          </a:xfrm>
          <a:prstGeom prst="rect">
            <a:avLst/>
          </a:prstGeom>
        </p:spPr>
      </p:pic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D6E28037-E3D3-42EE-B7C3-B1E7500242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30689" y="3546790"/>
            <a:ext cx="816057" cy="816057"/>
          </a:xfrm>
          <a:prstGeom prst="rect">
            <a:avLst/>
          </a:prstGeom>
        </p:spPr>
      </p:pic>
      <p:pic>
        <p:nvPicPr>
          <p:cNvPr id="27" name="Graphic 26" descr="Volume outline">
            <a:extLst>
              <a:ext uri="{FF2B5EF4-FFF2-40B4-BE49-F238E27FC236}">
                <a16:creationId xmlns:a16="http://schemas.microsoft.com/office/drawing/2014/main" id="{09482200-0B25-4696-9E44-19505F27B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5665" y="5614359"/>
            <a:ext cx="684250" cy="6842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3751AF-AD4B-44A6-8D92-AAD08555D901}"/>
              </a:ext>
            </a:extLst>
          </p:cNvPr>
          <p:cNvCxnSpPr/>
          <p:nvPr/>
        </p:nvCxnSpPr>
        <p:spPr>
          <a:xfrm>
            <a:off x="8534400" y="3546790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36180B-93AE-49AE-ABC0-A25ACC54B3A2}"/>
              </a:ext>
            </a:extLst>
          </p:cNvPr>
          <p:cNvCxnSpPr/>
          <p:nvPr/>
        </p:nvCxnSpPr>
        <p:spPr>
          <a:xfrm>
            <a:off x="9696027" y="3546789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Volume outline">
            <a:extLst>
              <a:ext uri="{FF2B5EF4-FFF2-40B4-BE49-F238E27FC236}">
                <a16:creationId xmlns:a16="http://schemas.microsoft.com/office/drawing/2014/main" id="{765959F7-69F4-4507-B150-33620BE12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5643" y="5614359"/>
            <a:ext cx="684250" cy="684250"/>
          </a:xfrm>
          <a:prstGeom prst="rect">
            <a:avLst/>
          </a:prstGeom>
        </p:spPr>
      </p:pic>
      <p:pic>
        <p:nvPicPr>
          <p:cNvPr id="31" name="Graphic 30" descr="Volume outline">
            <a:extLst>
              <a:ext uri="{FF2B5EF4-FFF2-40B4-BE49-F238E27FC236}">
                <a16:creationId xmlns:a16="http://schemas.microsoft.com/office/drawing/2014/main" id="{328E72BB-8E07-4C38-9EE0-C62E9A1E0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419" y="5614359"/>
            <a:ext cx="684250" cy="6842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92A1DDE-CFF0-4421-8CD2-D1CEFD7999D6}"/>
              </a:ext>
            </a:extLst>
          </p:cNvPr>
          <p:cNvSpPr txBox="1"/>
          <p:nvPr/>
        </p:nvSpPr>
        <p:spPr>
          <a:xfrm>
            <a:off x="7551046" y="4571686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7B3D7-6BF9-44B0-AABC-DC0D5CDA2D36}"/>
              </a:ext>
            </a:extLst>
          </p:cNvPr>
          <p:cNvSpPr txBox="1"/>
          <p:nvPr/>
        </p:nvSpPr>
        <p:spPr>
          <a:xfrm>
            <a:off x="8883655" y="4710185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D2D1B4-6482-403A-877E-0FAF74413599}"/>
              </a:ext>
            </a:extLst>
          </p:cNvPr>
          <p:cNvSpPr txBox="1"/>
          <p:nvPr/>
        </p:nvSpPr>
        <p:spPr>
          <a:xfrm>
            <a:off x="9927189" y="4571686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35" name="Graphic 34" descr="Repeat with solid fill">
            <a:extLst>
              <a:ext uri="{FF2B5EF4-FFF2-40B4-BE49-F238E27FC236}">
                <a16:creationId xmlns:a16="http://schemas.microsoft.com/office/drawing/2014/main" id="{61014043-C71F-4E8A-B208-B17B2EF113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22210" y="569610"/>
            <a:ext cx="585728" cy="5857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6AB481-9038-4616-A40F-4545BB752F60}"/>
              </a:ext>
            </a:extLst>
          </p:cNvPr>
          <p:cNvSpPr txBox="1"/>
          <p:nvPr/>
        </p:nvSpPr>
        <p:spPr>
          <a:xfrm>
            <a:off x="7310128" y="1036287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37" name="Graphic 36" descr="Volume with solid fill">
            <a:extLst>
              <a:ext uri="{FF2B5EF4-FFF2-40B4-BE49-F238E27FC236}">
                <a16:creationId xmlns:a16="http://schemas.microsoft.com/office/drawing/2014/main" id="{D4C3849A-C006-4860-878D-C2F556D42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8886" y="2500698"/>
            <a:ext cx="387582" cy="387582"/>
          </a:xfrm>
          <a:prstGeom prst="rect">
            <a:avLst/>
          </a:prstGeom>
        </p:spPr>
      </p:pic>
      <p:pic>
        <p:nvPicPr>
          <p:cNvPr id="38" name="Graphic 37" descr="Repeat with solid fill">
            <a:extLst>
              <a:ext uri="{FF2B5EF4-FFF2-40B4-BE49-F238E27FC236}">
                <a16:creationId xmlns:a16="http://schemas.microsoft.com/office/drawing/2014/main" id="{A546E856-4BAF-4802-842A-530D5BA415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59515" y="2930619"/>
            <a:ext cx="585728" cy="5857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49DB7F-F9A0-49F9-B195-8A0E279203B6}"/>
              </a:ext>
            </a:extLst>
          </p:cNvPr>
          <p:cNvSpPr txBox="1"/>
          <p:nvPr/>
        </p:nvSpPr>
        <p:spPr>
          <a:xfrm>
            <a:off x="2268915" y="3516784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Retry?</a:t>
            </a:r>
          </a:p>
        </p:txBody>
      </p:sp>
    </p:spTree>
    <p:extLst>
      <p:ext uri="{BB962C8B-B14F-4D97-AF65-F5344CB8AC3E}">
        <p14:creationId xmlns:p14="http://schemas.microsoft.com/office/powerpoint/2010/main" val="413003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5D950D-AF08-4A85-A35A-23A75125275C}"/>
              </a:ext>
            </a:extLst>
          </p:cNvPr>
          <p:cNvSpPr/>
          <p:nvPr/>
        </p:nvSpPr>
        <p:spPr>
          <a:xfrm>
            <a:off x="1170068" y="402891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E754F-76E1-4CB6-B678-26908B0B3975}"/>
              </a:ext>
            </a:extLst>
          </p:cNvPr>
          <p:cNvSpPr txBox="1"/>
          <p:nvPr/>
        </p:nvSpPr>
        <p:spPr>
          <a:xfrm>
            <a:off x="1184715" y="435535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DB71248C-2FFA-4270-B004-096103D61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01028" y="1523773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EC921233-4449-4B0E-83FF-08B7CCBED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031" y="228974"/>
            <a:ext cx="3248813" cy="324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AB38E-C122-45E0-BC57-AA685B2A36EF}"/>
              </a:ext>
            </a:extLst>
          </p:cNvPr>
          <p:cNvSpPr txBox="1"/>
          <p:nvPr/>
        </p:nvSpPr>
        <p:spPr>
          <a:xfrm>
            <a:off x="2215177" y="1632955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47AFEA04-020D-4C8E-9997-BC240C80D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974" y="3330306"/>
            <a:ext cx="1017376" cy="1017376"/>
          </a:xfrm>
          <a:prstGeom prst="rect">
            <a:avLst/>
          </a:prstGeom>
        </p:spPr>
      </p:pic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CE42ABA2-7B1B-4667-88C3-FD023B48C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3838" y="3319343"/>
            <a:ext cx="914400" cy="914400"/>
          </a:xfrm>
          <a:prstGeom prst="rect">
            <a:avLst/>
          </a:prstGeom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7658F5D7-DE53-4F95-B47F-438705744F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3937" y="3430966"/>
            <a:ext cx="816057" cy="816057"/>
          </a:xfrm>
          <a:prstGeom prst="rect">
            <a:avLst/>
          </a:prstGeom>
        </p:spPr>
      </p:pic>
      <p:pic>
        <p:nvPicPr>
          <p:cNvPr id="10" name="Graphic 9" descr="Volume outline">
            <a:extLst>
              <a:ext uri="{FF2B5EF4-FFF2-40B4-BE49-F238E27FC236}">
                <a16:creationId xmlns:a16="http://schemas.microsoft.com/office/drawing/2014/main" id="{69E81DB7-FE49-4D10-AB42-1FF858D04C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78913" y="5498535"/>
            <a:ext cx="684250" cy="684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416B2-3AF2-4510-A9F6-33ECB84E4EBA}"/>
              </a:ext>
            </a:extLst>
          </p:cNvPr>
          <p:cNvCxnSpPr/>
          <p:nvPr/>
        </p:nvCxnSpPr>
        <p:spPr>
          <a:xfrm>
            <a:off x="2517648" y="3430966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F304A4-665E-47B4-94BB-EB0821E57E37}"/>
              </a:ext>
            </a:extLst>
          </p:cNvPr>
          <p:cNvCxnSpPr/>
          <p:nvPr/>
        </p:nvCxnSpPr>
        <p:spPr>
          <a:xfrm>
            <a:off x="3679275" y="343096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E7BAB7B7-0A63-4B20-AFE8-70EAED7DE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8891" y="5498535"/>
            <a:ext cx="684250" cy="684250"/>
          </a:xfrm>
          <a:prstGeom prst="rect">
            <a:avLst/>
          </a:prstGeom>
        </p:spPr>
      </p:pic>
      <p:pic>
        <p:nvPicPr>
          <p:cNvPr id="14" name="Graphic 13" descr="Volume outline">
            <a:extLst>
              <a:ext uri="{FF2B5EF4-FFF2-40B4-BE49-F238E27FC236}">
                <a16:creationId xmlns:a16="http://schemas.microsoft.com/office/drawing/2014/main" id="{8DF80489-870E-4C10-A72A-E35BCE11AE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667" y="5498535"/>
            <a:ext cx="684250" cy="684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8A91DF-4DAD-4E8E-A640-4A03E4FEB6B9}"/>
              </a:ext>
            </a:extLst>
          </p:cNvPr>
          <p:cNvSpPr txBox="1"/>
          <p:nvPr/>
        </p:nvSpPr>
        <p:spPr>
          <a:xfrm>
            <a:off x="1534294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9C591-6249-4E92-86DE-D5513B8FB33D}"/>
              </a:ext>
            </a:extLst>
          </p:cNvPr>
          <p:cNvSpPr txBox="1"/>
          <p:nvPr/>
        </p:nvSpPr>
        <p:spPr>
          <a:xfrm>
            <a:off x="2866903" y="4594361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E64D3-2F11-40A4-8CD8-F8FC49FF13F9}"/>
              </a:ext>
            </a:extLst>
          </p:cNvPr>
          <p:cNvSpPr txBox="1"/>
          <p:nvPr/>
        </p:nvSpPr>
        <p:spPr>
          <a:xfrm>
            <a:off x="3910437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18" name="Graphic 17" descr="Repeat with solid fill">
            <a:extLst>
              <a:ext uri="{FF2B5EF4-FFF2-40B4-BE49-F238E27FC236}">
                <a16:creationId xmlns:a16="http://schemas.microsoft.com/office/drawing/2014/main" id="{6FFA1879-41DC-417B-AF71-76186AA51F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5458" y="453786"/>
            <a:ext cx="585728" cy="585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A9EBF2-39D7-42C8-A392-B3F613D23C07}"/>
              </a:ext>
            </a:extLst>
          </p:cNvPr>
          <p:cNvSpPr txBox="1"/>
          <p:nvPr/>
        </p:nvSpPr>
        <p:spPr>
          <a:xfrm>
            <a:off x="1293376" y="920463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20" name="Graphic 19" descr="Volume with solid fill">
            <a:extLst>
              <a:ext uri="{FF2B5EF4-FFF2-40B4-BE49-F238E27FC236}">
                <a16:creationId xmlns:a16="http://schemas.microsoft.com/office/drawing/2014/main" id="{9E8F380C-8399-4F38-B675-023B26960C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134" y="2384874"/>
            <a:ext cx="387582" cy="3875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E40AF6-DB13-42BE-B489-3D9DB641DBDD}"/>
              </a:ext>
            </a:extLst>
          </p:cNvPr>
          <p:cNvSpPr/>
          <p:nvPr/>
        </p:nvSpPr>
        <p:spPr>
          <a:xfrm>
            <a:off x="6873645" y="357266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C3705-0BBA-4E84-A34A-76375A196EC1}"/>
              </a:ext>
            </a:extLst>
          </p:cNvPr>
          <p:cNvSpPr txBox="1"/>
          <p:nvPr/>
        </p:nvSpPr>
        <p:spPr>
          <a:xfrm>
            <a:off x="6888292" y="38991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1674987-ADCC-4729-8A1D-277D74740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04605" y="1478148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5D97BBC8-F249-494E-885E-1AC43131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7282" y="277261"/>
            <a:ext cx="1025687" cy="102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431360-C829-4E62-9D06-1A28751B5365}"/>
              </a:ext>
            </a:extLst>
          </p:cNvPr>
          <p:cNvSpPr txBox="1"/>
          <p:nvPr/>
        </p:nvSpPr>
        <p:spPr>
          <a:xfrm>
            <a:off x="9696428" y="648983"/>
            <a:ext cx="699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EE6C6841-4548-4A2A-83F9-C2B4B36DB6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2132" y="633147"/>
            <a:ext cx="350420" cy="350420"/>
          </a:xfrm>
          <a:prstGeom prst="rect">
            <a:avLst/>
          </a:prstGeom>
        </p:spPr>
      </p:pic>
      <p:pic>
        <p:nvPicPr>
          <p:cNvPr id="31" name="Graphic 30" descr="Home outline">
            <a:extLst>
              <a:ext uri="{FF2B5EF4-FFF2-40B4-BE49-F238E27FC236}">
                <a16:creationId xmlns:a16="http://schemas.microsoft.com/office/drawing/2014/main" id="{F8088935-7632-477E-A6BA-A1A4C45B2D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34376" y="405372"/>
            <a:ext cx="730023" cy="730023"/>
          </a:xfrm>
          <a:prstGeom prst="rect">
            <a:avLst/>
          </a:prstGeom>
        </p:spPr>
      </p:pic>
      <p:pic>
        <p:nvPicPr>
          <p:cNvPr id="33" name="Graphic 32" descr="Radio microphone with solid fill">
            <a:extLst>
              <a:ext uri="{FF2B5EF4-FFF2-40B4-BE49-F238E27FC236}">
                <a16:creationId xmlns:a16="http://schemas.microsoft.com/office/drawing/2014/main" id="{04871E09-1E03-44A6-8485-75026AF3CB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78604" y="1910628"/>
            <a:ext cx="1917468" cy="191746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D64819-8DC4-4695-B659-C335190C5C64}"/>
              </a:ext>
            </a:extLst>
          </p:cNvPr>
          <p:cNvCxnSpPr>
            <a:cxnSpLocks/>
          </p:cNvCxnSpPr>
          <p:nvPr/>
        </p:nvCxnSpPr>
        <p:spPr>
          <a:xfrm flipH="1">
            <a:off x="6888292" y="4746596"/>
            <a:ext cx="3668864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7C507F3-DA9A-406C-8455-511C5E4B92F8}"/>
              </a:ext>
            </a:extLst>
          </p:cNvPr>
          <p:cNvSpPr/>
          <p:nvPr/>
        </p:nvSpPr>
        <p:spPr>
          <a:xfrm>
            <a:off x="6991307" y="4126696"/>
            <a:ext cx="2950464" cy="5211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Graphic 38" descr="Volume with solid fill">
            <a:extLst>
              <a:ext uri="{FF2B5EF4-FFF2-40B4-BE49-F238E27FC236}">
                <a16:creationId xmlns:a16="http://schemas.microsoft.com/office/drawing/2014/main" id="{C59BD065-12DA-4A76-82C1-6796518076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45935" y="5123494"/>
            <a:ext cx="730307" cy="730307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E509363E-CFAB-4DE2-96EC-EE81B47525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45982" y="4186773"/>
            <a:ext cx="430260" cy="43026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A590C0-1B05-428A-B11B-A1E8B4C3FB4E}"/>
              </a:ext>
            </a:extLst>
          </p:cNvPr>
          <p:cNvSpPr/>
          <p:nvPr/>
        </p:nvSpPr>
        <p:spPr>
          <a:xfrm>
            <a:off x="10005316" y="4126690"/>
            <a:ext cx="504932" cy="5211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E404F6-773D-43BE-9E5F-3F902962FEE2}"/>
              </a:ext>
            </a:extLst>
          </p:cNvPr>
          <p:cNvSpPr/>
          <p:nvPr/>
        </p:nvSpPr>
        <p:spPr>
          <a:xfrm>
            <a:off x="7304073" y="4953959"/>
            <a:ext cx="2260785" cy="1080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AE4520-0235-41C8-8FCE-5A84B5DB22FF}"/>
              </a:ext>
            </a:extLst>
          </p:cNvPr>
          <p:cNvSpPr txBox="1"/>
          <p:nvPr/>
        </p:nvSpPr>
        <p:spPr>
          <a:xfrm>
            <a:off x="7484220" y="4980815"/>
            <a:ext cx="2138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Bahnschrift Condensed" panose="020B0502040204020203" pitchFamily="34" charset="0"/>
              </a:rPr>
              <a:t>€27.80</a:t>
            </a:r>
            <a:endParaRPr lang="en-GB" sz="4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265926-5B39-4433-AE0D-1EBB802800D9}"/>
              </a:ext>
            </a:extLst>
          </p:cNvPr>
          <p:cNvSpPr/>
          <p:nvPr/>
        </p:nvSpPr>
        <p:spPr>
          <a:xfrm>
            <a:off x="1228495" y="475963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4DFEB-3919-4A90-8F67-66A39A667D79}"/>
              </a:ext>
            </a:extLst>
          </p:cNvPr>
          <p:cNvSpPr txBox="1"/>
          <p:nvPr/>
        </p:nvSpPr>
        <p:spPr>
          <a:xfrm>
            <a:off x="1243142" y="508607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2A0D075-2552-44DF-BE10-536282E6D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59455" y="1596845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D5D7C9F5-03ED-496E-B193-1E494A56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2132" y="395958"/>
            <a:ext cx="1025687" cy="102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7E508-2648-47F5-9E3F-A97B28480882}"/>
              </a:ext>
            </a:extLst>
          </p:cNvPr>
          <p:cNvSpPr txBox="1"/>
          <p:nvPr/>
        </p:nvSpPr>
        <p:spPr>
          <a:xfrm>
            <a:off x="4051278" y="767680"/>
            <a:ext cx="699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Volume with solid fill">
            <a:extLst>
              <a:ext uri="{FF2B5EF4-FFF2-40B4-BE49-F238E27FC236}">
                <a16:creationId xmlns:a16="http://schemas.microsoft.com/office/drawing/2014/main" id="{82489628-B154-48B9-A332-A228D55EC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6982" y="751844"/>
            <a:ext cx="350420" cy="350420"/>
          </a:xfrm>
          <a:prstGeom prst="rect">
            <a:avLst/>
          </a:prstGeom>
        </p:spPr>
      </p:pic>
      <p:pic>
        <p:nvPicPr>
          <p:cNvPr id="8" name="Graphic 7" descr="Home outline">
            <a:extLst>
              <a:ext uri="{FF2B5EF4-FFF2-40B4-BE49-F238E27FC236}">
                <a16:creationId xmlns:a16="http://schemas.microsoft.com/office/drawing/2014/main" id="{FF957701-831B-45CA-BDDC-69EEC46A4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9226" y="524069"/>
            <a:ext cx="730023" cy="730023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515F12C7-2817-410E-9955-BEDAB49AC5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454" y="2029325"/>
            <a:ext cx="1917468" cy="19174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1670B-9C4D-407B-B292-FDAB5B9AE7B3}"/>
              </a:ext>
            </a:extLst>
          </p:cNvPr>
          <p:cNvCxnSpPr>
            <a:cxnSpLocks/>
          </p:cNvCxnSpPr>
          <p:nvPr/>
        </p:nvCxnSpPr>
        <p:spPr>
          <a:xfrm flipH="1">
            <a:off x="1243142" y="4865293"/>
            <a:ext cx="3668864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A25505-5D98-4DB4-81F6-928459A3AE96}"/>
              </a:ext>
            </a:extLst>
          </p:cNvPr>
          <p:cNvSpPr/>
          <p:nvPr/>
        </p:nvSpPr>
        <p:spPr>
          <a:xfrm>
            <a:off x="1346157" y="4245393"/>
            <a:ext cx="2950464" cy="5211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 descr="Volume with solid fill">
            <a:extLst>
              <a:ext uri="{FF2B5EF4-FFF2-40B4-BE49-F238E27FC236}">
                <a16:creationId xmlns:a16="http://schemas.microsoft.com/office/drawing/2014/main" id="{13A3C84C-B91F-4169-964A-AB292997EE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19187" y="5065125"/>
            <a:ext cx="566793" cy="566793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6EB1402A-4730-46E9-ADE5-519197500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00832" y="4305470"/>
            <a:ext cx="430260" cy="4302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DD6CDC-CC80-4780-ABD6-B5AD61C41941}"/>
              </a:ext>
            </a:extLst>
          </p:cNvPr>
          <p:cNvSpPr/>
          <p:nvPr/>
        </p:nvSpPr>
        <p:spPr>
          <a:xfrm>
            <a:off x="4360166" y="4245387"/>
            <a:ext cx="504932" cy="5211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34B68-652E-490E-8EB4-00E5227C71E4}"/>
              </a:ext>
            </a:extLst>
          </p:cNvPr>
          <p:cNvSpPr/>
          <p:nvPr/>
        </p:nvSpPr>
        <p:spPr>
          <a:xfrm>
            <a:off x="1658923" y="5072656"/>
            <a:ext cx="2260785" cy="1080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7D5BB-6D89-47C9-B6F6-2914BCF5E825}"/>
              </a:ext>
            </a:extLst>
          </p:cNvPr>
          <p:cNvSpPr txBox="1"/>
          <p:nvPr/>
        </p:nvSpPr>
        <p:spPr>
          <a:xfrm>
            <a:off x="1839070" y="5099512"/>
            <a:ext cx="2138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Bahnschrift Condensed" panose="020B0502040204020203" pitchFamily="34" charset="0"/>
              </a:rPr>
              <a:t>€27.80</a:t>
            </a:r>
            <a:endParaRPr lang="en-GB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BB9F86F-B96B-4DD0-9138-90593BA2DBD9}"/>
              </a:ext>
            </a:extLst>
          </p:cNvPr>
          <p:cNvSpPr/>
          <p:nvPr/>
        </p:nvSpPr>
        <p:spPr>
          <a:xfrm>
            <a:off x="3525293" y="2029325"/>
            <a:ext cx="350420" cy="35042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Speech with solid fill">
            <a:extLst>
              <a:ext uri="{FF2B5EF4-FFF2-40B4-BE49-F238E27FC236}">
                <a16:creationId xmlns:a16="http://schemas.microsoft.com/office/drawing/2014/main" id="{85559683-F84E-4734-9ACF-6C4AED531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27770" y="961899"/>
            <a:ext cx="2449218" cy="24492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D017-6E5B-48CD-B6A9-7D07CBE853EC}"/>
              </a:ext>
            </a:extLst>
          </p:cNvPr>
          <p:cNvSpPr txBox="1"/>
          <p:nvPr/>
        </p:nvSpPr>
        <p:spPr>
          <a:xfrm>
            <a:off x="1946367" y="1500205"/>
            <a:ext cx="196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hnschrift Condensed" panose="020B0502040204020203" pitchFamily="34" charset="0"/>
              </a:rPr>
              <a:t>Did not Recognize</a:t>
            </a:r>
          </a:p>
        </p:txBody>
      </p:sp>
      <p:pic>
        <p:nvPicPr>
          <p:cNvPr id="20" name="Graphic 19" descr="Repeat with solid fill">
            <a:extLst>
              <a:ext uri="{FF2B5EF4-FFF2-40B4-BE49-F238E27FC236}">
                <a16:creationId xmlns:a16="http://schemas.microsoft.com/office/drawing/2014/main" id="{D3B3BFC6-9578-463C-9449-5CF444E24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8855" y="1803575"/>
            <a:ext cx="527047" cy="5270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52CFF1-77DF-4F89-8808-FE7FA124E7BE}"/>
              </a:ext>
            </a:extLst>
          </p:cNvPr>
          <p:cNvSpPr txBox="1"/>
          <p:nvPr/>
        </p:nvSpPr>
        <p:spPr>
          <a:xfrm>
            <a:off x="2429229" y="2232980"/>
            <a:ext cx="9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Retry?</a:t>
            </a:r>
          </a:p>
        </p:txBody>
      </p:sp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AB7005C8-BD79-42AD-A504-FBC67D684E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21284" y="5675473"/>
            <a:ext cx="477764" cy="477764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695B7D-8596-441E-9386-93CFA1FDF212}"/>
              </a:ext>
            </a:extLst>
          </p:cNvPr>
          <p:cNvCxnSpPr>
            <a:cxnSpLocks/>
          </p:cNvCxnSpPr>
          <p:nvPr/>
        </p:nvCxnSpPr>
        <p:spPr>
          <a:xfrm flipH="1">
            <a:off x="4007402" y="2232980"/>
            <a:ext cx="17202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AA4DBB-6119-4C88-AA13-31B7B588D609}"/>
              </a:ext>
            </a:extLst>
          </p:cNvPr>
          <p:cNvSpPr txBox="1"/>
          <p:nvPr/>
        </p:nvSpPr>
        <p:spPr>
          <a:xfrm>
            <a:off x="5758114" y="1803575"/>
            <a:ext cx="1375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Dot Appears when recording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AC487F-C892-49A4-B532-F3DDD1B10CBF}"/>
              </a:ext>
            </a:extLst>
          </p:cNvPr>
          <p:cNvSpPr txBox="1"/>
          <p:nvPr/>
        </p:nvSpPr>
        <p:spPr>
          <a:xfrm>
            <a:off x="5962650" y="3841750"/>
            <a:ext cx="13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Price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11E66D-2A09-45E1-B9E5-C258072B5CEF}"/>
              </a:ext>
            </a:extLst>
          </p:cNvPr>
          <p:cNvCxnSpPr>
            <a:cxnSpLocks/>
          </p:cNvCxnSpPr>
          <p:nvPr/>
        </p:nvCxnSpPr>
        <p:spPr>
          <a:xfrm flipH="1">
            <a:off x="3933510" y="4181011"/>
            <a:ext cx="2029140" cy="3942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5E1334-6820-4BD9-8E9C-E6F968086B33}"/>
              </a:ext>
            </a:extLst>
          </p:cNvPr>
          <p:cNvCxnSpPr>
            <a:cxnSpLocks/>
          </p:cNvCxnSpPr>
          <p:nvPr/>
        </p:nvCxnSpPr>
        <p:spPr>
          <a:xfrm flipH="1">
            <a:off x="3735816" y="5433051"/>
            <a:ext cx="2226834" cy="3091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0BBB48-9A5F-429F-9489-73A571DBF9E1}"/>
              </a:ext>
            </a:extLst>
          </p:cNvPr>
          <p:cNvSpPr txBox="1"/>
          <p:nvPr/>
        </p:nvSpPr>
        <p:spPr>
          <a:xfrm>
            <a:off x="6064250" y="5218271"/>
            <a:ext cx="181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 Price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E3422D-C86F-4724-8783-53F09F2B2996}"/>
              </a:ext>
            </a:extLst>
          </p:cNvPr>
          <p:cNvCxnSpPr>
            <a:cxnSpLocks/>
          </p:cNvCxnSpPr>
          <p:nvPr/>
        </p:nvCxnSpPr>
        <p:spPr>
          <a:xfrm flipH="1" flipV="1">
            <a:off x="4599048" y="6017318"/>
            <a:ext cx="2209703" cy="368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931C8F6-3025-4E21-B787-C16A134CC098}"/>
              </a:ext>
            </a:extLst>
          </p:cNvPr>
          <p:cNvSpPr txBox="1"/>
          <p:nvPr/>
        </p:nvSpPr>
        <p:spPr>
          <a:xfrm>
            <a:off x="6902450" y="5844182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Submit Price Paid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AE01E3-BA6B-4948-AFB9-9B61D23F542B}"/>
              </a:ext>
            </a:extLst>
          </p:cNvPr>
          <p:cNvSpPr txBox="1"/>
          <p:nvPr/>
        </p:nvSpPr>
        <p:spPr>
          <a:xfrm>
            <a:off x="6273800" y="4575221"/>
            <a:ext cx="106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70B89C-31D8-4838-B472-E1B093667183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4750386" y="4607864"/>
            <a:ext cx="1523414" cy="15202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1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271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EKAJ</dc:creator>
  <cp:lastModifiedBy>EKAJ</cp:lastModifiedBy>
  <cp:revision>225</cp:revision>
  <dcterms:created xsi:type="dcterms:W3CDTF">2021-02-10T13:36:55Z</dcterms:created>
  <dcterms:modified xsi:type="dcterms:W3CDTF">2021-02-26T13:23:04Z</dcterms:modified>
</cp:coreProperties>
</file>