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66" r:id="rId7"/>
    <p:sldId id="259" r:id="rId8"/>
    <p:sldId id="268" r:id="rId9"/>
    <p:sldId id="260" r:id="rId10"/>
    <p:sldId id="261" r:id="rId11"/>
    <p:sldId id="267" r:id="rId12"/>
    <p:sldId id="262" r:id="rId13"/>
    <p:sldId id="263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6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6372-0B08-4341-8240-47E71CC69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DA5C7-E4A6-49A7-86FE-5E594F1C7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C523-B5D0-47E6-81F6-CF0E852D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8B44-578A-44D5-833F-8E8200234E96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1977A-0160-4DFB-A257-D4965FDC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72BE0-599A-4E04-9358-27187698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1499-C5E2-4D44-9C9D-F958DCC01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85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D380-F8F2-4E35-92F9-58895AC5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319F5-C7DD-49C4-A91D-56F6E78DE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5E848-AA8B-478A-8F6B-4DBF451A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8B44-578A-44D5-833F-8E8200234E96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AA339-E3A5-47BF-8B90-BB4F2CCB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2A2C2-94EA-43D4-BC00-A6EB63EB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1499-C5E2-4D44-9C9D-F958DCC01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0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157AC-6C67-4D4B-990F-22C04C295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FD02C-C943-4B2C-923B-26587CBF6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9288F-0447-4283-ADE6-1AAD8480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8B44-578A-44D5-833F-8E8200234E96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95A5B-9EE7-4CF5-AF09-2C89D902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C45C8-65A0-4DE1-A8CF-8739075E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1499-C5E2-4D44-9C9D-F958DCC01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64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356D-A952-4BCD-A3E4-FD43AA29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E34B1-3A2D-4FC0-B0F2-DD2FDD598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3E4C3-ADE9-491F-9335-BBDF3F6D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8B44-578A-44D5-833F-8E8200234E96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1A16E-CA81-4A52-AC6B-224EC164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7D486-898A-4F13-96B9-AF85914D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1499-C5E2-4D44-9C9D-F958DCC01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89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DE4F-8601-43A9-9F5F-04928398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B57CE-46DE-4931-8618-9A211A84D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7A74E-95A3-4793-BA35-BC1D0C2F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8B44-578A-44D5-833F-8E8200234E96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7902D-5275-4781-B6F7-E67F4696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44F4F-51A5-4DA0-9AC5-9523FB2A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1499-C5E2-4D44-9C9D-F958DCC01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22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454A-C664-45C8-81EB-E1AB0719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429E-1297-4022-9AB8-6CAA82153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FB319-A3E3-4610-AD5D-A0A8714B1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31B8E-4123-404A-91EE-CC044612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8B44-578A-44D5-833F-8E8200234E96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C658C-D253-4215-A98E-DE9DDDDC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2422B-535F-4083-ADA3-18B2058D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1499-C5E2-4D44-9C9D-F958DCC01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80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BC45-E34A-420A-8474-3FFA438D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5593F-36D7-40AB-919D-E322AD988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037D1-D7B3-457E-8850-9FF978702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33461-9198-4859-8D6E-363113F4C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EBA79-52D8-4BE1-B100-188B2BD5D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F48DB-32B1-4DB2-B661-57F58FC0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8B44-578A-44D5-833F-8E8200234E96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48E90-02E6-4E31-A42A-8AE0F901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F9796-F331-4D1A-8E2D-F786F270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1499-C5E2-4D44-9C9D-F958DCC01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42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6A95-12D4-404E-96D3-2DA89B49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44F87-8672-49E9-8E65-06106D33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8B44-578A-44D5-833F-8E8200234E96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F58D9-8AED-467E-987D-085E46B9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9F2C0-EE1D-4085-B0B3-3098A300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1499-C5E2-4D44-9C9D-F958DCC01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70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F8700-6A4C-43C3-A595-6402E3A5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8B44-578A-44D5-833F-8E8200234E96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3CE0F4-C2E0-4339-903C-2C02CB70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E2A9E-88A4-4013-87D4-65B1B43D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1499-C5E2-4D44-9C9D-F958DCC01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87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BCF0-69A6-4ADE-A56C-2C1E25AE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5D2D-7C3E-40F5-8298-806026466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B2B85-4678-4158-B1AA-329D4E719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3823E-9109-424D-9386-A66B4096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8B44-578A-44D5-833F-8E8200234E96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CC771-E656-4E0F-9A6B-9B69C836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A5C77-ECF2-45E4-937A-D871E7C4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1499-C5E2-4D44-9C9D-F958DCC01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63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7207-C1B9-4FA3-A262-D6D98FDA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FB779-0EA4-43C7-8388-4960A0000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A257-0B1E-4B51-8CF7-6C4807AAA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1948D-7AB8-4F1B-BBF6-05FCAB1C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8B44-578A-44D5-833F-8E8200234E96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C827C-C268-4068-A181-9AD155AB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38811-B53B-4950-A90A-73B9203B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1499-C5E2-4D44-9C9D-F958DCC01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41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6B9E3-9495-4B4D-94FB-E57B32FB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5C6B3-B36F-40A1-9481-45E832324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2EF51-9F21-4CCF-B45F-AF8812AB3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A8B44-578A-44D5-833F-8E8200234E96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A2782-7C5F-4C03-9367-49167DE75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0FAFD-2F4D-4E5E-8645-D5EEBEF14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1499-C5E2-4D44-9C9D-F958DCC01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77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0.png"/><Relationship Id="rId7" Type="http://schemas.openxmlformats.org/officeDocument/2006/relationships/image" Target="../media/image2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62.jpeg"/><Relationship Id="rId10" Type="http://schemas.openxmlformats.org/officeDocument/2006/relationships/image" Target="../media/image63.jpeg"/><Relationship Id="rId4" Type="http://schemas.openxmlformats.org/officeDocument/2006/relationships/image" Target="../media/image61.svg"/><Relationship Id="rId9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20.svg"/><Relationship Id="rId18" Type="http://schemas.openxmlformats.org/officeDocument/2006/relationships/image" Target="../media/image70.svg"/><Relationship Id="rId3" Type="http://schemas.openxmlformats.org/officeDocument/2006/relationships/image" Target="../media/image64.png"/><Relationship Id="rId7" Type="http://schemas.openxmlformats.org/officeDocument/2006/relationships/image" Target="../media/image60.png"/><Relationship Id="rId12" Type="http://schemas.openxmlformats.org/officeDocument/2006/relationships/image" Target="../media/image19.png"/><Relationship Id="rId17" Type="http://schemas.openxmlformats.org/officeDocument/2006/relationships/image" Target="../media/image69.png"/><Relationship Id="rId2" Type="http://schemas.openxmlformats.org/officeDocument/2006/relationships/image" Target="../media/image3.png"/><Relationship Id="rId16" Type="http://schemas.openxmlformats.org/officeDocument/2006/relationships/image" Target="../media/image68.jpeg"/><Relationship Id="rId20" Type="http://schemas.openxmlformats.org/officeDocument/2006/relationships/image" Target="../media/image3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svg"/><Relationship Id="rId11" Type="http://schemas.openxmlformats.org/officeDocument/2006/relationships/image" Target="../media/image62.jpeg"/><Relationship Id="rId5" Type="http://schemas.openxmlformats.org/officeDocument/2006/relationships/image" Target="../media/image66.png"/><Relationship Id="rId15" Type="http://schemas.openxmlformats.org/officeDocument/2006/relationships/image" Target="../media/image31.svg"/><Relationship Id="rId10" Type="http://schemas.openxmlformats.org/officeDocument/2006/relationships/image" Target="../media/image11.svg"/><Relationship Id="rId19" Type="http://schemas.openxmlformats.org/officeDocument/2006/relationships/image" Target="../media/image38.png"/><Relationship Id="rId4" Type="http://schemas.openxmlformats.org/officeDocument/2006/relationships/image" Target="../media/image65.svg"/><Relationship Id="rId9" Type="http://schemas.openxmlformats.org/officeDocument/2006/relationships/image" Target="../media/image10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20.svg"/><Relationship Id="rId18" Type="http://schemas.openxmlformats.org/officeDocument/2006/relationships/image" Target="../media/image70.svg"/><Relationship Id="rId26" Type="http://schemas.openxmlformats.org/officeDocument/2006/relationships/image" Target="../media/image54.svg"/><Relationship Id="rId3" Type="http://schemas.openxmlformats.org/officeDocument/2006/relationships/image" Target="../media/image64.png"/><Relationship Id="rId21" Type="http://schemas.openxmlformats.org/officeDocument/2006/relationships/image" Target="../media/image49.png"/><Relationship Id="rId7" Type="http://schemas.openxmlformats.org/officeDocument/2006/relationships/image" Target="../media/image60.png"/><Relationship Id="rId12" Type="http://schemas.openxmlformats.org/officeDocument/2006/relationships/image" Target="../media/image19.png"/><Relationship Id="rId17" Type="http://schemas.openxmlformats.org/officeDocument/2006/relationships/image" Target="../media/image69.png"/><Relationship Id="rId25" Type="http://schemas.openxmlformats.org/officeDocument/2006/relationships/image" Target="../media/image53.png"/><Relationship Id="rId2" Type="http://schemas.openxmlformats.org/officeDocument/2006/relationships/image" Target="../media/image3.png"/><Relationship Id="rId16" Type="http://schemas.openxmlformats.org/officeDocument/2006/relationships/image" Target="../media/image68.jpeg"/><Relationship Id="rId20" Type="http://schemas.openxmlformats.org/officeDocument/2006/relationships/image" Target="../media/image3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svg"/><Relationship Id="rId11" Type="http://schemas.openxmlformats.org/officeDocument/2006/relationships/image" Target="../media/image62.jpeg"/><Relationship Id="rId24" Type="http://schemas.openxmlformats.org/officeDocument/2006/relationships/image" Target="../media/image52.svg"/><Relationship Id="rId5" Type="http://schemas.openxmlformats.org/officeDocument/2006/relationships/image" Target="../media/image66.png"/><Relationship Id="rId15" Type="http://schemas.openxmlformats.org/officeDocument/2006/relationships/image" Target="../media/image31.svg"/><Relationship Id="rId23" Type="http://schemas.openxmlformats.org/officeDocument/2006/relationships/image" Target="../media/image51.png"/><Relationship Id="rId10" Type="http://schemas.openxmlformats.org/officeDocument/2006/relationships/image" Target="../media/image11.svg"/><Relationship Id="rId19" Type="http://schemas.openxmlformats.org/officeDocument/2006/relationships/image" Target="../media/image38.png"/><Relationship Id="rId4" Type="http://schemas.openxmlformats.org/officeDocument/2006/relationships/image" Target="../media/image65.svg"/><Relationship Id="rId9" Type="http://schemas.openxmlformats.org/officeDocument/2006/relationships/image" Target="../media/image10.png"/><Relationship Id="rId14" Type="http://schemas.openxmlformats.org/officeDocument/2006/relationships/image" Target="../media/image30.png"/><Relationship Id="rId22" Type="http://schemas.openxmlformats.org/officeDocument/2006/relationships/image" Target="../media/image5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13" Type="http://schemas.openxmlformats.org/officeDocument/2006/relationships/image" Target="../media/image20.svg"/><Relationship Id="rId18" Type="http://schemas.openxmlformats.org/officeDocument/2006/relationships/image" Target="../media/image77.png"/><Relationship Id="rId3" Type="http://schemas.openxmlformats.org/officeDocument/2006/relationships/image" Target="../media/image64.png"/><Relationship Id="rId7" Type="http://schemas.openxmlformats.org/officeDocument/2006/relationships/image" Target="../media/image71.png"/><Relationship Id="rId12" Type="http://schemas.openxmlformats.org/officeDocument/2006/relationships/image" Target="../media/image19.png"/><Relationship Id="rId17" Type="http://schemas.openxmlformats.org/officeDocument/2006/relationships/image" Target="../media/image76.svg"/><Relationship Id="rId2" Type="http://schemas.openxmlformats.org/officeDocument/2006/relationships/image" Target="../media/image3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svg"/><Relationship Id="rId11" Type="http://schemas.openxmlformats.org/officeDocument/2006/relationships/image" Target="../media/image62.jpeg"/><Relationship Id="rId5" Type="http://schemas.openxmlformats.org/officeDocument/2006/relationships/image" Target="../media/image66.png"/><Relationship Id="rId15" Type="http://schemas.openxmlformats.org/officeDocument/2006/relationships/image" Target="../media/image74.svg"/><Relationship Id="rId10" Type="http://schemas.openxmlformats.org/officeDocument/2006/relationships/image" Target="../media/image11.svg"/><Relationship Id="rId19" Type="http://schemas.openxmlformats.org/officeDocument/2006/relationships/image" Target="../media/image78.svg"/><Relationship Id="rId4" Type="http://schemas.openxmlformats.org/officeDocument/2006/relationships/image" Target="../media/image65.svg"/><Relationship Id="rId9" Type="http://schemas.openxmlformats.org/officeDocument/2006/relationships/image" Target="../media/image10.png"/><Relationship Id="rId14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81.png"/><Relationship Id="rId18" Type="http://schemas.openxmlformats.org/officeDocument/2006/relationships/image" Target="../media/image83.jpeg"/><Relationship Id="rId3" Type="http://schemas.openxmlformats.org/officeDocument/2006/relationships/image" Target="../media/image64.png"/><Relationship Id="rId7" Type="http://schemas.openxmlformats.org/officeDocument/2006/relationships/image" Target="../media/image19.png"/><Relationship Id="rId12" Type="http://schemas.openxmlformats.org/officeDocument/2006/relationships/image" Target="../media/image80.svg"/><Relationship Id="rId17" Type="http://schemas.openxmlformats.org/officeDocument/2006/relationships/image" Target="../media/image31.svg"/><Relationship Id="rId2" Type="http://schemas.openxmlformats.org/officeDocument/2006/relationships/image" Target="../media/image3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79.png"/><Relationship Id="rId5" Type="http://schemas.openxmlformats.org/officeDocument/2006/relationships/image" Target="../media/image10.png"/><Relationship Id="rId15" Type="http://schemas.openxmlformats.org/officeDocument/2006/relationships/image" Target="../media/image55.svg"/><Relationship Id="rId10" Type="http://schemas.openxmlformats.org/officeDocument/2006/relationships/image" Target="../media/image22.svg"/><Relationship Id="rId4" Type="http://schemas.openxmlformats.org/officeDocument/2006/relationships/image" Target="../media/image65.svg"/><Relationship Id="rId9" Type="http://schemas.openxmlformats.org/officeDocument/2006/relationships/image" Target="../media/image21.png"/><Relationship Id="rId14" Type="http://schemas.openxmlformats.org/officeDocument/2006/relationships/image" Target="../media/image8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7.svg"/><Relationship Id="rId4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jpeg"/><Relationship Id="rId13" Type="http://schemas.openxmlformats.org/officeDocument/2006/relationships/image" Target="../media/image33.jpeg"/><Relationship Id="rId3" Type="http://schemas.openxmlformats.org/officeDocument/2006/relationships/image" Target="../media/image19.png"/><Relationship Id="rId7" Type="http://schemas.openxmlformats.org/officeDocument/2006/relationships/image" Target="../media/image85.jpeg"/><Relationship Id="rId12" Type="http://schemas.openxmlformats.org/officeDocument/2006/relationships/image" Target="../media/image3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11" Type="http://schemas.openxmlformats.org/officeDocument/2006/relationships/image" Target="../media/image24.jpeg"/><Relationship Id="rId5" Type="http://schemas.openxmlformats.org/officeDocument/2006/relationships/image" Target="../media/image30.png"/><Relationship Id="rId10" Type="http://schemas.openxmlformats.org/officeDocument/2006/relationships/image" Target="../media/image45.jpeg"/><Relationship Id="rId4" Type="http://schemas.openxmlformats.org/officeDocument/2006/relationships/image" Target="../media/image20.svg"/><Relationship Id="rId9" Type="http://schemas.openxmlformats.org/officeDocument/2006/relationships/image" Target="../media/image68.jpeg"/><Relationship Id="rId14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68.jpeg"/><Relationship Id="rId3" Type="http://schemas.openxmlformats.org/officeDocument/2006/relationships/image" Target="../media/image19.png"/><Relationship Id="rId7" Type="http://schemas.openxmlformats.org/officeDocument/2006/relationships/image" Target="../media/image38.png"/><Relationship Id="rId12" Type="http://schemas.openxmlformats.org/officeDocument/2006/relationships/image" Target="../media/image4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11" Type="http://schemas.openxmlformats.org/officeDocument/2006/relationships/image" Target="../media/image40.png"/><Relationship Id="rId5" Type="http://schemas.openxmlformats.org/officeDocument/2006/relationships/image" Target="../media/image30.png"/><Relationship Id="rId10" Type="http://schemas.openxmlformats.org/officeDocument/2006/relationships/image" Target="../media/image70.svg"/><Relationship Id="rId4" Type="http://schemas.openxmlformats.org/officeDocument/2006/relationships/image" Target="../media/image20.svg"/><Relationship Id="rId9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3.svg"/><Relationship Id="rId18" Type="http://schemas.openxmlformats.org/officeDocument/2006/relationships/image" Target="../media/image18.sv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11" Type="http://schemas.openxmlformats.org/officeDocument/2006/relationships/image" Target="../media/image3.png"/><Relationship Id="rId5" Type="http://schemas.openxmlformats.org/officeDocument/2006/relationships/image" Target="../media/image7.svg"/><Relationship Id="rId15" Type="http://schemas.openxmlformats.org/officeDocument/2006/relationships/image" Target="../media/image15.svg"/><Relationship Id="rId10" Type="http://schemas.openxmlformats.org/officeDocument/2006/relationships/image" Target="../media/image11.sv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5.jpeg"/><Relationship Id="rId3" Type="http://schemas.openxmlformats.org/officeDocument/2006/relationships/image" Target="../media/image19.png"/><Relationship Id="rId7" Type="http://schemas.openxmlformats.org/officeDocument/2006/relationships/image" Target="../media/image22.svg"/><Relationship Id="rId12" Type="http://schemas.openxmlformats.org/officeDocument/2006/relationships/slide" Target="slide4.xml"/><Relationship Id="rId2" Type="http://schemas.openxmlformats.org/officeDocument/2006/relationships/image" Target="../media/image3.png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4.jpeg"/><Relationship Id="rId5" Type="http://schemas.openxmlformats.org/officeDocument/2006/relationships/slide" Target="slide8.xml"/><Relationship Id="rId15" Type="http://schemas.openxmlformats.org/officeDocument/2006/relationships/image" Target="../media/image26.png"/><Relationship Id="rId10" Type="http://schemas.openxmlformats.org/officeDocument/2006/relationships/image" Target="../media/image23.png"/><Relationship Id="rId4" Type="http://schemas.openxmlformats.org/officeDocument/2006/relationships/image" Target="../media/image20.svg"/><Relationship Id="rId9" Type="http://schemas.openxmlformats.org/officeDocument/2006/relationships/image" Target="../media/image11.svg"/><Relationship Id="rId1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5.jpeg"/><Relationship Id="rId18" Type="http://schemas.openxmlformats.org/officeDocument/2006/relationships/image" Target="../media/image40.png"/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12" Type="http://schemas.openxmlformats.org/officeDocument/2006/relationships/image" Target="../media/image34.jpeg"/><Relationship Id="rId17" Type="http://schemas.openxmlformats.org/officeDocument/2006/relationships/image" Target="../media/image39.svg"/><Relationship Id="rId2" Type="http://schemas.openxmlformats.org/officeDocument/2006/relationships/image" Target="../media/image3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11" Type="http://schemas.openxmlformats.org/officeDocument/2006/relationships/image" Target="../media/image33.jpeg"/><Relationship Id="rId5" Type="http://schemas.openxmlformats.org/officeDocument/2006/relationships/image" Target="../media/image28.png"/><Relationship Id="rId15" Type="http://schemas.openxmlformats.org/officeDocument/2006/relationships/image" Target="../media/image37.svg"/><Relationship Id="rId10" Type="http://schemas.openxmlformats.org/officeDocument/2006/relationships/image" Target="../media/image32.jpeg"/><Relationship Id="rId19" Type="http://schemas.openxmlformats.org/officeDocument/2006/relationships/image" Target="../media/image41.svg"/><Relationship Id="rId4" Type="http://schemas.openxmlformats.org/officeDocument/2006/relationships/image" Target="../media/image20.svg"/><Relationship Id="rId9" Type="http://schemas.openxmlformats.org/officeDocument/2006/relationships/image" Target="../media/image24.jpe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jpeg"/><Relationship Id="rId3" Type="http://schemas.openxmlformats.org/officeDocument/2006/relationships/image" Target="../media/image19.png"/><Relationship Id="rId7" Type="http://schemas.openxmlformats.org/officeDocument/2006/relationships/image" Target="../media/image37.svg"/><Relationship Id="rId12" Type="http://schemas.openxmlformats.org/officeDocument/2006/relationships/image" Target="../media/image44.jpeg"/><Relationship Id="rId17" Type="http://schemas.openxmlformats.org/officeDocument/2006/relationships/image" Target="../media/image41.svg"/><Relationship Id="rId2" Type="http://schemas.openxmlformats.org/officeDocument/2006/relationships/image" Target="../media/image3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31.svg"/><Relationship Id="rId5" Type="http://schemas.openxmlformats.org/officeDocument/2006/relationships/slide" Target="slide6.xml"/><Relationship Id="rId15" Type="http://schemas.openxmlformats.org/officeDocument/2006/relationships/image" Target="../media/image25.jpeg"/><Relationship Id="rId10" Type="http://schemas.openxmlformats.org/officeDocument/2006/relationships/image" Target="../media/image30.png"/><Relationship Id="rId4" Type="http://schemas.openxmlformats.org/officeDocument/2006/relationships/image" Target="../media/image20.svg"/><Relationship Id="rId9" Type="http://schemas.openxmlformats.org/officeDocument/2006/relationships/image" Target="../media/image43.svg"/><Relationship Id="rId14" Type="http://schemas.openxmlformats.org/officeDocument/2006/relationships/image" Target="../media/image4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30.png"/><Relationship Id="rId18" Type="http://schemas.openxmlformats.org/officeDocument/2006/relationships/image" Target="../media/image45.jpeg"/><Relationship Id="rId26" Type="http://schemas.openxmlformats.org/officeDocument/2006/relationships/image" Target="../media/image53.png"/><Relationship Id="rId3" Type="http://schemas.openxmlformats.org/officeDocument/2006/relationships/image" Target="../media/image19.png"/><Relationship Id="rId21" Type="http://schemas.openxmlformats.org/officeDocument/2006/relationships/image" Target="../media/image41.svg"/><Relationship Id="rId7" Type="http://schemas.openxmlformats.org/officeDocument/2006/relationships/image" Target="../media/image38.png"/><Relationship Id="rId12" Type="http://schemas.openxmlformats.org/officeDocument/2006/relationships/image" Target="../media/image50.svg"/><Relationship Id="rId17" Type="http://schemas.openxmlformats.org/officeDocument/2006/relationships/image" Target="../media/image44.jpeg"/><Relationship Id="rId25" Type="http://schemas.openxmlformats.org/officeDocument/2006/relationships/image" Target="../media/image52.svg"/><Relationship Id="rId2" Type="http://schemas.openxmlformats.org/officeDocument/2006/relationships/image" Target="../media/image3.png"/><Relationship Id="rId16" Type="http://schemas.openxmlformats.org/officeDocument/2006/relationships/image" Target="../media/image11.sv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svg"/><Relationship Id="rId11" Type="http://schemas.openxmlformats.org/officeDocument/2006/relationships/image" Target="../media/image49.png"/><Relationship Id="rId24" Type="http://schemas.openxmlformats.org/officeDocument/2006/relationships/image" Target="../media/image51.png"/><Relationship Id="rId5" Type="http://schemas.openxmlformats.org/officeDocument/2006/relationships/image" Target="../media/image47.png"/><Relationship Id="rId15" Type="http://schemas.openxmlformats.org/officeDocument/2006/relationships/image" Target="../media/image10.png"/><Relationship Id="rId23" Type="http://schemas.openxmlformats.org/officeDocument/2006/relationships/image" Target="../media/image37.svg"/><Relationship Id="rId10" Type="http://schemas.openxmlformats.org/officeDocument/2006/relationships/image" Target="../media/image29.svg"/><Relationship Id="rId19" Type="http://schemas.openxmlformats.org/officeDocument/2006/relationships/image" Target="../media/image46.jpeg"/><Relationship Id="rId4" Type="http://schemas.openxmlformats.org/officeDocument/2006/relationships/image" Target="../media/image20.svg"/><Relationship Id="rId9" Type="http://schemas.openxmlformats.org/officeDocument/2006/relationships/image" Target="../media/image28.png"/><Relationship Id="rId14" Type="http://schemas.openxmlformats.org/officeDocument/2006/relationships/image" Target="../media/image31.svg"/><Relationship Id="rId22" Type="http://schemas.openxmlformats.org/officeDocument/2006/relationships/image" Target="../media/image36.png"/><Relationship Id="rId27" Type="http://schemas.openxmlformats.org/officeDocument/2006/relationships/image" Target="../media/image5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46.jpeg"/><Relationship Id="rId18" Type="http://schemas.openxmlformats.org/officeDocument/2006/relationships/image" Target="../media/image50.svg"/><Relationship Id="rId3" Type="http://schemas.openxmlformats.org/officeDocument/2006/relationships/image" Target="../media/image19.png"/><Relationship Id="rId21" Type="http://schemas.openxmlformats.org/officeDocument/2006/relationships/image" Target="../media/image51.png"/><Relationship Id="rId7" Type="http://schemas.openxmlformats.org/officeDocument/2006/relationships/image" Target="../media/image42.png"/><Relationship Id="rId12" Type="http://schemas.openxmlformats.org/officeDocument/2006/relationships/image" Target="../media/image45.jpeg"/><Relationship Id="rId17" Type="http://schemas.openxmlformats.org/officeDocument/2006/relationships/image" Target="../media/image49.png"/><Relationship Id="rId2" Type="http://schemas.openxmlformats.org/officeDocument/2006/relationships/image" Target="../media/image3.png"/><Relationship Id="rId16" Type="http://schemas.openxmlformats.org/officeDocument/2006/relationships/image" Target="../media/image41.svg"/><Relationship Id="rId20" Type="http://schemas.openxmlformats.org/officeDocument/2006/relationships/image" Target="../media/image1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11" Type="http://schemas.openxmlformats.org/officeDocument/2006/relationships/image" Target="../media/image44.jpeg"/><Relationship Id="rId24" Type="http://schemas.openxmlformats.org/officeDocument/2006/relationships/image" Target="../media/image54.svg"/><Relationship Id="rId5" Type="http://schemas.openxmlformats.org/officeDocument/2006/relationships/image" Target="../media/image36.png"/><Relationship Id="rId15" Type="http://schemas.openxmlformats.org/officeDocument/2006/relationships/image" Target="../media/image40.png"/><Relationship Id="rId23" Type="http://schemas.openxmlformats.org/officeDocument/2006/relationships/image" Target="../media/image53.png"/><Relationship Id="rId10" Type="http://schemas.openxmlformats.org/officeDocument/2006/relationships/image" Target="../media/image31.svg"/><Relationship Id="rId19" Type="http://schemas.openxmlformats.org/officeDocument/2006/relationships/image" Target="../media/image10.png"/><Relationship Id="rId4" Type="http://schemas.openxmlformats.org/officeDocument/2006/relationships/image" Target="../media/image20.svg"/><Relationship Id="rId9" Type="http://schemas.openxmlformats.org/officeDocument/2006/relationships/image" Target="../media/image30.png"/><Relationship Id="rId14" Type="http://schemas.openxmlformats.org/officeDocument/2006/relationships/image" Target="../media/image25.jpeg"/><Relationship Id="rId22" Type="http://schemas.openxmlformats.org/officeDocument/2006/relationships/image" Target="../media/image5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11.svg"/><Relationship Id="rId5" Type="http://schemas.openxmlformats.org/officeDocument/2006/relationships/image" Target="../media/image21.png"/><Relationship Id="rId10" Type="http://schemas.openxmlformats.org/officeDocument/2006/relationships/image" Target="../media/image31.svg"/><Relationship Id="rId4" Type="http://schemas.openxmlformats.org/officeDocument/2006/relationships/image" Target="../media/image20.sv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13" Type="http://schemas.openxmlformats.org/officeDocument/2006/relationships/image" Target="../media/image11.svg"/><Relationship Id="rId18" Type="http://schemas.openxmlformats.org/officeDocument/2006/relationships/image" Target="../media/image51.png"/><Relationship Id="rId3" Type="http://schemas.openxmlformats.org/officeDocument/2006/relationships/image" Target="../media/image19.png"/><Relationship Id="rId21" Type="http://schemas.openxmlformats.org/officeDocument/2006/relationships/image" Target="../media/image57.svg"/><Relationship Id="rId7" Type="http://schemas.openxmlformats.org/officeDocument/2006/relationships/image" Target="../media/image10.png"/><Relationship Id="rId12" Type="http://schemas.openxmlformats.org/officeDocument/2006/relationships/image" Target="../media/image50.svg"/><Relationship Id="rId17" Type="http://schemas.openxmlformats.org/officeDocument/2006/relationships/image" Target="../media/image54.svg"/><Relationship Id="rId2" Type="http://schemas.openxmlformats.org/officeDocument/2006/relationships/image" Target="../media/image3.png"/><Relationship Id="rId16" Type="http://schemas.openxmlformats.org/officeDocument/2006/relationships/image" Target="../media/image5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49.png"/><Relationship Id="rId5" Type="http://schemas.openxmlformats.org/officeDocument/2006/relationships/image" Target="../media/image21.png"/><Relationship Id="rId15" Type="http://schemas.openxmlformats.org/officeDocument/2006/relationships/image" Target="../media/image39.svg"/><Relationship Id="rId23" Type="http://schemas.openxmlformats.org/officeDocument/2006/relationships/image" Target="../media/image59.svg"/><Relationship Id="rId10" Type="http://schemas.openxmlformats.org/officeDocument/2006/relationships/image" Target="../media/image31.svg"/><Relationship Id="rId19" Type="http://schemas.openxmlformats.org/officeDocument/2006/relationships/image" Target="../media/image52.svg"/><Relationship Id="rId4" Type="http://schemas.openxmlformats.org/officeDocument/2006/relationships/image" Target="../media/image20.svg"/><Relationship Id="rId9" Type="http://schemas.openxmlformats.org/officeDocument/2006/relationships/image" Target="../media/image30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oading outline">
            <a:extLst>
              <a:ext uri="{FF2B5EF4-FFF2-40B4-BE49-F238E27FC236}">
                <a16:creationId xmlns:a16="http://schemas.microsoft.com/office/drawing/2014/main" id="{BAB56ED0-C2B0-4C31-A94E-1B2EAFD67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5244" y="3901055"/>
            <a:ext cx="914400" cy="91440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276DD231-4DEE-47B7-A3AA-FE3BF5577F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2657064" y="1647488"/>
            <a:ext cx="5830759" cy="3695134"/>
          </a:xfrm>
          <a:prstGeom prst="rect">
            <a:avLst/>
          </a:prstGeom>
        </p:spPr>
      </p:pic>
      <p:pic>
        <p:nvPicPr>
          <p:cNvPr id="6" name="Picture 5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C20CFD56-8177-4759-BE74-6F373909C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617" y="2521673"/>
            <a:ext cx="3699394" cy="1522036"/>
          </a:xfrm>
          <a:prstGeom prst="rect">
            <a:avLst/>
          </a:prstGeom>
        </p:spPr>
      </p:pic>
      <p:pic>
        <p:nvPicPr>
          <p:cNvPr id="7" name="Graphic 6" descr="Loading outline">
            <a:extLst>
              <a:ext uri="{FF2B5EF4-FFF2-40B4-BE49-F238E27FC236}">
                <a16:creationId xmlns:a16="http://schemas.microsoft.com/office/drawing/2014/main" id="{3F6B3B2A-E1C2-44F6-842E-9F35FC4E9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969" y="3934910"/>
            <a:ext cx="1118690" cy="11186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342448-77BB-4C99-8FE5-7910BA540B5A}"/>
              </a:ext>
            </a:extLst>
          </p:cNvPr>
          <p:cNvSpPr/>
          <p:nvPr/>
        </p:nvSpPr>
        <p:spPr>
          <a:xfrm>
            <a:off x="6842411" y="-389172"/>
            <a:ext cx="3727386" cy="77684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7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1A7CDE-B110-40FB-BC5E-C458485BEC90}"/>
              </a:ext>
            </a:extLst>
          </p:cNvPr>
          <p:cNvSpPr/>
          <p:nvPr/>
        </p:nvSpPr>
        <p:spPr>
          <a:xfrm>
            <a:off x="3974510" y="475962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EC597-5B59-4517-BAAC-7FD7ECD5CB76}"/>
              </a:ext>
            </a:extLst>
          </p:cNvPr>
          <p:cNvSpPr txBox="1"/>
          <p:nvPr/>
        </p:nvSpPr>
        <p:spPr>
          <a:xfrm>
            <a:off x="3989157" y="508606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CF3B85E6-796C-4DD2-B3E9-3ACE1F4D9A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9869157" y="-1867518"/>
            <a:ext cx="749597" cy="3664311"/>
          </a:xfrm>
          <a:prstGeom prst="rect">
            <a:avLst/>
          </a:prstGeom>
        </p:spPr>
      </p:pic>
      <p:pic>
        <p:nvPicPr>
          <p:cNvPr id="8" name="Graphic 7" descr="Volume outline">
            <a:extLst>
              <a:ext uri="{FF2B5EF4-FFF2-40B4-BE49-F238E27FC236}">
                <a16:creationId xmlns:a16="http://schemas.microsoft.com/office/drawing/2014/main" id="{56F16BC3-D940-47E6-8BEA-93C4E3B2C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7419" y="5848647"/>
            <a:ext cx="458960" cy="458960"/>
          </a:xfrm>
          <a:prstGeom prst="rect">
            <a:avLst/>
          </a:prstGeom>
        </p:spPr>
      </p:pic>
      <p:pic>
        <p:nvPicPr>
          <p:cNvPr id="11" name="Picture 2" descr="Image result for android camera view">
            <a:extLst>
              <a:ext uri="{FF2B5EF4-FFF2-40B4-BE49-F238E27FC236}">
                <a16:creationId xmlns:a16="http://schemas.microsoft.com/office/drawing/2014/main" id="{A1B11875-5647-406B-BF3F-F463DD4034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4" t="10253" r="1213" b="22044"/>
          <a:stretch/>
        </p:blipFill>
        <p:spPr bwMode="auto">
          <a:xfrm>
            <a:off x="-466456" y="1066733"/>
            <a:ext cx="3715282" cy="496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Home outline">
            <a:extLst>
              <a:ext uri="{FF2B5EF4-FFF2-40B4-BE49-F238E27FC236}">
                <a16:creationId xmlns:a16="http://schemas.microsoft.com/office/drawing/2014/main" id="{7E042709-A1E3-4F45-9BE7-75157956EB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50612" y="-254244"/>
            <a:ext cx="586685" cy="586685"/>
          </a:xfrm>
          <a:prstGeom prst="rect">
            <a:avLst/>
          </a:prstGeom>
        </p:spPr>
      </p:pic>
      <p:pic>
        <p:nvPicPr>
          <p:cNvPr id="13" name="Graphic 12" descr="Back with solid fill">
            <a:extLst>
              <a:ext uri="{FF2B5EF4-FFF2-40B4-BE49-F238E27FC236}">
                <a16:creationId xmlns:a16="http://schemas.microsoft.com/office/drawing/2014/main" id="{CAA36B6D-1FF4-4007-87BF-EF895F4CB7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89867" y="-213770"/>
            <a:ext cx="505736" cy="50573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92DB1A-462B-4CD1-9BA0-B431DF416BC9}"/>
              </a:ext>
            </a:extLst>
          </p:cNvPr>
          <p:cNvSpPr/>
          <p:nvPr/>
        </p:nvSpPr>
        <p:spPr>
          <a:xfrm>
            <a:off x="8380265" y="-448737"/>
            <a:ext cx="3727386" cy="77684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Modern Frameless Smartphone Mobile Camera App Screen Template Vector  Illustration ⬇ Vector Image by © EvgeniyZimin | Vector Stock 288988404">
            <a:extLst>
              <a:ext uri="{FF2B5EF4-FFF2-40B4-BE49-F238E27FC236}">
                <a16:creationId xmlns:a16="http://schemas.microsoft.com/office/drawing/2014/main" id="{F5B94B9D-C783-47A4-9580-0F7AF0468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6" t="12294" r="30552" b="13506"/>
          <a:stretch/>
        </p:blipFill>
        <p:spPr bwMode="auto">
          <a:xfrm>
            <a:off x="8427581" y="339436"/>
            <a:ext cx="3680070" cy="698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F469E3-C95E-4E01-9305-B8FC3FDFA2ED}"/>
              </a:ext>
            </a:extLst>
          </p:cNvPr>
          <p:cNvSpPr/>
          <p:nvPr/>
        </p:nvSpPr>
        <p:spPr>
          <a:xfrm>
            <a:off x="4011085" y="408988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1E19A-7CFE-4AFE-A838-E06B12E86684}"/>
              </a:ext>
            </a:extLst>
          </p:cNvPr>
          <p:cNvSpPr txBox="1"/>
          <p:nvPr/>
        </p:nvSpPr>
        <p:spPr>
          <a:xfrm>
            <a:off x="4025732" y="441632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520106DA-0F12-41EA-9839-D8BE7C2B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2942045" y="1529870"/>
            <a:ext cx="5840788" cy="3664311"/>
          </a:xfrm>
          <a:prstGeom prst="rect">
            <a:avLst/>
          </a:prstGeom>
        </p:spPr>
      </p:pic>
      <p:pic>
        <p:nvPicPr>
          <p:cNvPr id="5" name="Graphic 4" descr="Wallet outline">
            <a:extLst>
              <a:ext uri="{FF2B5EF4-FFF2-40B4-BE49-F238E27FC236}">
                <a16:creationId xmlns:a16="http://schemas.microsoft.com/office/drawing/2014/main" id="{E191CA39-81A2-4A20-98C4-997A5E105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6412" y="355416"/>
            <a:ext cx="684250" cy="684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8675AB-EA9A-44AC-A553-65A3DB616867}"/>
              </a:ext>
            </a:extLst>
          </p:cNvPr>
          <p:cNvSpPr txBox="1"/>
          <p:nvPr/>
        </p:nvSpPr>
        <p:spPr>
          <a:xfrm>
            <a:off x="7008164" y="583255"/>
            <a:ext cx="6015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€50.00</a:t>
            </a:r>
          </a:p>
        </p:txBody>
      </p:sp>
      <p:pic>
        <p:nvPicPr>
          <p:cNvPr id="7" name="Graphic 6" descr="Money with solid fill">
            <a:extLst>
              <a:ext uri="{FF2B5EF4-FFF2-40B4-BE49-F238E27FC236}">
                <a16:creationId xmlns:a16="http://schemas.microsoft.com/office/drawing/2014/main" id="{78A169EF-C60E-480A-BD2C-F4500DF55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59519" y="5532140"/>
            <a:ext cx="793785" cy="793785"/>
          </a:xfrm>
          <a:prstGeom prst="rect">
            <a:avLst/>
          </a:prstGeom>
        </p:spPr>
      </p:pic>
      <p:pic>
        <p:nvPicPr>
          <p:cNvPr id="8" name="Graphic 7" descr="Volume outline">
            <a:extLst>
              <a:ext uri="{FF2B5EF4-FFF2-40B4-BE49-F238E27FC236}">
                <a16:creationId xmlns:a16="http://schemas.microsoft.com/office/drawing/2014/main" id="{1321B363-A417-441B-B695-751371E6E6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3994" y="5781673"/>
            <a:ext cx="458960" cy="458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5FA1C5-B076-40B5-AC5E-034B6EAF516A}"/>
              </a:ext>
            </a:extLst>
          </p:cNvPr>
          <p:cNvSpPr txBox="1"/>
          <p:nvPr/>
        </p:nvSpPr>
        <p:spPr>
          <a:xfrm>
            <a:off x="5543107" y="5811098"/>
            <a:ext cx="85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Scan</a:t>
            </a:r>
          </a:p>
        </p:txBody>
      </p:sp>
      <p:pic>
        <p:nvPicPr>
          <p:cNvPr id="10" name="Graphic 9" descr="Volume with solid fill">
            <a:extLst>
              <a:ext uri="{FF2B5EF4-FFF2-40B4-BE49-F238E27FC236}">
                <a16:creationId xmlns:a16="http://schemas.microsoft.com/office/drawing/2014/main" id="{398DE4CA-5842-4D41-BFC1-49964AE94F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57744" y="531035"/>
            <a:ext cx="350420" cy="350420"/>
          </a:xfrm>
          <a:prstGeom prst="rect">
            <a:avLst/>
          </a:prstGeom>
        </p:spPr>
      </p:pic>
      <p:pic>
        <p:nvPicPr>
          <p:cNvPr id="11" name="Picture 2" descr="Image result for android camera view">
            <a:extLst>
              <a:ext uri="{FF2B5EF4-FFF2-40B4-BE49-F238E27FC236}">
                <a16:creationId xmlns:a16="http://schemas.microsoft.com/office/drawing/2014/main" id="{32646C69-AA41-4157-AF55-F2FECA2410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4" t="10253" r="1213" b="22044"/>
          <a:stretch/>
        </p:blipFill>
        <p:spPr bwMode="auto">
          <a:xfrm>
            <a:off x="4023190" y="953450"/>
            <a:ext cx="3664312" cy="464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Home outline">
            <a:extLst>
              <a:ext uri="{FF2B5EF4-FFF2-40B4-BE49-F238E27FC236}">
                <a16:creationId xmlns:a16="http://schemas.microsoft.com/office/drawing/2014/main" id="{29B3DD56-FADE-4F89-9C3A-D3CD6D4F30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7571" y="443608"/>
            <a:ext cx="455549" cy="455549"/>
          </a:xfrm>
          <a:prstGeom prst="rect">
            <a:avLst/>
          </a:prstGeom>
        </p:spPr>
      </p:pic>
      <p:pic>
        <p:nvPicPr>
          <p:cNvPr id="13" name="Graphic 12" descr="Back with solid fill">
            <a:extLst>
              <a:ext uri="{FF2B5EF4-FFF2-40B4-BE49-F238E27FC236}">
                <a16:creationId xmlns:a16="http://schemas.microsoft.com/office/drawing/2014/main" id="{947021D4-639D-45F6-96AF-FEB52EC82F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09775" y="419766"/>
            <a:ext cx="555549" cy="5555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AD57FCB-2CE7-42E9-8159-221DEB51052E}"/>
              </a:ext>
            </a:extLst>
          </p:cNvPr>
          <p:cNvSpPr/>
          <p:nvPr/>
        </p:nvSpPr>
        <p:spPr>
          <a:xfrm>
            <a:off x="4674681" y="1978946"/>
            <a:ext cx="2400194" cy="1993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4" descr="Image result for 50 euro note icon">
            <a:extLst>
              <a:ext uri="{FF2B5EF4-FFF2-40B4-BE49-F238E27FC236}">
                <a16:creationId xmlns:a16="http://schemas.microsoft.com/office/drawing/2014/main" id="{1C87B0FB-EE08-4A52-93E4-8CBFE2ADA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" t="11433" r="2474" b="17764"/>
          <a:stretch/>
        </p:blipFill>
        <p:spPr bwMode="auto">
          <a:xfrm>
            <a:off x="5000001" y="2118408"/>
            <a:ext cx="1698486" cy="9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8FF16D-914A-4E15-825F-E396F7466827}"/>
              </a:ext>
            </a:extLst>
          </p:cNvPr>
          <p:cNvSpPr txBox="1"/>
          <p:nvPr/>
        </p:nvSpPr>
        <p:spPr>
          <a:xfrm>
            <a:off x="6014200" y="2999184"/>
            <a:ext cx="35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pic>
        <p:nvPicPr>
          <p:cNvPr id="17" name="Graphic 16" descr="Close outline">
            <a:extLst>
              <a:ext uri="{FF2B5EF4-FFF2-40B4-BE49-F238E27FC236}">
                <a16:creationId xmlns:a16="http://schemas.microsoft.com/office/drawing/2014/main" id="{547C740F-96A3-4869-877B-ECBB5CEDCE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832954" y="2066635"/>
            <a:ext cx="192024" cy="192024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AFAA7640-FBA6-479F-8182-38538A2AB77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88180" y="3158151"/>
            <a:ext cx="580972" cy="58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9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31ED38-2EC1-4413-A7D6-BA53EA012550}"/>
              </a:ext>
            </a:extLst>
          </p:cNvPr>
          <p:cNvSpPr/>
          <p:nvPr/>
        </p:nvSpPr>
        <p:spPr>
          <a:xfrm>
            <a:off x="4346366" y="415084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7DA61-5080-492D-8679-F162EED4E563}"/>
              </a:ext>
            </a:extLst>
          </p:cNvPr>
          <p:cNvSpPr txBox="1"/>
          <p:nvPr/>
        </p:nvSpPr>
        <p:spPr>
          <a:xfrm>
            <a:off x="4361013" y="447728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51C7DD16-FFE7-421B-A6DF-0490F215C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3277326" y="1535966"/>
            <a:ext cx="5840788" cy="3664311"/>
          </a:xfrm>
          <a:prstGeom prst="rect">
            <a:avLst/>
          </a:prstGeom>
        </p:spPr>
      </p:pic>
      <p:pic>
        <p:nvPicPr>
          <p:cNvPr id="5" name="Graphic 4" descr="Wallet outline">
            <a:extLst>
              <a:ext uri="{FF2B5EF4-FFF2-40B4-BE49-F238E27FC236}">
                <a16:creationId xmlns:a16="http://schemas.microsoft.com/office/drawing/2014/main" id="{4CE1B497-006A-4042-8A28-32E59C41B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1693" y="361512"/>
            <a:ext cx="684250" cy="684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D2E55D-F85D-48E5-AC41-1424170F76D2}"/>
              </a:ext>
            </a:extLst>
          </p:cNvPr>
          <p:cNvSpPr txBox="1"/>
          <p:nvPr/>
        </p:nvSpPr>
        <p:spPr>
          <a:xfrm>
            <a:off x="7343445" y="589351"/>
            <a:ext cx="6015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€50.00</a:t>
            </a:r>
          </a:p>
        </p:txBody>
      </p:sp>
      <p:pic>
        <p:nvPicPr>
          <p:cNvPr id="7" name="Graphic 6" descr="Money with solid fill">
            <a:extLst>
              <a:ext uri="{FF2B5EF4-FFF2-40B4-BE49-F238E27FC236}">
                <a16:creationId xmlns:a16="http://schemas.microsoft.com/office/drawing/2014/main" id="{3BB29871-E372-4D2E-9E3C-26C25C3A6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4800" y="5538236"/>
            <a:ext cx="793785" cy="793785"/>
          </a:xfrm>
          <a:prstGeom prst="rect">
            <a:avLst/>
          </a:prstGeom>
        </p:spPr>
      </p:pic>
      <p:pic>
        <p:nvPicPr>
          <p:cNvPr id="8" name="Graphic 7" descr="Volume outline">
            <a:extLst>
              <a:ext uri="{FF2B5EF4-FFF2-40B4-BE49-F238E27FC236}">
                <a16:creationId xmlns:a16="http://schemas.microsoft.com/office/drawing/2014/main" id="{4810BE68-FD82-474F-880D-A26EB31949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09275" y="5787769"/>
            <a:ext cx="458960" cy="458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7AF66C-36D9-41EE-9C74-66663201BD49}"/>
              </a:ext>
            </a:extLst>
          </p:cNvPr>
          <p:cNvSpPr txBox="1"/>
          <p:nvPr/>
        </p:nvSpPr>
        <p:spPr>
          <a:xfrm>
            <a:off x="5878388" y="5817194"/>
            <a:ext cx="85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Scan</a:t>
            </a:r>
          </a:p>
        </p:txBody>
      </p:sp>
      <p:pic>
        <p:nvPicPr>
          <p:cNvPr id="10" name="Graphic 9" descr="Volume with solid fill">
            <a:extLst>
              <a:ext uri="{FF2B5EF4-FFF2-40B4-BE49-F238E27FC236}">
                <a16:creationId xmlns:a16="http://schemas.microsoft.com/office/drawing/2014/main" id="{16DB92AC-AFF0-4CB5-AB19-C60744CBF4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93025" y="537131"/>
            <a:ext cx="350420" cy="350420"/>
          </a:xfrm>
          <a:prstGeom prst="rect">
            <a:avLst/>
          </a:prstGeom>
        </p:spPr>
      </p:pic>
      <p:pic>
        <p:nvPicPr>
          <p:cNvPr id="11" name="Picture 2" descr="Image result for android camera view">
            <a:extLst>
              <a:ext uri="{FF2B5EF4-FFF2-40B4-BE49-F238E27FC236}">
                <a16:creationId xmlns:a16="http://schemas.microsoft.com/office/drawing/2014/main" id="{927FEBBC-DE71-47B6-8178-4CAA4D176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4" t="10253" r="1213" b="22044"/>
          <a:stretch/>
        </p:blipFill>
        <p:spPr bwMode="auto">
          <a:xfrm>
            <a:off x="4358471" y="959546"/>
            <a:ext cx="3664312" cy="464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Home outline">
            <a:extLst>
              <a:ext uri="{FF2B5EF4-FFF2-40B4-BE49-F238E27FC236}">
                <a16:creationId xmlns:a16="http://schemas.microsoft.com/office/drawing/2014/main" id="{02480973-66C0-4F4E-8AE7-B9BC960A69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2852" y="449704"/>
            <a:ext cx="455549" cy="455549"/>
          </a:xfrm>
          <a:prstGeom prst="rect">
            <a:avLst/>
          </a:prstGeom>
        </p:spPr>
      </p:pic>
      <p:pic>
        <p:nvPicPr>
          <p:cNvPr id="13" name="Graphic 12" descr="Back with solid fill">
            <a:extLst>
              <a:ext uri="{FF2B5EF4-FFF2-40B4-BE49-F238E27FC236}">
                <a16:creationId xmlns:a16="http://schemas.microsoft.com/office/drawing/2014/main" id="{F4FB48D2-26D5-406C-9528-2D12340B70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45056" y="425862"/>
            <a:ext cx="555549" cy="5555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1794A6-1064-4B7E-B815-58E84D1A4065}"/>
              </a:ext>
            </a:extLst>
          </p:cNvPr>
          <p:cNvSpPr/>
          <p:nvPr/>
        </p:nvSpPr>
        <p:spPr>
          <a:xfrm>
            <a:off x="5009962" y="1985042"/>
            <a:ext cx="2400194" cy="1993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4" descr="Image result for 50 euro note icon">
            <a:extLst>
              <a:ext uri="{FF2B5EF4-FFF2-40B4-BE49-F238E27FC236}">
                <a16:creationId xmlns:a16="http://schemas.microsoft.com/office/drawing/2014/main" id="{B0324058-65DC-451C-8ACA-83657192C7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" t="11433" r="2474" b="17764"/>
          <a:stretch/>
        </p:blipFill>
        <p:spPr bwMode="auto">
          <a:xfrm>
            <a:off x="5335282" y="2124504"/>
            <a:ext cx="1698486" cy="9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3B396D-C48C-4C7B-BC9B-8F4F7366C574}"/>
              </a:ext>
            </a:extLst>
          </p:cNvPr>
          <p:cNvSpPr txBox="1"/>
          <p:nvPr/>
        </p:nvSpPr>
        <p:spPr>
          <a:xfrm>
            <a:off x="6349481" y="3005280"/>
            <a:ext cx="35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pic>
        <p:nvPicPr>
          <p:cNvPr id="17" name="Graphic 16" descr="Close outline">
            <a:extLst>
              <a:ext uri="{FF2B5EF4-FFF2-40B4-BE49-F238E27FC236}">
                <a16:creationId xmlns:a16="http://schemas.microsoft.com/office/drawing/2014/main" id="{4E38D9D0-F7D2-4F9E-A334-6EADC7494B7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68235" y="2072731"/>
            <a:ext cx="192024" cy="192024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161B8592-FF17-4832-8CE7-CC895FB5E23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923461" y="3164247"/>
            <a:ext cx="580972" cy="580972"/>
          </a:xfrm>
          <a:prstGeom prst="rect">
            <a:avLst/>
          </a:prstGeom>
        </p:spPr>
      </p:pic>
      <p:pic>
        <p:nvPicPr>
          <p:cNvPr id="19" name="Graphic 18" descr="Speech with solid fill">
            <a:extLst>
              <a:ext uri="{FF2B5EF4-FFF2-40B4-BE49-F238E27FC236}">
                <a16:creationId xmlns:a16="http://schemas.microsoft.com/office/drawing/2014/main" id="{80482206-1EAA-4D23-83C3-7459A18875D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14915" y="746600"/>
            <a:ext cx="3070402" cy="30704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BF18DE-BBD2-4070-BB62-B507D0FD3ABE}"/>
              </a:ext>
            </a:extLst>
          </p:cNvPr>
          <p:cNvSpPr txBox="1"/>
          <p:nvPr/>
        </p:nvSpPr>
        <p:spPr>
          <a:xfrm>
            <a:off x="5134685" y="1491270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Money?</a:t>
            </a:r>
          </a:p>
        </p:txBody>
      </p:sp>
      <p:pic>
        <p:nvPicPr>
          <p:cNvPr id="41" name="Graphic 40" descr="Thumbs up sign with solid fill">
            <a:extLst>
              <a:ext uri="{FF2B5EF4-FFF2-40B4-BE49-F238E27FC236}">
                <a16:creationId xmlns:a16="http://schemas.microsoft.com/office/drawing/2014/main" id="{97992777-A093-45F0-8D05-1E742577A0E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167051" y="1882467"/>
            <a:ext cx="627749" cy="627749"/>
          </a:xfrm>
          <a:prstGeom prst="rect">
            <a:avLst/>
          </a:prstGeom>
        </p:spPr>
      </p:pic>
      <p:pic>
        <p:nvPicPr>
          <p:cNvPr id="42" name="Graphic 41" descr="Thumbs Down with solid fill">
            <a:extLst>
              <a:ext uri="{FF2B5EF4-FFF2-40B4-BE49-F238E27FC236}">
                <a16:creationId xmlns:a16="http://schemas.microsoft.com/office/drawing/2014/main" id="{9E1B6A9D-C625-4CEF-86A6-7AE00479F14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018432" y="1962564"/>
            <a:ext cx="662098" cy="66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6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C24F1CE-7CF3-4F33-B3B8-96CCD1CB0346}"/>
              </a:ext>
            </a:extLst>
          </p:cNvPr>
          <p:cNvSpPr/>
          <p:nvPr/>
        </p:nvSpPr>
        <p:spPr>
          <a:xfrm>
            <a:off x="4035469" y="475963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7E0041-661C-4460-8EF3-2558D2055248}"/>
              </a:ext>
            </a:extLst>
          </p:cNvPr>
          <p:cNvSpPr txBox="1"/>
          <p:nvPr/>
        </p:nvSpPr>
        <p:spPr>
          <a:xfrm>
            <a:off x="4050116" y="508607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2" name="Picture 41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788CD430-E58F-405B-A540-30A524E4D5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2966429" y="1596845"/>
            <a:ext cx="5840788" cy="3664311"/>
          </a:xfrm>
          <a:prstGeom prst="rect">
            <a:avLst/>
          </a:prstGeom>
        </p:spPr>
      </p:pic>
      <p:pic>
        <p:nvPicPr>
          <p:cNvPr id="43" name="Graphic 42" descr="Wallet outline">
            <a:extLst>
              <a:ext uri="{FF2B5EF4-FFF2-40B4-BE49-F238E27FC236}">
                <a16:creationId xmlns:a16="http://schemas.microsoft.com/office/drawing/2014/main" id="{7949243B-EA4B-498B-950E-F1365457F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0796" y="422391"/>
            <a:ext cx="684250" cy="6842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EEEC5ED-04E4-4A23-BFF6-C8EF09B81F22}"/>
              </a:ext>
            </a:extLst>
          </p:cNvPr>
          <p:cNvSpPr txBox="1"/>
          <p:nvPr/>
        </p:nvSpPr>
        <p:spPr>
          <a:xfrm>
            <a:off x="7042147" y="650230"/>
            <a:ext cx="601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€0.00</a:t>
            </a:r>
          </a:p>
        </p:txBody>
      </p:sp>
      <p:pic>
        <p:nvPicPr>
          <p:cNvPr id="45" name="Graphic 44" descr="Money with solid fill">
            <a:extLst>
              <a:ext uri="{FF2B5EF4-FFF2-40B4-BE49-F238E27FC236}">
                <a16:creationId xmlns:a16="http://schemas.microsoft.com/office/drawing/2014/main" id="{48854EE3-0154-4BE6-9E91-E687AD869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3903" y="5599115"/>
            <a:ext cx="793785" cy="793785"/>
          </a:xfrm>
          <a:prstGeom prst="rect">
            <a:avLst/>
          </a:prstGeom>
        </p:spPr>
      </p:pic>
      <p:pic>
        <p:nvPicPr>
          <p:cNvPr id="46" name="Graphic 45" descr="Volume outline">
            <a:extLst>
              <a:ext uri="{FF2B5EF4-FFF2-40B4-BE49-F238E27FC236}">
                <a16:creationId xmlns:a16="http://schemas.microsoft.com/office/drawing/2014/main" id="{B5B2A98C-DD26-415D-9830-0655B8118B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98378" y="5795792"/>
            <a:ext cx="458960" cy="45896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600A82F-B036-4169-887E-26A54568AB69}"/>
              </a:ext>
            </a:extLst>
          </p:cNvPr>
          <p:cNvSpPr txBox="1"/>
          <p:nvPr/>
        </p:nvSpPr>
        <p:spPr>
          <a:xfrm>
            <a:off x="5567491" y="5878073"/>
            <a:ext cx="85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Scan</a:t>
            </a:r>
          </a:p>
        </p:txBody>
      </p:sp>
      <p:pic>
        <p:nvPicPr>
          <p:cNvPr id="48" name="Graphic 47" descr="Volume with solid fill">
            <a:extLst>
              <a:ext uri="{FF2B5EF4-FFF2-40B4-BE49-F238E27FC236}">
                <a16:creationId xmlns:a16="http://schemas.microsoft.com/office/drawing/2014/main" id="{84685832-517F-4CD5-B776-4E76CC8887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82128" y="598010"/>
            <a:ext cx="350420" cy="350420"/>
          </a:xfrm>
          <a:prstGeom prst="rect">
            <a:avLst/>
          </a:prstGeom>
        </p:spPr>
      </p:pic>
      <p:pic>
        <p:nvPicPr>
          <p:cNvPr id="49" name="Picture 2" descr="Image result for android camera view">
            <a:extLst>
              <a:ext uri="{FF2B5EF4-FFF2-40B4-BE49-F238E27FC236}">
                <a16:creationId xmlns:a16="http://schemas.microsoft.com/office/drawing/2014/main" id="{D9EBD1FE-C6FC-44EE-B822-54B4C8B7D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4" t="10253" r="1213" b="22044"/>
          <a:stretch/>
        </p:blipFill>
        <p:spPr bwMode="auto">
          <a:xfrm>
            <a:off x="4041521" y="1020425"/>
            <a:ext cx="3715282" cy="464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Graphic 49" descr="Home outline">
            <a:extLst>
              <a:ext uri="{FF2B5EF4-FFF2-40B4-BE49-F238E27FC236}">
                <a16:creationId xmlns:a16="http://schemas.microsoft.com/office/drawing/2014/main" id="{68DA115E-4746-46F9-BF75-3A5253B9D6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96201" y="524070"/>
            <a:ext cx="455549" cy="455549"/>
          </a:xfrm>
          <a:prstGeom prst="rect">
            <a:avLst/>
          </a:prstGeom>
        </p:spPr>
      </p:pic>
      <p:pic>
        <p:nvPicPr>
          <p:cNvPr id="51" name="Graphic 50" descr="Speech with solid fill">
            <a:extLst>
              <a:ext uri="{FF2B5EF4-FFF2-40B4-BE49-F238E27FC236}">
                <a16:creationId xmlns:a16="http://schemas.microsoft.com/office/drawing/2014/main" id="{259D9AFD-FC35-4984-B23A-84BDE6A38A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47730" y="1876202"/>
            <a:ext cx="3102864" cy="310286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4AB1A64-4AD3-4FC2-84F7-36E147D171ED}"/>
              </a:ext>
            </a:extLst>
          </p:cNvPr>
          <p:cNvSpPr txBox="1"/>
          <p:nvPr/>
        </p:nvSpPr>
        <p:spPr>
          <a:xfrm>
            <a:off x="5054702" y="2467468"/>
            <a:ext cx="198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Bahnschrift Condensed" panose="020B0502040204020203" pitchFamily="34" charset="0"/>
              </a:rPr>
              <a:t>Failed to Scan</a:t>
            </a:r>
          </a:p>
        </p:txBody>
      </p:sp>
      <p:pic>
        <p:nvPicPr>
          <p:cNvPr id="53" name="Graphic 52" descr="Close outline">
            <a:extLst>
              <a:ext uri="{FF2B5EF4-FFF2-40B4-BE49-F238E27FC236}">
                <a16:creationId xmlns:a16="http://schemas.microsoft.com/office/drawing/2014/main" id="{1553B7DE-67A4-4A98-A30E-02BB14C678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38245" y="2498215"/>
            <a:ext cx="192024" cy="192024"/>
          </a:xfrm>
          <a:prstGeom prst="rect">
            <a:avLst/>
          </a:prstGeom>
        </p:spPr>
      </p:pic>
      <p:pic>
        <p:nvPicPr>
          <p:cNvPr id="54" name="Graphic 53" descr="Repeat with solid fill">
            <a:extLst>
              <a:ext uri="{FF2B5EF4-FFF2-40B4-BE49-F238E27FC236}">
                <a16:creationId xmlns:a16="http://schemas.microsoft.com/office/drawing/2014/main" id="{03752D9A-3458-4F3A-8B47-48F3931D5CD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87931" y="2887867"/>
            <a:ext cx="585728" cy="58572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731FD66-92EF-4EC8-B881-6DC56CF66577}"/>
              </a:ext>
            </a:extLst>
          </p:cNvPr>
          <p:cNvSpPr txBox="1"/>
          <p:nvPr/>
        </p:nvSpPr>
        <p:spPr>
          <a:xfrm>
            <a:off x="5597331" y="3474032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Retry?</a:t>
            </a:r>
          </a:p>
        </p:txBody>
      </p:sp>
    </p:spTree>
    <p:extLst>
      <p:ext uri="{BB962C8B-B14F-4D97-AF65-F5344CB8AC3E}">
        <p14:creationId xmlns:p14="http://schemas.microsoft.com/office/powerpoint/2010/main" val="74378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727BBD-0DD3-4BB5-A8C1-447A3FB4F896}"/>
              </a:ext>
            </a:extLst>
          </p:cNvPr>
          <p:cNvSpPr/>
          <p:nvPr/>
        </p:nvSpPr>
        <p:spPr>
          <a:xfrm>
            <a:off x="6873645" y="357266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663A2-1DBA-4476-BB74-9E7C1EA91660}"/>
              </a:ext>
            </a:extLst>
          </p:cNvPr>
          <p:cNvSpPr txBox="1"/>
          <p:nvPr/>
        </p:nvSpPr>
        <p:spPr>
          <a:xfrm>
            <a:off x="6888292" y="389910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C7A5528F-00D2-4872-9740-AA542A41BC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5804605" y="1478148"/>
            <a:ext cx="5840788" cy="3664311"/>
          </a:xfrm>
          <a:prstGeom prst="rect">
            <a:avLst/>
          </a:prstGeom>
        </p:spPr>
      </p:pic>
      <p:pic>
        <p:nvPicPr>
          <p:cNvPr id="5" name="Graphic 4" descr="Wallet outline">
            <a:extLst>
              <a:ext uri="{FF2B5EF4-FFF2-40B4-BE49-F238E27FC236}">
                <a16:creationId xmlns:a16="http://schemas.microsoft.com/office/drawing/2014/main" id="{D021C1E9-9051-4E2A-BE71-7F0209C0F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7282" y="277261"/>
            <a:ext cx="1025687" cy="1025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D6F55-CC72-4DE0-A321-8F6AE7CBB360}"/>
              </a:ext>
            </a:extLst>
          </p:cNvPr>
          <p:cNvSpPr txBox="1"/>
          <p:nvPr/>
        </p:nvSpPr>
        <p:spPr>
          <a:xfrm>
            <a:off x="9696428" y="648983"/>
            <a:ext cx="699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€50.00</a:t>
            </a:r>
          </a:p>
        </p:txBody>
      </p:sp>
      <p:pic>
        <p:nvPicPr>
          <p:cNvPr id="7" name="Graphic 6" descr="Volume with solid fill">
            <a:extLst>
              <a:ext uri="{FF2B5EF4-FFF2-40B4-BE49-F238E27FC236}">
                <a16:creationId xmlns:a16="http://schemas.microsoft.com/office/drawing/2014/main" id="{A9F11483-B522-4493-8522-2D519837F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02132" y="633147"/>
            <a:ext cx="350420" cy="350420"/>
          </a:xfrm>
          <a:prstGeom prst="rect">
            <a:avLst/>
          </a:prstGeom>
        </p:spPr>
      </p:pic>
      <p:pic>
        <p:nvPicPr>
          <p:cNvPr id="8" name="Graphic 7" descr="Home outline">
            <a:extLst>
              <a:ext uri="{FF2B5EF4-FFF2-40B4-BE49-F238E27FC236}">
                <a16:creationId xmlns:a16="http://schemas.microsoft.com/office/drawing/2014/main" id="{6DB1DF2F-22F5-45F2-B4EA-995D8E3395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34376" y="405372"/>
            <a:ext cx="730023" cy="730023"/>
          </a:xfrm>
          <a:prstGeom prst="rect">
            <a:avLst/>
          </a:prstGeom>
        </p:spPr>
      </p:pic>
      <p:pic>
        <p:nvPicPr>
          <p:cNvPr id="9" name="Graphic 8" descr="Radio microphone with solid fill">
            <a:extLst>
              <a:ext uri="{FF2B5EF4-FFF2-40B4-BE49-F238E27FC236}">
                <a16:creationId xmlns:a16="http://schemas.microsoft.com/office/drawing/2014/main" id="{D2376CF1-015F-44E3-BA6D-34E2885BE6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78604" y="1910628"/>
            <a:ext cx="1917468" cy="191746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4C922-D2F8-4B56-B3EE-FE751AB55A40}"/>
              </a:ext>
            </a:extLst>
          </p:cNvPr>
          <p:cNvCxnSpPr>
            <a:cxnSpLocks/>
          </p:cNvCxnSpPr>
          <p:nvPr/>
        </p:nvCxnSpPr>
        <p:spPr>
          <a:xfrm flipH="1">
            <a:off x="6888292" y="4746596"/>
            <a:ext cx="3668864" cy="0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FB18F3-C97D-41BD-BA3B-A68531EAA2D8}"/>
              </a:ext>
            </a:extLst>
          </p:cNvPr>
          <p:cNvSpPr/>
          <p:nvPr/>
        </p:nvSpPr>
        <p:spPr>
          <a:xfrm>
            <a:off x="6991307" y="4126696"/>
            <a:ext cx="2950464" cy="5211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 descr="Volume with solid fill">
            <a:extLst>
              <a:ext uri="{FF2B5EF4-FFF2-40B4-BE49-F238E27FC236}">
                <a16:creationId xmlns:a16="http://schemas.microsoft.com/office/drawing/2014/main" id="{313FA36C-E88C-464C-99FA-2DFAB9A107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45935" y="5123494"/>
            <a:ext cx="730307" cy="730307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46163726-C64C-43B7-BB4A-ECB1E30BF5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45982" y="4186773"/>
            <a:ext cx="430260" cy="4302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4C62FE-A51D-4991-92D6-CB16614B4910}"/>
              </a:ext>
            </a:extLst>
          </p:cNvPr>
          <p:cNvSpPr/>
          <p:nvPr/>
        </p:nvSpPr>
        <p:spPr>
          <a:xfrm>
            <a:off x="10005316" y="4126690"/>
            <a:ext cx="504932" cy="52113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552D0-5CBA-4D4C-99A8-7D27AD31A0B8}"/>
              </a:ext>
            </a:extLst>
          </p:cNvPr>
          <p:cNvSpPr/>
          <p:nvPr/>
        </p:nvSpPr>
        <p:spPr>
          <a:xfrm>
            <a:off x="7304073" y="4953959"/>
            <a:ext cx="2260785" cy="10805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0212A-2D25-4326-9CC1-7FADC20ADB6F}"/>
              </a:ext>
            </a:extLst>
          </p:cNvPr>
          <p:cNvSpPr txBox="1"/>
          <p:nvPr/>
        </p:nvSpPr>
        <p:spPr>
          <a:xfrm>
            <a:off x="7484220" y="4980815"/>
            <a:ext cx="21382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latin typeface="Bahnschrift Condensed" panose="020B0502040204020203" pitchFamily="34" charset="0"/>
              </a:rPr>
              <a:t>€27.80</a:t>
            </a:r>
            <a:endParaRPr lang="en-GB" sz="4000" b="1" dirty="0">
              <a:latin typeface="Bahnschrift Condensed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A9892A-BD98-40AC-8A06-D5D3AA953371}"/>
              </a:ext>
            </a:extLst>
          </p:cNvPr>
          <p:cNvSpPr/>
          <p:nvPr/>
        </p:nvSpPr>
        <p:spPr>
          <a:xfrm>
            <a:off x="1663421" y="-389172"/>
            <a:ext cx="3727386" cy="77684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2DDC4F89-CE01-4343-A48E-A3DB20EFE6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3125609" y="-1766020"/>
            <a:ext cx="838612" cy="36643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Graphic 18" descr="Home outline">
            <a:extLst>
              <a:ext uri="{FF2B5EF4-FFF2-40B4-BE49-F238E27FC236}">
                <a16:creationId xmlns:a16="http://schemas.microsoft.com/office/drawing/2014/main" id="{F676BCFD-8FD6-45D6-AA2A-BD971F4F06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2759" y="-244582"/>
            <a:ext cx="730023" cy="730023"/>
          </a:xfrm>
          <a:prstGeom prst="rect">
            <a:avLst/>
          </a:prstGeom>
        </p:spPr>
      </p:pic>
      <p:pic>
        <p:nvPicPr>
          <p:cNvPr id="20" name="Graphic 19" descr="Radio microphone with solid fill">
            <a:extLst>
              <a:ext uri="{FF2B5EF4-FFF2-40B4-BE49-F238E27FC236}">
                <a16:creationId xmlns:a16="http://schemas.microsoft.com/office/drawing/2014/main" id="{F027BC7B-3E9D-4318-9D67-F8AA48EF3E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45968" y="1364837"/>
            <a:ext cx="2597894" cy="2597894"/>
          </a:xfrm>
          <a:prstGeom prst="rect">
            <a:avLst/>
          </a:prstGeom>
        </p:spPr>
      </p:pic>
      <p:pic>
        <p:nvPicPr>
          <p:cNvPr id="21" name="Graphic 20" descr="Volume with solid fill">
            <a:extLst>
              <a:ext uri="{FF2B5EF4-FFF2-40B4-BE49-F238E27FC236}">
                <a16:creationId xmlns:a16="http://schemas.microsoft.com/office/drawing/2014/main" id="{FE085E9A-B530-4E82-B6A6-5F6864190B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26228" y="5707136"/>
            <a:ext cx="654807" cy="654807"/>
          </a:xfrm>
          <a:prstGeom prst="rect">
            <a:avLst/>
          </a:prstGeom>
        </p:spPr>
      </p:pic>
      <p:pic>
        <p:nvPicPr>
          <p:cNvPr id="24" name="Graphic 23" descr="Back with solid fill">
            <a:extLst>
              <a:ext uri="{FF2B5EF4-FFF2-40B4-BE49-F238E27FC236}">
                <a16:creationId xmlns:a16="http://schemas.microsoft.com/office/drawing/2014/main" id="{5ADE41E0-27B3-4A38-9D8B-A59A521750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60252" y="-126437"/>
            <a:ext cx="654806" cy="65480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B550292-3633-4FC5-87A2-DFEA3E541AF0}"/>
              </a:ext>
            </a:extLst>
          </p:cNvPr>
          <p:cNvSpPr/>
          <p:nvPr/>
        </p:nvSpPr>
        <p:spPr>
          <a:xfrm>
            <a:off x="1681222" y="-396098"/>
            <a:ext cx="3727386" cy="77684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3E5A4FE-37D9-43D5-AC57-1FE2840644F2}"/>
              </a:ext>
            </a:extLst>
          </p:cNvPr>
          <p:cNvSpPr/>
          <p:nvPr/>
        </p:nvSpPr>
        <p:spPr>
          <a:xfrm>
            <a:off x="1791468" y="610646"/>
            <a:ext cx="3506894" cy="410627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55C58C-F699-4BA8-8184-1B4BEDA079D6}"/>
              </a:ext>
            </a:extLst>
          </p:cNvPr>
          <p:cNvSpPr/>
          <p:nvPr/>
        </p:nvSpPr>
        <p:spPr>
          <a:xfrm>
            <a:off x="1800368" y="4894650"/>
            <a:ext cx="2716089" cy="22797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 descr="Handing Over Euro Banknotes Stock Photo - Image of businessman, isolated:  44747932">
            <a:extLst>
              <a:ext uri="{FF2B5EF4-FFF2-40B4-BE49-F238E27FC236}">
                <a16:creationId xmlns:a16="http://schemas.microsoft.com/office/drawing/2014/main" id="{EDA42F36-63FA-4C3F-93AE-C3D26E8E4B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2"/>
          <a:stretch/>
        </p:blipFill>
        <p:spPr bwMode="auto">
          <a:xfrm>
            <a:off x="1881024" y="5244188"/>
            <a:ext cx="2560333" cy="17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563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618B70-A276-4777-98EC-6C28E33E03FB}"/>
              </a:ext>
            </a:extLst>
          </p:cNvPr>
          <p:cNvSpPr/>
          <p:nvPr/>
        </p:nvSpPr>
        <p:spPr>
          <a:xfrm>
            <a:off x="1681222" y="-396098"/>
            <a:ext cx="3727386" cy="77684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815B70-DC34-4D41-B271-A18C2700ACCE}"/>
              </a:ext>
            </a:extLst>
          </p:cNvPr>
          <p:cNvSpPr/>
          <p:nvPr/>
        </p:nvSpPr>
        <p:spPr>
          <a:xfrm>
            <a:off x="6700345" y="-455227"/>
            <a:ext cx="3727386" cy="77684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398ABD-9FE2-4AF2-BC10-B395449CDC29}"/>
              </a:ext>
            </a:extLst>
          </p:cNvPr>
          <p:cNvSpPr/>
          <p:nvPr/>
        </p:nvSpPr>
        <p:spPr>
          <a:xfrm>
            <a:off x="6727218" y="-419101"/>
            <a:ext cx="3673640" cy="769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FA6C3D-566D-420A-AF70-3104C7478189}"/>
              </a:ext>
            </a:extLst>
          </p:cNvPr>
          <p:cNvSpPr/>
          <p:nvPr/>
        </p:nvSpPr>
        <p:spPr>
          <a:xfrm>
            <a:off x="7497881" y="4596218"/>
            <a:ext cx="2132313" cy="182338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 descr="THE NEW €20 BANKNO TE">
            <a:extLst>
              <a:ext uri="{FF2B5EF4-FFF2-40B4-BE49-F238E27FC236}">
                <a16:creationId xmlns:a16="http://schemas.microsoft.com/office/drawing/2014/main" id="{30CB0FCA-0B0E-498F-B4F6-9D3CE0A2D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772" y="195951"/>
            <a:ext cx="3011082" cy="1623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cro Detailed Text On A 5 Euro Banknotes Stock Photo - Download Image Now  - iStock">
            <a:extLst>
              <a:ext uri="{FF2B5EF4-FFF2-40B4-BE49-F238E27FC236}">
                <a16:creationId xmlns:a16="http://schemas.microsoft.com/office/drawing/2014/main" id="{B3B54B66-BE01-48D5-9751-B3A8BCF23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324" y="2332376"/>
            <a:ext cx="2953979" cy="1751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15F21F-1CA4-49A2-8F3F-D2DBF5F9E903}"/>
              </a:ext>
            </a:extLst>
          </p:cNvPr>
          <p:cNvSpPr txBox="1"/>
          <p:nvPr/>
        </p:nvSpPr>
        <p:spPr>
          <a:xfrm>
            <a:off x="8482768" y="1747601"/>
            <a:ext cx="556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</a:p>
        </p:txBody>
      </p: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102E26BA-040D-48AB-ADAD-0F053D653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9853" y="4875448"/>
            <a:ext cx="1264920" cy="12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33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FF9991-9341-4C2F-A5AF-23CC4A4FB3D8}"/>
              </a:ext>
            </a:extLst>
          </p:cNvPr>
          <p:cNvSpPr/>
          <p:nvPr/>
        </p:nvSpPr>
        <p:spPr>
          <a:xfrm>
            <a:off x="1681222" y="-396098"/>
            <a:ext cx="3727386" cy="77684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6D9417C1-7C93-4427-9A22-E6938B9822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3125609" y="-1766020"/>
            <a:ext cx="838612" cy="36643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Graphic 3" descr="Home outline">
            <a:extLst>
              <a:ext uri="{FF2B5EF4-FFF2-40B4-BE49-F238E27FC236}">
                <a16:creationId xmlns:a16="http://schemas.microsoft.com/office/drawing/2014/main" id="{C284ED7D-DBCA-4984-96B1-E28B72E18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2759" y="-244582"/>
            <a:ext cx="730023" cy="730023"/>
          </a:xfrm>
          <a:prstGeom prst="rect">
            <a:avLst/>
          </a:prstGeom>
        </p:spPr>
      </p:pic>
      <p:pic>
        <p:nvPicPr>
          <p:cNvPr id="5" name="Graphic 4" descr="Back with solid fill">
            <a:extLst>
              <a:ext uri="{FF2B5EF4-FFF2-40B4-BE49-F238E27FC236}">
                <a16:creationId xmlns:a16="http://schemas.microsoft.com/office/drawing/2014/main" id="{B58151B3-A0A1-47FE-96CC-A925B398C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60252" y="-126437"/>
            <a:ext cx="654806" cy="6548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B0B6DF-7CB3-421E-A97B-8C5B6B848E3E}"/>
              </a:ext>
            </a:extLst>
          </p:cNvPr>
          <p:cNvSpPr/>
          <p:nvPr/>
        </p:nvSpPr>
        <p:spPr>
          <a:xfrm>
            <a:off x="1844040" y="620879"/>
            <a:ext cx="3398520" cy="14156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64A979-2CD7-408D-8E68-DBD3E484FEEF}"/>
              </a:ext>
            </a:extLst>
          </p:cNvPr>
          <p:cNvSpPr/>
          <p:nvPr/>
        </p:nvSpPr>
        <p:spPr>
          <a:xfrm>
            <a:off x="1844040" y="2255861"/>
            <a:ext cx="3398520" cy="14156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4FD1D3-A52A-476B-A2E0-6B9A8E5E019E}"/>
              </a:ext>
            </a:extLst>
          </p:cNvPr>
          <p:cNvSpPr/>
          <p:nvPr/>
        </p:nvSpPr>
        <p:spPr>
          <a:xfrm>
            <a:off x="1844040" y="3923818"/>
            <a:ext cx="3398520" cy="14156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456F83-3E61-42C8-AE46-037F9A60B1C0}"/>
              </a:ext>
            </a:extLst>
          </p:cNvPr>
          <p:cNvSpPr/>
          <p:nvPr/>
        </p:nvSpPr>
        <p:spPr>
          <a:xfrm>
            <a:off x="1844040" y="5593849"/>
            <a:ext cx="3398520" cy="14156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4" descr="Macro Detailed Text On A 5 Euro Banknotes Stock Photo - Download Image Now  - iStock">
            <a:extLst>
              <a:ext uri="{FF2B5EF4-FFF2-40B4-BE49-F238E27FC236}">
                <a16:creationId xmlns:a16="http://schemas.microsoft.com/office/drawing/2014/main" id="{DB761788-8EA0-474C-8647-BBB4459E7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208" y="5770711"/>
            <a:ext cx="1757664" cy="10418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THE NEW €20 BANKNO TE">
            <a:extLst>
              <a:ext uri="{FF2B5EF4-FFF2-40B4-BE49-F238E27FC236}">
                <a16:creationId xmlns:a16="http://schemas.microsoft.com/office/drawing/2014/main" id="{8E3A1C81-133F-4FCD-8A00-238CCA9FC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208" y="2449639"/>
            <a:ext cx="1925925" cy="1038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50 euro note icon">
            <a:extLst>
              <a:ext uri="{FF2B5EF4-FFF2-40B4-BE49-F238E27FC236}">
                <a16:creationId xmlns:a16="http://schemas.microsoft.com/office/drawing/2014/main" id="{6DA50B31-4DAC-42F8-9F78-501BE4915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" t="11433" r="2474" b="17764"/>
          <a:stretch/>
        </p:blipFill>
        <p:spPr bwMode="auto">
          <a:xfrm>
            <a:off x="1896056" y="708421"/>
            <a:ext cx="2233458" cy="124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10 Euro Images, Stock Photos &amp; Vectors | Shutterstock">
            <a:extLst>
              <a:ext uri="{FF2B5EF4-FFF2-40B4-BE49-F238E27FC236}">
                <a16:creationId xmlns:a16="http://schemas.microsoft.com/office/drawing/2014/main" id="{8F09B8D6-1397-41A3-9A8A-7B75183D3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336" y="4090047"/>
            <a:ext cx="1903670" cy="108323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DCAD74-C295-44F8-950F-3E9091E4A409}"/>
              </a:ext>
            </a:extLst>
          </p:cNvPr>
          <p:cNvSpPr txBox="1"/>
          <p:nvPr/>
        </p:nvSpPr>
        <p:spPr>
          <a:xfrm>
            <a:off x="4121490" y="1159447"/>
            <a:ext cx="122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Fifty Euros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C10173-2F2D-4383-8092-7475301406A6}"/>
              </a:ext>
            </a:extLst>
          </p:cNvPr>
          <p:cNvSpPr txBox="1"/>
          <p:nvPr/>
        </p:nvSpPr>
        <p:spPr>
          <a:xfrm>
            <a:off x="4164302" y="4454425"/>
            <a:ext cx="122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Ten Euros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161C6E-93BA-420B-A8E4-081BF24FABA4}"/>
              </a:ext>
            </a:extLst>
          </p:cNvPr>
          <p:cNvSpPr txBox="1"/>
          <p:nvPr/>
        </p:nvSpPr>
        <p:spPr>
          <a:xfrm>
            <a:off x="4048327" y="2794430"/>
            <a:ext cx="122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Twenty Euros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DBC499-22EF-4804-9440-87FB9A2DBEFD}"/>
              </a:ext>
            </a:extLst>
          </p:cNvPr>
          <p:cNvSpPr txBox="1"/>
          <p:nvPr/>
        </p:nvSpPr>
        <p:spPr>
          <a:xfrm>
            <a:off x="4080144" y="6122382"/>
            <a:ext cx="122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Five Euros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A2D126D-FD94-485C-9FE0-14474E92374A}"/>
              </a:ext>
            </a:extLst>
          </p:cNvPr>
          <p:cNvSpPr/>
          <p:nvPr/>
        </p:nvSpPr>
        <p:spPr>
          <a:xfrm>
            <a:off x="3307080" y="6930904"/>
            <a:ext cx="472440" cy="362813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14FDD9-84A9-415E-A3A7-95E52EEFF403}"/>
              </a:ext>
            </a:extLst>
          </p:cNvPr>
          <p:cNvSpPr/>
          <p:nvPr/>
        </p:nvSpPr>
        <p:spPr>
          <a:xfrm>
            <a:off x="6914627" y="-396098"/>
            <a:ext cx="3727386" cy="77684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48FC8594-A5E9-42DF-904B-4233C75E5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8359014" y="-1766020"/>
            <a:ext cx="838612" cy="36643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Graphic 23" descr="Home outline">
            <a:extLst>
              <a:ext uri="{FF2B5EF4-FFF2-40B4-BE49-F238E27FC236}">
                <a16:creationId xmlns:a16="http://schemas.microsoft.com/office/drawing/2014/main" id="{734AE1C3-0705-4271-ACB0-761EEE3E5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6164" y="-244582"/>
            <a:ext cx="730023" cy="730023"/>
          </a:xfrm>
          <a:prstGeom prst="rect">
            <a:avLst/>
          </a:prstGeom>
        </p:spPr>
      </p:pic>
      <p:pic>
        <p:nvPicPr>
          <p:cNvPr id="25" name="Graphic 24" descr="Back with solid fill">
            <a:extLst>
              <a:ext uri="{FF2B5EF4-FFF2-40B4-BE49-F238E27FC236}">
                <a16:creationId xmlns:a16="http://schemas.microsoft.com/office/drawing/2014/main" id="{99582ABB-BBFF-4344-8205-746B1B04B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93657" y="-126437"/>
            <a:ext cx="654806" cy="65480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7522780-1FB9-4F18-880A-14AE0F15E774}"/>
              </a:ext>
            </a:extLst>
          </p:cNvPr>
          <p:cNvSpPr/>
          <p:nvPr/>
        </p:nvSpPr>
        <p:spPr>
          <a:xfrm>
            <a:off x="7077445" y="620879"/>
            <a:ext cx="3398520" cy="14156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342171-4F21-4A79-8A33-20E2389C838B}"/>
              </a:ext>
            </a:extLst>
          </p:cNvPr>
          <p:cNvSpPr/>
          <p:nvPr/>
        </p:nvSpPr>
        <p:spPr>
          <a:xfrm>
            <a:off x="7077445" y="2255861"/>
            <a:ext cx="3398520" cy="14156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19A669-8816-4B6C-B02B-6D23FEC09A89}"/>
              </a:ext>
            </a:extLst>
          </p:cNvPr>
          <p:cNvSpPr/>
          <p:nvPr/>
        </p:nvSpPr>
        <p:spPr>
          <a:xfrm>
            <a:off x="7077445" y="3923818"/>
            <a:ext cx="3398520" cy="14156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22F8E2-59F7-45AB-B38B-F5761A2F133F}"/>
              </a:ext>
            </a:extLst>
          </p:cNvPr>
          <p:cNvSpPr/>
          <p:nvPr/>
        </p:nvSpPr>
        <p:spPr>
          <a:xfrm>
            <a:off x="7077445" y="5593849"/>
            <a:ext cx="3398520" cy="14156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6105BB-634C-45E2-8015-C11824159D86}"/>
              </a:ext>
            </a:extLst>
          </p:cNvPr>
          <p:cNvSpPr txBox="1"/>
          <p:nvPr/>
        </p:nvSpPr>
        <p:spPr>
          <a:xfrm>
            <a:off x="9354895" y="1169176"/>
            <a:ext cx="122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Two Euros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612827-3B1A-4933-A995-5CF13BBB5FD8}"/>
              </a:ext>
            </a:extLst>
          </p:cNvPr>
          <p:cNvSpPr txBox="1"/>
          <p:nvPr/>
        </p:nvSpPr>
        <p:spPr>
          <a:xfrm>
            <a:off x="9397707" y="4454425"/>
            <a:ext cx="122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Fifty Cent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5AC8B7-4D21-4994-B9E5-FAC807C0FC1D}"/>
              </a:ext>
            </a:extLst>
          </p:cNvPr>
          <p:cNvSpPr txBox="1"/>
          <p:nvPr/>
        </p:nvSpPr>
        <p:spPr>
          <a:xfrm>
            <a:off x="9354895" y="2794430"/>
            <a:ext cx="122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One Euros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D458A7-9328-4627-8565-466FFE738A69}"/>
              </a:ext>
            </a:extLst>
          </p:cNvPr>
          <p:cNvSpPr txBox="1"/>
          <p:nvPr/>
        </p:nvSpPr>
        <p:spPr>
          <a:xfrm>
            <a:off x="9402819" y="6132418"/>
            <a:ext cx="122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Ten Cent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9DD201D-7151-475B-AFDD-407A059F4927}"/>
              </a:ext>
            </a:extLst>
          </p:cNvPr>
          <p:cNvSpPr/>
          <p:nvPr/>
        </p:nvSpPr>
        <p:spPr>
          <a:xfrm>
            <a:off x="8540485" y="6930904"/>
            <a:ext cx="472440" cy="362813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2" descr="1 Euro - Cyprus – Numista">
            <a:extLst>
              <a:ext uri="{FF2B5EF4-FFF2-40B4-BE49-F238E27FC236}">
                <a16:creationId xmlns:a16="http://schemas.microsoft.com/office/drawing/2014/main" id="{C1D115C9-B331-4D58-8430-B9DA743C0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463" y="2473517"/>
            <a:ext cx="980380" cy="98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2 euro coin - Wikipedia">
            <a:extLst>
              <a:ext uri="{FF2B5EF4-FFF2-40B4-BE49-F238E27FC236}">
                <a16:creationId xmlns:a16="http://schemas.microsoft.com/office/drawing/2014/main" id="{1018BD96-93F8-46DA-AC31-4E4C73728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47" y="765192"/>
            <a:ext cx="1064011" cy="106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50 euro cent coin - Wikipedia">
            <a:extLst>
              <a:ext uri="{FF2B5EF4-FFF2-40B4-BE49-F238E27FC236}">
                <a16:creationId xmlns:a16="http://schemas.microsoft.com/office/drawing/2014/main" id="{D9BE8487-8C74-46D1-8EEB-1C214B9A3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22" y="4211579"/>
            <a:ext cx="926395" cy="92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O'Brien Coin Guide: Irish Euro 10c | The Old Currency Exchange is a  specialist dealer and valuer of Irish &amp; GB coins, tokens and banknotes">
            <a:extLst>
              <a:ext uri="{FF2B5EF4-FFF2-40B4-BE49-F238E27FC236}">
                <a16:creationId xmlns:a16="http://schemas.microsoft.com/office/drawing/2014/main" id="{13F54449-90BE-4208-B71A-4BBFACBD9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097" y="5790019"/>
            <a:ext cx="894203" cy="89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15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5BBF4D-D01F-461E-B98A-D504A5417839}"/>
              </a:ext>
            </a:extLst>
          </p:cNvPr>
          <p:cNvSpPr/>
          <p:nvPr/>
        </p:nvSpPr>
        <p:spPr>
          <a:xfrm>
            <a:off x="1681222" y="-396098"/>
            <a:ext cx="3727386" cy="77684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9A92F6BD-28A0-44AE-95E6-C2C665AECD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3125609" y="-1766020"/>
            <a:ext cx="838612" cy="36643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Graphic 3" descr="Home outline">
            <a:extLst>
              <a:ext uri="{FF2B5EF4-FFF2-40B4-BE49-F238E27FC236}">
                <a16:creationId xmlns:a16="http://schemas.microsoft.com/office/drawing/2014/main" id="{555CEBD6-5204-4EF5-A59A-53CF7E31F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2759" y="-244582"/>
            <a:ext cx="730023" cy="730023"/>
          </a:xfrm>
          <a:prstGeom prst="rect">
            <a:avLst/>
          </a:prstGeom>
        </p:spPr>
      </p:pic>
      <p:pic>
        <p:nvPicPr>
          <p:cNvPr id="5" name="Graphic 4" descr="Back with solid fill">
            <a:extLst>
              <a:ext uri="{FF2B5EF4-FFF2-40B4-BE49-F238E27FC236}">
                <a16:creationId xmlns:a16="http://schemas.microsoft.com/office/drawing/2014/main" id="{78B70B34-1A2D-4A55-BB85-EC65DEA126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60252" y="-126437"/>
            <a:ext cx="654806" cy="654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9E4DDC-1D60-4216-BDEF-C1E3A7BEAEF0}"/>
              </a:ext>
            </a:extLst>
          </p:cNvPr>
          <p:cNvSpPr txBox="1"/>
          <p:nvPr/>
        </p:nvSpPr>
        <p:spPr>
          <a:xfrm>
            <a:off x="1830857" y="2832178"/>
            <a:ext cx="122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Ten Euros</a:t>
            </a:r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092A3552-F2F7-4422-82D4-9EBF6A4DE5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3509" y="3631785"/>
            <a:ext cx="1269084" cy="1269084"/>
          </a:xfrm>
          <a:prstGeom prst="rect">
            <a:avLst/>
          </a:prstGeom>
        </p:spPr>
      </p:pic>
      <p:pic>
        <p:nvPicPr>
          <p:cNvPr id="10" name="Graphic 9" descr="Close outline">
            <a:extLst>
              <a:ext uri="{FF2B5EF4-FFF2-40B4-BE49-F238E27FC236}">
                <a16:creationId xmlns:a16="http://schemas.microsoft.com/office/drawing/2014/main" id="{CB855D15-2285-465A-A776-E6266E71A1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53341" y="3729924"/>
            <a:ext cx="1072805" cy="1072805"/>
          </a:xfrm>
          <a:prstGeom prst="rect">
            <a:avLst/>
          </a:prstGeom>
        </p:spPr>
      </p:pic>
      <p:pic>
        <p:nvPicPr>
          <p:cNvPr id="11" name="Graphic 10" descr="Wallet outline">
            <a:extLst>
              <a:ext uri="{FF2B5EF4-FFF2-40B4-BE49-F238E27FC236}">
                <a16:creationId xmlns:a16="http://schemas.microsoft.com/office/drawing/2014/main" id="{AFC74E95-BC03-40FA-B379-39783068F2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74987" y="5055333"/>
            <a:ext cx="2539855" cy="25398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651E69-E379-4FE2-9E1C-0A291F12CF6E}"/>
              </a:ext>
            </a:extLst>
          </p:cNvPr>
          <p:cNvSpPr txBox="1"/>
          <p:nvPr/>
        </p:nvSpPr>
        <p:spPr>
          <a:xfrm>
            <a:off x="2844901" y="6087169"/>
            <a:ext cx="1223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Bahnschrift Condensed" panose="020B0502040204020203" pitchFamily="34" charset="0"/>
              </a:rPr>
              <a:t>€0.00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D0297F-9060-41AB-A090-039C221642ED}"/>
              </a:ext>
            </a:extLst>
          </p:cNvPr>
          <p:cNvSpPr/>
          <p:nvPr/>
        </p:nvSpPr>
        <p:spPr>
          <a:xfrm>
            <a:off x="1802813" y="3486446"/>
            <a:ext cx="3484201" cy="162633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1EA969-4B3D-4060-84F4-E3A468D10D57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3544914" y="3486446"/>
            <a:ext cx="0" cy="1626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Image result for 50 euro note icon">
            <a:extLst>
              <a:ext uri="{FF2B5EF4-FFF2-40B4-BE49-F238E27FC236}">
                <a16:creationId xmlns:a16="http://schemas.microsoft.com/office/drawing/2014/main" id="{443A8C74-E618-425B-B259-B81349F1C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" t="11433" r="2474" b="17764"/>
          <a:stretch/>
        </p:blipFill>
        <p:spPr bwMode="auto">
          <a:xfrm>
            <a:off x="1833802" y="738045"/>
            <a:ext cx="3422223" cy="190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44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F2D4D0-295A-4FC1-9F9D-F412612587F3}"/>
              </a:ext>
            </a:extLst>
          </p:cNvPr>
          <p:cNvSpPr/>
          <p:nvPr/>
        </p:nvSpPr>
        <p:spPr>
          <a:xfrm>
            <a:off x="877460" y="500428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4141C-315D-4102-ADDE-7FB6CB77860E}"/>
              </a:ext>
            </a:extLst>
          </p:cNvPr>
          <p:cNvSpPr txBox="1"/>
          <p:nvPr/>
        </p:nvSpPr>
        <p:spPr>
          <a:xfrm>
            <a:off x="892107" y="533072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5" name="Graphic 4" descr="Wallet outline">
            <a:extLst>
              <a:ext uri="{FF2B5EF4-FFF2-40B4-BE49-F238E27FC236}">
                <a16:creationId xmlns:a16="http://schemas.microsoft.com/office/drawing/2014/main" id="{32FE7F11-D6AC-49B3-B374-277634D94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6335" y="184666"/>
            <a:ext cx="4030388" cy="40303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936D07-7B38-4691-BFBB-68CE5873FC4E}"/>
              </a:ext>
            </a:extLst>
          </p:cNvPr>
          <p:cNvSpPr txBox="1"/>
          <p:nvPr/>
        </p:nvSpPr>
        <p:spPr>
          <a:xfrm>
            <a:off x="7402104" y="1910883"/>
            <a:ext cx="17935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€27.80</a:t>
            </a:r>
          </a:p>
        </p:txBody>
      </p:sp>
      <p:pic>
        <p:nvPicPr>
          <p:cNvPr id="7" name="Graphic 6" descr="Ecommerce with solid fill">
            <a:extLst>
              <a:ext uri="{FF2B5EF4-FFF2-40B4-BE49-F238E27FC236}">
                <a16:creationId xmlns:a16="http://schemas.microsoft.com/office/drawing/2014/main" id="{D14CED19-44E1-4151-AA7E-6440C946A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5471" y="4176051"/>
            <a:ext cx="1220171" cy="1220171"/>
          </a:xfrm>
          <a:prstGeom prst="rect">
            <a:avLst/>
          </a:prstGeom>
        </p:spPr>
      </p:pic>
      <p:pic>
        <p:nvPicPr>
          <p:cNvPr id="8" name="Graphic 7" descr="Money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799D0A86-2F11-49CA-B9A9-83DD502A2E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9776" y="4178477"/>
            <a:ext cx="1002615" cy="1023600"/>
          </a:xfrm>
          <a:prstGeom prst="rect">
            <a:avLst/>
          </a:prstGeom>
        </p:spPr>
      </p:pic>
      <p:sp>
        <p:nvSpPr>
          <p:cNvPr id="12" name="TextBox 11">
            <a:hlinkClick r:id="rId6" action="ppaction://hlinksldjump"/>
            <a:extLst>
              <a:ext uri="{FF2B5EF4-FFF2-40B4-BE49-F238E27FC236}">
                <a16:creationId xmlns:a16="http://schemas.microsoft.com/office/drawing/2014/main" id="{A6D2D45F-7792-468E-A381-F61A0678B599}"/>
              </a:ext>
            </a:extLst>
          </p:cNvPr>
          <p:cNvSpPr txBox="1"/>
          <p:nvPr/>
        </p:nvSpPr>
        <p:spPr>
          <a:xfrm>
            <a:off x="7012034" y="5504680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Insert Money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E0F17-3DF9-4EBE-B056-B3ACBD0FCA46}"/>
              </a:ext>
            </a:extLst>
          </p:cNvPr>
          <p:cNvSpPr txBox="1"/>
          <p:nvPr/>
        </p:nvSpPr>
        <p:spPr>
          <a:xfrm>
            <a:off x="8360745" y="5643180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Pay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EE2C8B-1780-4A78-A01D-942DE4A38A04}"/>
              </a:ext>
            </a:extLst>
          </p:cNvPr>
          <p:cNvSpPr txBox="1"/>
          <p:nvPr/>
        </p:nvSpPr>
        <p:spPr>
          <a:xfrm>
            <a:off x="9391676" y="5504680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Check Change</a:t>
            </a:r>
          </a:p>
        </p:txBody>
      </p:sp>
      <p:pic>
        <p:nvPicPr>
          <p:cNvPr id="17" name="Graphic 16" descr="Volume with solid fill">
            <a:extLst>
              <a:ext uri="{FF2B5EF4-FFF2-40B4-BE49-F238E27FC236}">
                <a16:creationId xmlns:a16="http://schemas.microsoft.com/office/drawing/2014/main" id="{B1E070AB-8718-4205-A565-05792E8A48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13450" y="2912426"/>
            <a:ext cx="387582" cy="387582"/>
          </a:xfrm>
          <a:prstGeom prst="rect">
            <a:avLst/>
          </a:prstGeom>
        </p:spPr>
      </p:pic>
      <p:sp>
        <p:nvSpPr>
          <p:cNvPr id="24" name="Rectangle: Rounded Corners 23">
            <a:hlinkClick r:id="rId6" action="ppaction://hlinksldjump"/>
            <a:extLst>
              <a:ext uri="{FF2B5EF4-FFF2-40B4-BE49-F238E27FC236}">
                <a16:creationId xmlns:a16="http://schemas.microsoft.com/office/drawing/2014/main" id="{7E5C493D-8EB7-4A8E-BA06-39DEB1C1D3A7}"/>
              </a:ext>
            </a:extLst>
          </p:cNvPr>
          <p:cNvSpPr/>
          <p:nvPr/>
        </p:nvSpPr>
        <p:spPr>
          <a:xfrm>
            <a:off x="6837665" y="3944518"/>
            <a:ext cx="1086266" cy="3005698"/>
          </a:xfrm>
          <a:prstGeom prst="roundRect">
            <a:avLst/>
          </a:prstGeom>
          <a:noFill/>
          <a:ln w="190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35613C60-D00E-4994-94D3-34AA454F988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8115010" y="-1776133"/>
            <a:ext cx="913040" cy="36643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Graphic 32" descr="Repeat with solid fill">
            <a:extLst>
              <a:ext uri="{FF2B5EF4-FFF2-40B4-BE49-F238E27FC236}">
                <a16:creationId xmlns:a16="http://schemas.microsoft.com/office/drawing/2014/main" id="{A2A47CE2-7030-4865-B8C1-78C2FA4C36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39897" y="-158244"/>
            <a:ext cx="691316" cy="691316"/>
          </a:xfrm>
          <a:prstGeom prst="rect">
            <a:avLst/>
          </a:prstGeom>
        </p:spPr>
      </p:pic>
      <p:pic>
        <p:nvPicPr>
          <p:cNvPr id="36" name="Graphic 35" descr="Volume with solid fill">
            <a:extLst>
              <a:ext uri="{FF2B5EF4-FFF2-40B4-BE49-F238E27FC236}">
                <a16:creationId xmlns:a16="http://schemas.microsoft.com/office/drawing/2014/main" id="{05CB12FB-E9CB-4DD5-89B1-2A820D3E90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02356" y="6295902"/>
            <a:ext cx="638067" cy="63806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C519456-8A88-45F4-BBD4-F13AEBD6651E}"/>
              </a:ext>
            </a:extLst>
          </p:cNvPr>
          <p:cNvSpPr/>
          <p:nvPr/>
        </p:nvSpPr>
        <p:spPr>
          <a:xfrm>
            <a:off x="6707837" y="-400498"/>
            <a:ext cx="3727386" cy="77684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hlinkClick r:id="rId6" action="ppaction://hlinksldjump"/>
            <a:extLst>
              <a:ext uri="{FF2B5EF4-FFF2-40B4-BE49-F238E27FC236}">
                <a16:creationId xmlns:a16="http://schemas.microsoft.com/office/drawing/2014/main" id="{267DA960-CEA9-40CB-8C25-B87A2C698FCA}"/>
              </a:ext>
            </a:extLst>
          </p:cNvPr>
          <p:cNvSpPr/>
          <p:nvPr/>
        </p:nvSpPr>
        <p:spPr>
          <a:xfrm>
            <a:off x="9205347" y="3928272"/>
            <a:ext cx="1086266" cy="3005697"/>
          </a:xfrm>
          <a:prstGeom prst="roundRect">
            <a:avLst/>
          </a:prstGeom>
          <a:noFill/>
          <a:ln w="190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hlinkClick r:id="rId6" action="ppaction://hlinksldjump"/>
            <a:extLst>
              <a:ext uri="{FF2B5EF4-FFF2-40B4-BE49-F238E27FC236}">
                <a16:creationId xmlns:a16="http://schemas.microsoft.com/office/drawing/2014/main" id="{2D99371E-069A-4C32-BB3D-C4FC196A75EE}"/>
              </a:ext>
            </a:extLst>
          </p:cNvPr>
          <p:cNvSpPr/>
          <p:nvPr/>
        </p:nvSpPr>
        <p:spPr>
          <a:xfrm>
            <a:off x="8034330" y="3944703"/>
            <a:ext cx="1086266" cy="3005698"/>
          </a:xfrm>
          <a:prstGeom prst="roundRect">
            <a:avLst/>
          </a:prstGeom>
          <a:noFill/>
          <a:ln w="190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Graphic 28" descr="Volume with solid fill">
            <a:extLst>
              <a:ext uri="{FF2B5EF4-FFF2-40B4-BE49-F238E27FC236}">
                <a16:creationId xmlns:a16="http://schemas.microsoft.com/office/drawing/2014/main" id="{A9042B51-D3CD-4DF5-B440-D63DB27A30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62750" y="10414"/>
            <a:ext cx="387582" cy="387582"/>
          </a:xfrm>
          <a:prstGeom prst="rect">
            <a:avLst/>
          </a:prstGeom>
        </p:spPr>
      </p:pic>
      <p:pic>
        <p:nvPicPr>
          <p:cNvPr id="30" name="Graphic 29" descr="Volume with solid fill">
            <a:extLst>
              <a:ext uri="{FF2B5EF4-FFF2-40B4-BE49-F238E27FC236}">
                <a16:creationId xmlns:a16="http://schemas.microsoft.com/office/drawing/2014/main" id="{B5391158-A727-4C73-A898-4B9273D666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66522" y="6301453"/>
            <a:ext cx="638067" cy="638067"/>
          </a:xfrm>
          <a:prstGeom prst="rect">
            <a:avLst/>
          </a:prstGeom>
        </p:spPr>
      </p:pic>
      <p:pic>
        <p:nvPicPr>
          <p:cNvPr id="31" name="Graphic 30" descr="Volume with solid fill">
            <a:extLst>
              <a:ext uri="{FF2B5EF4-FFF2-40B4-BE49-F238E27FC236}">
                <a16:creationId xmlns:a16="http://schemas.microsoft.com/office/drawing/2014/main" id="{15247FC7-A394-428B-9756-BAF87085DE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81998" y="6295903"/>
            <a:ext cx="638067" cy="638067"/>
          </a:xfrm>
          <a:prstGeom prst="rect">
            <a:avLst/>
          </a:prstGeom>
        </p:spPr>
      </p:pic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6F2AECC9-5785-4E2B-88D0-C1314F68D90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97461" y="4215054"/>
            <a:ext cx="1086267" cy="108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F5E40A-855D-4669-A14A-0E57F2DF0CB0}"/>
              </a:ext>
            </a:extLst>
          </p:cNvPr>
          <p:cNvSpPr/>
          <p:nvPr/>
        </p:nvSpPr>
        <p:spPr>
          <a:xfrm>
            <a:off x="660332" y="306906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26A15-2CB7-4827-8BDA-EA8ADF10D597}"/>
              </a:ext>
            </a:extLst>
          </p:cNvPr>
          <p:cNvSpPr txBox="1"/>
          <p:nvPr/>
        </p:nvSpPr>
        <p:spPr>
          <a:xfrm>
            <a:off x="4085913" y="500401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B574EAEB-FEB4-4AF0-B1D2-06D6CA7203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8744858" y="-1953728"/>
            <a:ext cx="913040" cy="36643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Graphic 4" descr="Home outline">
            <a:extLst>
              <a:ext uri="{FF2B5EF4-FFF2-40B4-BE49-F238E27FC236}">
                <a16:creationId xmlns:a16="http://schemas.microsoft.com/office/drawing/2014/main" id="{B2DBBFE3-A240-4644-AD24-7425FC9E0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6364" y="-392188"/>
            <a:ext cx="730023" cy="730023"/>
          </a:xfrm>
          <a:prstGeom prst="rect">
            <a:avLst/>
          </a:prstGeom>
        </p:spPr>
      </p:pic>
      <p:pic>
        <p:nvPicPr>
          <p:cNvPr id="6" name="Graphic 5" descr="Radio microphone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2BEE1231-2D57-4F59-8A14-46AFBD5FD4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7868" y="3252295"/>
            <a:ext cx="871512" cy="87151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C1DCC6-E4B7-4FE3-AC1B-B769DB130228}"/>
              </a:ext>
            </a:extLst>
          </p:cNvPr>
          <p:cNvSpPr/>
          <p:nvPr/>
        </p:nvSpPr>
        <p:spPr>
          <a:xfrm>
            <a:off x="5077873" y="4598527"/>
            <a:ext cx="998236" cy="8715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Graphic 10" descr="Volume with solid fill">
            <a:extLst>
              <a:ext uri="{FF2B5EF4-FFF2-40B4-BE49-F238E27FC236}">
                <a16:creationId xmlns:a16="http://schemas.microsoft.com/office/drawing/2014/main" id="{59EE2BA8-2916-466E-9E58-05701BE66A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4464" y="5202940"/>
            <a:ext cx="387582" cy="387582"/>
          </a:xfrm>
          <a:prstGeom prst="rect">
            <a:avLst/>
          </a:prstGeom>
        </p:spPr>
      </p:pic>
      <p:pic>
        <p:nvPicPr>
          <p:cNvPr id="13" name="Graphic 12" descr="Volume with solid fill">
            <a:extLst>
              <a:ext uri="{FF2B5EF4-FFF2-40B4-BE49-F238E27FC236}">
                <a16:creationId xmlns:a16="http://schemas.microsoft.com/office/drawing/2014/main" id="{D1206543-E1F7-4927-A366-4AB1EAEA07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70121" y="4241940"/>
            <a:ext cx="200093" cy="200093"/>
          </a:xfrm>
          <a:prstGeom prst="rect">
            <a:avLst/>
          </a:prstGeom>
        </p:spPr>
      </p:pic>
      <p:sp>
        <p:nvSpPr>
          <p:cNvPr id="14" name="Rectangle: Rounded Corners 13">
            <a:hlinkClick r:id="rId5" action="ppaction://hlinksldjump"/>
            <a:extLst>
              <a:ext uri="{FF2B5EF4-FFF2-40B4-BE49-F238E27FC236}">
                <a16:creationId xmlns:a16="http://schemas.microsoft.com/office/drawing/2014/main" id="{E923AA1C-D736-41C9-A1B6-80B215C6421A}"/>
              </a:ext>
            </a:extLst>
          </p:cNvPr>
          <p:cNvSpPr/>
          <p:nvPr/>
        </p:nvSpPr>
        <p:spPr>
          <a:xfrm>
            <a:off x="7438696" y="382132"/>
            <a:ext cx="3534103" cy="39769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96706D-62EC-402B-8F4E-D9CAC45B55E1}"/>
              </a:ext>
            </a:extLst>
          </p:cNvPr>
          <p:cNvSpPr/>
          <p:nvPr/>
        </p:nvSpPr>
        <p:spPr>
          <a:xfrm>
            <a:off x="2581305" y="500401"/>
            <a:ext cx="2099618" cy="2015645"/>
          </a:xfrm>
          <a:prstGeom prst="roundRect">
            <a:avLst/>
          </a:prstGeom>
          <a:noFill/>
          <a:ln w="190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9E2381-ED33-4E96-95BF-B6D04DA7F551}"/>
              </a:ext>
            </a:extLst>
          </p:cNvPr>
          <p:cNvSpPr/>
          <p:nvPr/>
        </p:nvSpPr>
        <p:spPr>
          <a:xfrm>
            <a:off x="7337685" y="-617792"/>
            <a:ext cx="3727386" cy="77684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Person Calling - Talk On Phone Icon , Free Transparent Clipart - ClipartKey">
            <a:extLst>
              <a:ext uri="{FF2B5EF4-FFF2-40B4-BE49-F238E27FC236}">
                <a16:creationId xmlns:a16="http://schemas.microsoft.com/office/drawing/2014/main" id="{D817A2EE-49C9-4D22-8F52-C55939E6C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470" y="922471"/>
            <a:ext cx="3018148" cy="282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D550B4-6961-4CE0-8D27-A218E8D88F31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9201377" y="4406246"/>
            <a:ext cx="0" cy="2684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hlinkClick r:id="rId5" action="ppaction://hlinksldjump"/>
            <a:extLst>
              <a:ext uri="{FF2B5EF4-FFF2-40B4-BE49-F238E27FC236}">
                <a16:creationId xmlns:a16="http://schemas.microsoft.com/office/drawing/2014/main" id="{F1BA5B3C-F423-43A8-8F95-40BACD1BD6C5}"/>
              </a:ext>
            </a:extLst>
          </p:cNvPr>
          <p:cNvSpPr/>
          <p:nvPr/>
        </p:nvSpPr>
        <p:spPr>
          <a:xfrm>
            <a:off x="7434325" y="4406246"/>
            <a:ext cx="3534103" cy="2611081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0" name="Picture 2" descr="1 Euro - Cyprus – Numista">
            <a:extLst>
              <a:ext uri="{FF2B5EF4-FFF2-40B4-BE49-F238E27FC236}">
                <a16:creationId xmlns:a16="http://schemas.microsoft.com/office/drawing/2014/main" id="{D9462912-4FA0-41BC-BF7A-A8E20CF80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517" y="4937852"/>
            <a:ext cx="1532772" cy="153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New 50 Euro note vs old 50€ Bill comparison - YouTube">
            <a:hlinkClick r:id="rId12" action="ppaction://hlinksldjump"/>
            <a:extLst>
              <a:ext uri="{FF2B5EF4-FFF2-40B4-BE49-F238E27FC236}">
                <a16:creationId xmlns:a16="http://schemas.microsoft.com/office/drawing/2014/main" id="{C099884E-C358-4C7C-8AB7-C5AE51068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854" y="4901371"/>
            <a:ext cx="1299321" cy="72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2586A61-C3F2-4599-919A-FDDA52499209}"/>
              </a:ext>
            </a:extLst>
          </p:cNvPr>
          <p:cNvSpPr txBox="1"/>
          <p:nvPr/>
        </p:nvSpPr>
        <p:spPr>
          <a:xfrm>
            <a:off x="10380487" y="4759525"/>
            <a:ext cx="336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latin typeface="Bahnschrift Condensed" panose="020B0502040204020203" pitchFamily="34" charset="0"/>
              </a:rPr>
              <a:t>+</a:t>
            </a:r>
          </a:p>
        </p:txBody>
      </p:sp>
      <p:pic>
        <p:nvPicPr>
          <p:cNvPr id="33" name="Graphic 32" descr="Camera with solid fill">
            <a:hlinkClick r:id="rId14" action="ppaction://hlinksldjump"/>
            <a:extLst>
              <a:ext uri="{FF2B5EF4-FFF2-40B4-BE49-F238E27FC236}">
                <a16:creationId xmlns:a16="http://schemas.microsoft.com/office/drawing/2014/main" id="{1D135F04-ACAF-4C5F-A120-86409B9DE8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88691" y="4763695"/>
            <a:ext cx="1886853" cy="1886853"/>
          </a:xfrm>
          <a:prstGeom prst="rect">
            <a:avLst/>
          </a:prstGeom>
        </p:spPr>
      </p:pic>
      <p:pic>
        <p:nvPicPr>
          <p:cNvPr id="35" name="Graphic 34" descr="Volume with solid fill">
            <a:extLst>
              <a:ext uri="{FF2B5EF4-FFF2-40B4-BE49-F238E27FC236}">
                <a16:creationId xmlns:a16="http://schemas.microsoft.com/office/drawing/2014/main" id="{B050ACC5-064F-400D-817B-F503BF5FEC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38731" y="6614648"/>
            <a:ext cx="387582" cy="387582"/>
          </a:xfrm>
          <a:prstGeom prst="rect">
            <a:avLst/>
          </a:prstGeom>
        </p:spPr>
      </p:pic>
      <p:pic>
        <p:nvPicPr>
          <p:cNvPr id="36" name="Graphic 35" descr="Volume with solid fill">
            <a:extLst>
              <a:ext uri="{FF2B5EF4-FFF2-40B4-BE49-F238E27FC236}">
                <a16:creationId xmlns:a16="http://schemas.microsoft.com/office/drawing/2014/main" id="{3E592347-FFD9-4321-B4D7-F71FBC7EF5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88292" y="6619344"/>
            <a:ext cx="387582" cy="387582"/>
          </a:xfrm>
          <a:prstGeom prst="rect">
            <a:avLst/>
          </a:prstGeom>
        </p:spPr>
      </p:pic>
      <p:pic>
        <p:nvPicPr>
          <p:cNvPr id="37" name="Graphic 36" descr="Volume with solid fill">
            <a:extLst>
              <a:ext uri="{FF2B5EF4-FFF2-40B4-BE49-F238E27FC236}">
                <a16:creationId xmlns:a16="http://schemas.microsoft.com/office/drawing/2014/main" id="{0C1435CD-C723-4878-A1AB-D342DB6935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23465" y="561657"/>
            <a:ext cx="387582" cy="3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8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CFD7CA-7CA0-483E-87F7-445D22222C37}"/>
              </a:ext>
            </a:extLst>
          </p:cNvPr>
          <p:cNvSpPr/>
          <p:nvPr/>
        </p:nvSpPr>
        <p:spPr>
          <a:xfrm>
            <a:off x="3817356" y="475963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88F25-0EC3-41DE-8BBE-C61039218E91}"/>
              </a:ext>
            </a:extLst>
          </p:cNvPr>
          <p:cNvSpPr txBox="1"/>
          <p:nvPr/>
        </p:nvSpPr>
        <p:spPr>
          <a:xfrm>
            <a:off x="3832003" y="508607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18" name="Picture 17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A3D8559C-9518-41BD-9F82-DD1EE65F0C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2748316" y="1596845"/>
            <a:ext cx="5840788" cy="3664311"/>
          </a:xfrm>
          <a:prstGeom prst="rect">
            <a:avLst/>
          </a:prstGeom>
        </p:spPr>
      </p:pic>
      <p:pic>
        <p:nvPicPr>
          <p:cNvPr id="19" name="Graphic 18" descr="Home outline">
            <a:extLst>
              <a:ext uri="{FF2B5EF4-FFF2-40B4-BE49-F238E27FC236}">
                <a16:creationId xmlns:a16="http://schemas.microsoft.com/office/drawing/2014/main" id="{756CB655-5659-4D92-8299-B70A2007B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8087" y="524069"/>
            <a:ext cx="730023" cy="73002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C8FC9F1-77E6-4EA0-AEBB-D02C569B0D11}"/>
              </a:ext>
            </a:extLst>
          </p:cNvPr>
          <p:cNvSpPr/>
          <p:nvPr/>
        </p:nvSpPr>
        <p:spPr>
          <a:xfrm>
            <a:off x="3832003" y="1344246"/>
            <a:ext cx="3688061" cy="50051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EF425D-F4FD-4D00-9BD4-BE1C05792803}"/>
              </a:ext>
            </a:extLst>
          </p:cNvPr>
          <p:cNvCxnSpPr/>
          <p:nvPr/>
        </p:nvCxnSpPr>
        <p:spPr>
          <a:xfrm>
            <a:off x="3832003" y="2099896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7294F5-6C4D-445B-866D-7986CF798521}"/>
              </a:ext>
            </a:extLst>
          </p:cNvPr>
          <p:cNvCxnSpPr/>
          <p:nvPr/>
        </p:nvCxnSpPr>
        <p:spPr>
          <a:xfrm>
            <a:off x="3832003" y="2809437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6DD1DC3-6064-422D-BE4A-64283F7890E5}"/>
              </a:ext>
            </a:extLst>
          </p:cNvPr>
          <p:cNvCxnSpPr/>
          <p:nvPr/>
        </p:nvCxnSpPr>
        <p:spPr>
          <a:xfrm>
            <a:off x="3832003" y="3435491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F3288D-1566-4551-A60E-B1528FE63FB5}"/>
              </a:ext>
            </a:extLst>
          </p:cNvPr>
          <p:cNvCxnSpPr/>
          <p:nvPr/>
        </p:nvCxnSpPr>
        <p:spPr>
          <a:xfrm>
            <a:off x="3832003" y="4169996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3AABB2-B88C-40A3-8622-7F1825F6959B}"/>
              </a:ext>
            </a:extLst>
          </p:cNvPr>
          <p:cNvCxnSpPr/>
          <p:nvPr/>
        </p:nvCxnSpPr>
        <p:spPr>
          <a:xfrm>
            <a:off x="3832003" y="4898014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B1BD92-C1BD-43A3-8B8F-27A4945A892E}"/>
              </a:ext>
            </a:extLst>
          </p:cNvPr>
          <p:cNvSpPr txBox="1"/>
          <p:nvPr/>
        </p:nvSpPr>
        <p:spPr>
          <a:xfrm>
            <a:off x="5063184" y="5964055"/>
            <a:ext cx="140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Total: 00.00</a:t>
            </a:r>
          </a:p>
        </p:txBody>
      </p:sp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FB3DA812-11AE-4980-B5B1-BAF0E70B9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20588" y="5318016"/>
            <a:ext cx="492674" cy="49267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ABB1FD7-0F46-4D82-8DAD-7E3F63C51907}"/>
              </a:ext>
            </a:extLst>
          </p:cNvPr>
          <p:cNvSpPr txBox="1"/>
          <p:nvPr/>
        </p:nvSpPr>
        <p:spPr>
          <a:xfrm>
            <a:off x="4702305" y="4353284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>
              <a:latin typeface="Bahnschrift Condensed" panose="020B0502040204020203" pitchFamily="34" charset="0"/>
            </a:endParaRPr>
          </a:p>
        </p:txBody>
      </p:sp>
      <p:pic>
        <p:nvPicPr>
          <p:cNvPr id="40" name="Graphic 39" descr="Back with solid fill">
            <a:extLst>
              <a:ext uri="{FF2B5EF4-FFF2-40B4-BE49-F238E27FC236}">
                <a16:creationId xmlns:a16="http://schemas.microsoft.com/office/drawing/2014/main" id="{45B3DEA3-DB77-4CF5-B156-587824473C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56076" y="604803"/>
            <a:ext cx="654806" cy="654806"/>
          </a:xfrm>
          <a:prstGeom prst="rect">
            <a:avLst/>
          </a:prstGeom>
        </p:spPr>
      </p:pic>
      <p:pic>
        <p:nvPicPr>
          <p:cNvPr id="41" name="Picture 2" descr="1 Euro - Cyprus – Numista">
            <a:extLst>
              <a:ext uri="{FF2B5EF4-FFF2-40B4-BE49-F238E27FC236}">
                <a16:creationId xmlns:a16="http://schemas.microsoft.com/office/drawing/2014/main" id="{6D9471D5-7616-4F84-A98C-22D59F53B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627" y="1403251"/>
            <a:ext cx="619483" cy="61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2 euro coin - Wikipedia">
            <a:extLst>
              <a:ext uri="{FF2B5EF4-FFF2-40B4-BE49-F238E27FC236}">
                <a16:creationId xmlns:a16="http://schemas.microsoft.com/office/drawing/2014/main" id="{6B93338D-7595-4373-BE5C-31D1D1205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693" y="2166259"/>
            <a:ext cx="603417" cy="60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50 euro cent coin - Wikipedia">
            <a:extLst>
              <a:ext uri="{FF2B5EF4-FFF2-40B4-BE49-F238E27FC236}">
                <a16:creationId xmlns:a16="http://schemas.microsoft.com/office/drawing/2014/main" id="{83719774-8527-43D1-980A-C6A950B47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488" y="2849199"/>
            <a:ext cx="546946" cy="54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O'Brien Coin Guide: Irish Euro 10c | The Old Currency Exchange is a  specialist dealer and valuer of Irish &amp; GB coins, tokens and banknotes">
            <a:extLst>
              <a:ext uri="{FF2B5EF4-FFF2-40B4-BE49-F238E27FC236}">
                <a16:creationId xmlns:a16="http://schemas.microsoft.com/office/drawing/2014/main" id="{4A1D7CEA-0CEF-46F9-8CEC-EE3BEDD5E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218" y="3473391"/>
            <a:ext cx="637309" cy="63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Qka Vjen Me 5 Cent - Home | Facebook">
            <a:extLst>
              <a:ext uri="{FF2B5EF4-FFF2-40B4-BE49-F238E27FC236}">
                <a16:creationId xmlns:a16="http://schemas.microsoft.com/office/drawing/2014/main" id="{1A7A80E7-6652-4FC3-A3E4-D9A8F850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93" y="4209242"/>
            <a:ext cx="771777" cy="64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Graphic 45" descr="Checkmark with solid fill">
            <a:extLst>
              <a:ext uri="{FF2B5EF4-FFF2-40B4-BE49-F238E27FC236}">
                <a16:creationId xmlns:a16="http://schemas.microsoft.com/office/drawing/2014/main" id="{0611252E-3116-4F76-A78A-36D4B22E79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3902" y="1598736"/>
            <a:ext cx="359068" cy="35906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67F6567-5F27-42A1-BC51-0ECF56014B28}"/>
              </a:ext>
            </a:extLst>
          </p:cNvPr>
          <p:cNvSpPr txBox="1"/>
          <p:nvPr/>
        </p:nvSpPr>
        <p:spPr>
          <a:xfrm>
            <a:off x="6818966" y="1597413"/>
            <a:ext cx="321356" cy="36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+</a:t>
            </a:r>
            <a:endParaRPr lang="en-GB" dirty="0"/>
          </a:p>
        </p:txBody>
      </p:sp>
      <p:pic>
        <p:nvPicPr>
          <p:cNvPr id="48" name="Graphic 47" descr="Checkmark with solid fill">
            <a:extLst>
              <a:ext uri="{FF2B5EF4-FFF2-40B4-BE49-F238E27FC236}">
                <a16:creationId xmlns:a16="http://schemas.microsoft.com/office/drawing/2014/main" id="{F6579953-90FA-44E5-8167-0F8DF766BC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9798" y="3660013"/>
            <a:ext cx="359068" cy="359068"/>
          </a:xfrm>
          <a:prstGeom prst="rect">
            <a:avLst/>
          </a:prstGeom>
        </p:spPr>
      </p:pic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7C42D216-5CBF-4F48-B51B-BC9353F3A2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9798" y="2988535"/>
            <a:ext cx="359068" cy="359068"/>
          </a:xfrm>
          <a:prstGeom prst="rect">
            <a:avLst/>
          </a:prstGeom>
        </p:spPr>
      </p:pic>
      <p:pic>
        <p:nvPicPr>
          <p:cNvPr id="50" name="Graphic 49" descr="Checkmark with solid fill">
            <a:extLst>
              <a:ext uri="{FF2B5EF4-FFF2-40B4-BE49-F238E27FC236}">
                <a16:creationId xmlns:a16="http://schemas.microsoft.com/office/drawing/2014/main" id="{8B2CB49A-7EBB-40B9-A900-07A68E3889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3902" y="2318245"/>
            <a:ext cx="359068" cy="35906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DBE6BAD-1D55-4F53-B074-8CA5B679B5E1}"/>
              </a:ext>
            </a:extLst>
          </p:cNvPr>
          <p:cNvSpPr txBox="1"/>
          <p:nvPr/>
        </p:nvSpPr>
        <p:spPr>
          <a:xfrm>
            <a:off x="6818966" y="2969639"/>
            <a:ext cx="321356" cy="36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+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D0144A-2EE5-4F3D-B924-7199174D8009}"/>
              </a:ext>
            </a:extLst>
          </p:cNvPr>
          <p:cNvSpPr txBox="1"/>
          <p:nvPr/>
        </p:nvSpPr>
        <p:spPr>
          <a:xfrm>
            <a:off x="6818966" y="2328953"/>
            <a:ext cx="321356" cy="36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+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66DCD1-0F63-49EB-8DC8-5E40CD7A1B6E}"/>
              </a:ext>
            </a:extLst>
          </p:cNvPr>
          <p:cNvSpPr txBox="1"/>
          <p:nvPr/>
        </p:nvSpPr>
        <p:spPr>
          <a:xfrm>
            <a:off x="6810130" y="3651785"/>
            <a:ext cx="321356" cy="36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+</a:t>
            </a:r>
            <a:endParaRPr lang="en-GB" dirty="0"/>
          </a:p>
        </p:txBody>
      </p:sp>
      <p:pic>
        <p:nvPicPr>
          <p:cNvPr id="54" name="Graphic 53" descr="Checkmark with solid fill">
            <a:extLst>
              <a:ext uri="{FF2B5EF4-FFF2-40B4-BE49-F238E27FC236}">
                <a16:creationId xmlns:a16="http://schemas.microsoft.com/office/drawing/2014/main" id="{58294132-8C91-4D90-B7B8-3B4F6225E2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3902" y="4353478"/>
            <a:ext cx="359068" cy="35906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223F666-93A3-442F-9211-13B933F68F84}"/>
              </a:ext>
            </a:extLst>
          </p:cNvPr>
          <p:cNvSpPr txBox="1"/>
          <p:nvPr/>
        </p:nvSpPr>
        <p:spPr>
          <a:xfrm>
            <a:off x="6810130" y="4334137"/>
            <a:ext cx="321356" cy="36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+</a:t>
            </a:r>
            <a:endParaRPr lang="en-GB" dirty="0"/>
          </a:p>
        </p:txBody>
      </p:sp>
      <p:pic>
        <p:nvPicPr>
          <p:cNvPr id="56" name="Graphic 55" descr="Checkmark with solid fill">
            <a:extLst>
              <a:ext uri="{FF2B5EF4-FFF2-40B4-BE49-F238E27FC236}">
                <a16:creationId xmlns:a16="http://schemas.microsoft.com/office/drawing/2014/main" id="{D28A1608-E098-470F-AFE8-C2A81E3C80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83488" y="5309975"/>
            <a:ext cx="522128" cy="522128"/>
          </a:xfrm>
          <a:prstGeom prst="rect">
            <a:avLst/>
          </a:prstGeom>
        </p:spPr>
      </p:pic>
      <p:pic>
        <p:nvPicPr>
          <p:cNvPr id="57" name="Graphic 56" descr="Wallet outline">
            <a:extLst>
              <a:ext uri="{FF2B5EF4-FFF2-40B4-BE49-F238E27FC236}">
                <a16:creationId xmlns:a16="http://schemas.microsoft.com/office/drawing/2014/main" id="{58D1EFF3-4F43-4915-84F6-F55E43F6C5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12817" y="4673104"/>
            <a:ext cx="1660283" cy="166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8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6F59DC-132B-4880-89EB-40CEB2A46408}"/>
              </a:ext>
            </a:extLst>
          </p:cNvPr>
          <p:cNvSpPr/>
          <p:nvPr/>
        </p:nvSpPr>
        <p:spPr>
          <a:xfrm>
            <a:off x="3993887" y="475962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0E674-6A3F-4C29-84FD-D4228C9304A6}"/>
              </a:ext>
            </a:extLst>
          </p:cNvPr>
          <p:cNvSpPr txBox="1"/>
          <p:nvPr/>
        </p:nvSpPr>
        <p:spPr>
          <a:xfrm>
            <a:off x="4008534" y="508606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13B27768-E248-41EE-8399-AE642B7A9D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2924847" y="1596844"/>
            <a:ext cx="5840788" cy="3664311"/>
          </a:xfrm>
          <a:prstGeom prst="rect">
            <a:avLst/>
          </a:prstGeom>
        </p:spPr>
      </p:pic>
      <p:pic>
        <p:nvPicPr>
          <p:cNvPr id="5" name="Graphic 4" descr="Home outline">
            <a:extLst>
              <a:ext uri="{FF2B5EF4-FFF2-40B4-BE49-F238E27FC236}">
                <a16:creationId xmlns:a16="http://schemas.microsoft.com/office/drawing/2014/main" id="{57FB88A8-D008-4A0E-BA9E-14A559B04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4618" y="524068"/>
            <a:ext cx="730023" cy="7300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774813-FCED-4B21-8ADC-AC14A574C19D}"/>
              </a:ext>
            </a:extLst>
          </p:cNvPr>
          <p:cNvSpPr/>
          <p:nvPr/>
        </p:nvSpPr>
        <p:spPr>
          <a:xfrm>
            <a:off x="4008534" y="1344245"/>
            <a:ext cx="3688061" cy="50051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64F5BD-60D3-4548-8959-D84BCD746572}"/>
              </a:ext>
            </a:extLst>
          </p:cNvPr>
          <p:cNvCxnSpPr/>
          <p:nvPr/>
        </p:nvCxnSpPr>
        <p:spPr>
          <a:xfrm>
            <a:off x="4008534" y="2099895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2C7EDA-4790-4338-B11F-539B24D46735}"/>
              </a:ext>
            </a:extLst>
          </p:cNvPr>
          <p:cNvCxnSpPr/>
          <p:nvPr/>
        </p:nvCxnSpPr>
        <p:spPr>
          <a:xfrm>
            <a:off x="4008534" y="2809436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6B8DE8-7DB4-453D-B275-FFBB05DB978D}"/>
              </a:ext>
            </a:extLst>
          </p:cNvPr>
          <p:cNvCxnSpPr/>
          <p:nvPr/>
        </p:nvCxnSpPr>
        <p:spPr>
          <a:xfrm>
            <a:off x="4008534" y="3435490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75DEE4-36FC-4225-A38C-14ACF37AB3A5}"/>
              </a:ext>
            </a:extLst>
          </p:cNvPr>
          <p:cNvCxnSpPr/>
          <p:nvPr/>
        </p:nvCxnSpPr>
        <p:spPr>
          <a:xfrm>
            <a:off x="4008534" y="4169995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81889D-4DCB-4841-B9C1-628B7344DAB6}"/>
              </a:ext>
            </a:extLst>
          </p:cNvPr>
          <p:cNvCxnSpPr/>
          <p:nvPr/>
        </p:nvCxnSpPr>
        <p:spPr>
          <a:xfrm>
            <a:off x="4008534" y="4898013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41432-5739-4B60-B84A-5448F83AA813}"/>
              </a:ext>
            </a:extLst>
          </p:cNvPr>
          <p:cNvSpPr txBox="1"/>
          <p:nvPr/>
        </p:nvSpPr>
        <p:spPr>
          <a:xfrm>
            <a:off x="5239715" y="5964054"/>
            <a:ext cx="140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Total: 00.00</a:t>
            </a:r>
          </a:p>
        </p:txBody>
      </p:sp>
      <p:pic>
        <p:nvPicPr>
          <p:cNvPr id="19" name="Graphic 18" descr="Checkmark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D384631B-16AE-4169-BE25-798656B9AE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9303" y="5288561"/>
            <a:ext cx="522128" cy="522128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07F6FCC1-7E34-43EB-886B-C44DF58468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7119" y="5318015"/>
            <a:ext cx="492674" cy="4926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B5FA5B-AB12-4736-887E-ECD9A6AA6AEB}"/>
              </a:ext>
            </a:extLst>
          </p:cNvPr>
          <p:cNvSpPr txBox="1"/>
          <p:nvPr/>
        </p:nvSpPr>
        <p:spPr>
          <a:xfrm>
            <a:off x="4878836" y="4353283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>
              <a:latin typeface="Bahnschrift Condensed" panose="020B0502040204020203" pitchFamily="34" charset="0"/>
            </a:endParaRPr>
          </a:p>
        </p:txBody>
      </p:sp>
      <p:pic>
        <p:nvPicPr>
          <p:cNvPr id="65" name="Graphic 64" descr="Back with solid fill">
            <a:extLst>
              <a:ext uri="{FF2B5EF4-FFF2-40B4-BE49-F238E27FC236}">
                <a16:creationId xmlns:a16="http://schemas.microsoft.com/office/drawing/2014/main" id="{30E45836-0C76-4BD9-8A32-BEBC7825C8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66804" y="603710"/>
            <a:ext cx="654806" cy="654806"/>
          </a:xfrm>
          <a:prstGeom prst="rect">
            <a:avLst/>
          </a:prstGeom>
        </p:spPr>
      </p:pic>
      <p:pic>
        <p:nvPicPr>
          <p:cNvPr id="69" name="Picture 2" descr="5 Euro - Eurozone – Numista">
            <a:extLst>
              <a:ext uri="{FF2B5EF4-FFF2-40B4-BE49-F238E27FC236}">
                <a16:creationId xmlns:a16="http://schemas.microsoft.com/office/drawing/2014/main" id="{B2B9B144-7295-402B-BBD1-83F278457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932" y="1468393"/>
            <a:ext cx="948408" cy="50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10 Euro Images, Stock Photos &amp; Vectors | Shutterstock">
            <a:extLst>
              <a:ext uri="{FF2B5EF4-FFF2-40B4-BE49-F238E27FC236}">
                <a16:creationId xmlns:a16="http://schemas.microsoft.com/office/drawing/2014/main" id="{D247CE61-4F63-4399-BCC1-BF74C3A82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92" y="2202897"/>
            <a:ext cx="916986" cy="5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6" descr="20 Euro EUROPA 2002 P.03u b79_1082 Banknotes">
            <a:extLst>
              <a:ext uri="{FF2B5EF4-FFF2-40B4-BE49-F238E27FC236}">
                <a16:creationId xmlns:a16="http://schemas.microsoft.com/office/drawing/2014/main" id="{E4E4DB09-CC14-45C4-B8D8-49D693862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512" y="2885597"/>
            <a:ext cx="894479" cy="47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8" descr="New 50 Euro note vs old 50€ Bill comparison - YouTube">
            <a:extLst>
              <a:ext uri="{FF2B5EF4-FFF2-40B4-BE49-F238E27FC236}">
                <a16:creationId xmlns:a16="http://schemas.microsoft.com/office/drawing/2014/main" id="{0FC116B0-136B-45E1-91CB-B2AF1F5AC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65" y="3535736"/>
            <a:ext cx="957174" cy="5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Graphic 75" descr="Wallet outline">
            <a:extLst>
              <a:ext uri="{FF2B5EF4-FFF2-40B4-BE49-F238E27FC236}">
                <a16:creationId xmlns:a16="http://schemas.microsoft.com/office/drawing/2014/main" id="{67842605-9BAE-4040-8426-75934A75D5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28400" y="4664859"/>
            <a:ext cx="1660283" cy="1660283"/>
          </a:xfrm>
          <a:prstGeom prst="rect">
            <a:avLst/>
          </a:prstGeom>
        </p:spPr>
      </p:pic>
      <p:pic>
        <p:nvPicPr>
          <p:cNvPr id="77" name="Graphic 76" descr="Checkmark with solid fill">
            <a:extLst>
              <a:ext uri="{FF2B5EF4-FFF2-40B4-BE49-F238E27FC236}">
                <a16:creationId xmlns:a16="http://schemas.microsoft.com/office/drawing/2014/main" id="{BBD158E9-3214-4A06-913E-75E7DE4A0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7301" y="1551845"/>
            <a:ext cx="359068" cy="35906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6E7FCDE-1A9F-4618-A9E1-8ED26C919989}"/>
              </a:ext>
            </a:extLst>
          </p:cNvPr>
          <p:cNvSpPr txBox="1"/>
          <p:nvPr/>
        </p:nvSpPr>
        <p:spPr>
          <a:xfrm>
            <a:off x="7042365" y="1550522"/>
            <a:ext cx="321356" cy="36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+</a:t>
            </a:r>
            <a:endParaRPr lang="en-GB" dirty="0"/>
          </a:p>
        </p:txBody>
      </p:sp>
      <p:pic>
        <p:nvPicPr>
          <p:cNvPr id="80" name="Graphic 79" descr="Checkmark with solid fill">
            <a:extLst>
              <a:ext uri="{FF2B5EF4-FFF2-40B4-BE49-F238E27FC236}">
                <a16:creationId xmlns:a16="http://schemas.microsoft.com/office/drawing/2014/main" id="{79A594FF-F036-40CD-A6BB-8F6B3CB9AE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3197" y="3613122"/>
            <a:ext cx="359068" cy="359068"/>
          </a:xfrm>
          <a:prstGeom prst="rect">
            <a:avLst/>
          </a:prstGeom>
        </p:spPr>
      </p:pic>
      <p:pic>
        <p:nvPicPr>
          <p:cNvPr id="81" name="Graphic 80" descr="Checkmark with solid fill">
            <a:extLst>
              <a:ext uri="{FF2B5EF4-FFF2-40B4-BE49-F238E27FC236}">
                <a16:creationId xmlns:a16="http://schemas.microsoft.com/office/drawing/2014/main" id="{1FFD01F0-4E85-4590-B07A-52DA8846E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3197" y="2941644"/>
            <a:ext cx="359068" cy="359068"/>
          </a:xfrm>
          <a:prstGeom prst="rect">
            <a:avLst/>
          </a:prstGeom>
        </p:spPr>
      </p:pic>
      <p:pic>
        <p:nvPicPr>
          <p:cNvPr id="82" name="Graphic 81" descr="Checkmark with solid fill">
            <a:extLst>
              <a:ext uri="{FF2B5EF4-FFF2-40B4-BE49-F238E27FC236}">
                <a16:creationId xmlns:a16="http://schemas.microsoft.com/office/drawing/2014/main" id="{75C797B5-D968-4F36-8A2F-9330716C9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7301" y="2271354"/>
            <a:ext cx="359068" cy="35906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2983DA3-920B-41B1-97F3-602E2041D672}"/>
              </a:ext>
            </a:extLst>
          </p:cNvPr>
          <p:cNvSpPr txBox="1"/>
          <p:nvPr/>
        </p:nvSpPr>
        <p:spPr>
          <a:xfrm>
            <a:off x="7042365" y="2922748"/>
            <a:ext cx="321356" cy="36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+</a:t>
            </a:r>
            <a:endParaRPr lang="en-GB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76EA8C7-21CB-4532-A4E4-D58EF766B5F3}"/>
              </a:ext>
            </a:extLst>
          </p:cNvPr>
          <p:cNvSpPr txBox="1"/>
          <p:nvPr/>
        </p:nvSpPr>
        <p:spPr>
          <a:xfrm>
            <a:off x="7042365" y="2282062"/>
            <a:ext cx="321356" cy="36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+</a:t>
            </a:r>
            <a:endParaRPr lang="en-GB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551EEE-B68C-46C1-80D7-CE3184040722}"/>
              </a:ext>
            </a:extLst>
          </p:cNvPr>
          <p:cNvSpPr txBox="1"/>
          <p:nvPr/>
        </p:nvSpPr>
        <p:spPr>
          <a:xfrm>
            <a:off x="7033529" y="3604894"/>
            <a:ext cx="321356" cy="36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24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4F53FDD-41D5-4F9C-B1AA-061C6F103769}"/>
              </a:ext>
            </a:extLst>
          </p:cNvPr>
          <p:cNvSpPr/>
          <p:nvPr/>
        </p:nvSpPr>
        <p:spPr>
          <a:xfrm>
            <a:off x="4131867" y="475963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BCBDF9-122F-41FC-A14A-94789BC9774A}"/>
              </a:ext>
            </a:extLst>
          </p:cNvPr>
          <p:cNvSpPr txBox="1"/>
          <p:nvPr/>
        </p:nvSpPr>
        <p:spPr>
          <a:xfrm>
            <a:off x="4146514" y="508607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2" name="Picture 41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BE43FFE6-DF78-483D-80EE-B35AB5C4C6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3062827" y="1596845"/>
            <a:ext cx="5840788" cy="3664311"/>
          </a:xfrm>
          <a:prstGeom prst="rect">
            <a:avLst/>
          </a:prstGeom>
        </p:spPr>
      </p:pic>
      <p:pic>
        <p:nvPicPr>
          <p:cNvPr id="43" name="Graphic 42" descr="Home outline">
            <a:extLst>
              <a:ext uri="{FF2B5EF4-FFF2-40B4-BE49-F238E27FC236}">
                <a16:creationId xmlns:a16="http://schemas.microsoft.com/office/drawing/2014/main" id="{EE24A37A-9C9B-48A6-9CBA-93D812E75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2598" y="524069"/>
            <a:ext cx="730023" cy="73002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AFEA20A-71E1-4F73-9696-D8424988F64D}"/>
              </a:ext>
            </a:extLst>
          </p:cNvPr>
          <p:cNvSpPr/>
          <p:nvPr/>
        </p:nvSpPr>
        <p:spPr>
          <a:xfrm>
            <a:off x="4146514" y="1344246"/>
            <a:ext cx="3688061" cy="50051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7791C5-D728-41A0-BF3D-72E964285E68}"/>
              </a:ext>
            </a:extLst>
          </p:cNvPr>
          <p:cNvCxnSpPr/>
          <p:nvPr/>
        </p:nvCxnSpPr>
        <p:spPr>
          <a:xfrm>
            <a:off x="4146514" y="2099896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142D61-32C3-400A-9EF9-065F778C3B30}"/>
              </a:ext>
            </a:extLst>
          </p:cNvPr>
          <p:cNvCxnSpPr/>
          <p:nvPr/>
        </p:nvCxnSpPr>
        <p:spPr>
          <a:xfrm>
            <a:off x="4146514" y="2809437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C2F5B9-DC28-4BA5-B873-E7EE191976BD}"/>
              </a:ext>
            </a:extLst>
          </p:cNvPr>
          <p:cNvCxnSpPr/>
          <p:nvPr/>
        </p:nvCxnSpPr>
        <p:spPr>
          <a:xfrm>
            <a:off x="4146514" y="3435491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A506FC-193E-4AFD-A536-9A67EE1A0FE4}"/>
              </a:ext>
            </a:extLst>
          </p:cNvPr>
          <p:cNvCxnSpPr/>
          <p:nvPr/>
        </p:nvCxnSpPr>
        <p:spPr>
          <a:xfrm>
            <a:off x="4146514" y="4169996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379141D-F46E-43E2-8745-5FA854E3BBED}"/>
              </a:ext>
            </a:extLst>
          </p:cNvPr>
          <p:cNvCxnSpPr/>
          <p:nvPr/>
        </p:nvCxnSpPr>
        <p:spPr>
          <a:xfrm>
            <a:off x="4146514" y="4898014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Flying Money outline">
            <a:extLst>
              <a:ext uri="{FF2B5EF4-FFF2-40B4-BE49-F238E27FC236}">
                <a16:creationId xmlns:a16="http://schemas.microsoft.com/office/drawing/2014/main" id="{5ABD6A45-1F5B-4B64-A49E-5F4316817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05150" y="4228398"/>
            <a:ext cx="503593" cy="503593"/>
          </a:xfrm>
          <a:prstGeom prst="rect">
            <a:avLst/>
          </a:prstGeom>
        </p:spPr>
      </p:pic>
      <p:pic>
        <p:nvPicPr>
          <p:cNvPr id="51" name="Graphic 50" descr="Flying Money outline">
            <a:extLst>
              <a:ext uri="{FF2B5EF4-FFF2-40B4-BE49-F238E27FC236}">
                <a16:creationId xmlns:a16="http://schemas.microsoft.com/office/drawing/2014/main" id="{097741F1-53F9-473D-B76B-4B5B19121B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5962" y="3523453"/>
            <a:ext cx="503593" cy="503593"/>
          </a:xfrm>
          <a:prstGeom prst="rect">
            <a:avLst/>
          </a:prstGeom>
        </p:spPr>
      </p:pic>
      <p:pic>
        <p:nvPicPr>
          <p:cNvPr id="52" name="Graphic 51" descr="Flying Money outline">
            <a:extLst>
              <a:ext uri="{FF2B5EF4-FFF2-40B4-BE49-F238E27FC236}">
                <a16:creationId xmlns:a16="http://schemas.microsoft.com/office/drawing/2014/main" id="{068D33E9-3ADE-4C45-9B0B-F4EA5B959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05150" y="2897400"/>
            <a:ext cx="503593" cy="50359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083DB71-75EF-4608-8FEB-DFF9A4B6BE99}"/>
              </a:ext>
            </a:extLst>
          </p:cNvPr>
          <p:cNvSpPr txBox="1"/>
          <p:nvPr/>
        </p:nvSpPr>
        <p:spPr>
          <a:xfrm>
            <a:off x="5377695" y="5964055"/>
            <a:ext cx="140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Total: 00.00</a:t>
            </a:r>
          </a:p>
        </p:txBody>
      </p:sp>
      <p:pic>
        <p:nvPicPr>
          <p:cNvPr id="54" name="Graphic 53" descr="Checkmark with solid fill">
            <a:extLst>
              <a:ext uri="{FF2B5EF4-FFF2-40B4-BE49-F238E27FC236}">
                <a16:creationId xmlns:a16="http://schemas.microsoft.com/office/drawing/2014/main" id="{5C037CBA-72B9-4358-8C1B-9B34F75C5F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07283" y="5288562"/>
            <a:ext cx="522128" cy="522128"/>
          </a:xfrm>
          <a:prstGeom prst="rect">
            <a:avLst/>
          </a:prstGeom>
        </p:spPr>
      </p:pic>
      <p:pic>
        <p:nvPicPr>
          <p:cNvPr id="55" name="Graphic 54" descr="Close with solid fill">
            <a:extLst>
              <a:ext uri="{FF2B5EF4-FFF2-40B4-BE49-F238E27FC236}">
                <a16:creationId xmlns:a16="http://schemas.microsoft.com/office/drawing/2014/main" id="{554EEF11-6B91-4BDC-B209-D788C520A8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5099" y="5318016"/>
            <a:ext cx="492674" cy="49267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62E7E34-923A-48EC-A8CC-0FB31FDC5DF6}"/>
              </a:ext>
            </a:extLst>
          </p:cNvPr>
          <p:cNvSpPr txBox="1"/>
          <p:nvPr/>
        </p:nvSpPr>
        <p:spPr>
          <a:xfrm>
            <a:off x="4974837" y="3622769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X 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CD7FDB-7FC4-4887-8ABD-CF78E4D26430}"/>
              </a:ext>
            </a:extLst>
          </p:cNvPr>
          <p:cNvSpPr txBox="1"/>
          <p:nvPr/>
        </p:nvSpPr>
        <p:spPr>
          <a:xfrm>
            <a:off x="5016816" y="4353284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>
              <a:latin typeface="Bahnschrift Condensed" panose="020B0502040204020203" pitchFamily="34" charset="0"/>
            </a:endParaRPr>
          </a:p>
        </p:txBody>
      </p:sp>
      <p:pic>
        <p:nvPicPr>
          <p:cNvPr id="58" name="Graphic 57" descr="Speech with solid fill">
            <a:extLst>
              <a:ext uri="{FF2B5EF4-FFF2-40B4-BE49-F238E27FC236}">
                <a16:creationId xmlns:a16="http://schemas.microsoft.com/office/drawing/2014/main" id="{F0847FC7-ADD9-4899-B684-F9371A890E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46353" y="2810329"/>
            <a:ext cx="3045969" cy="304596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86A592B-7644-4415-9B1B-DD23F96B6456}"/>
              </a:ext>
            </a:extLst>
          </p:cNvPr>
          <p:cNvSpPr txBox="1"/>
          <p:nvPr/>
        </p:nvSpPr>
        <p:spPr>
          <a:xfrm>
            <a:off x="3047756" y="3513276"/>
            <a:ext cx="224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Clear Amount/Reset</a:t>
            </a:r>
          </a:p>
        </p:txBody>
      </p:sp>
      <p:pic>
        <p:nvPicPr>
          <p:cNvPr id="64" name="Graphic 63" descr="Back with solid fill">
            <a:extLst>
              <a:ext uri="{FF2B5EF4-FFF2-40B4-BE49-F238E27FC236}">
                <a16:creationId xmlns:a16="http://schemas.microsoft.com/office/drawing/2014/main" id="{10C8BCB2-C21E-435C-BB2B-799B4F1992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40944" y="606429"/>
            <a:ext cx="654806" cy="654806"/>
          </a:xfrm>
          <a:prstGeom prst="rect">
            <a:avLst/>
          </a:prstGeom>
        </p:spPr>
      </p:pic>
      <p:pic>
        <p:nvPicPr>
          <p:cNvPr id="65" name="Graphic 64" descr="Volume with solid fill">
            <a:extLst>
              <a:ext uri="{FF2B5EF4-FFF2-40B4-BE49-F238E27FC236}">
                <a16:creationId xmlns:a16="http://schemas.microsoft.com/office/drawing/2014/main" id="{78A781F1-6A8C-4838-B167-F3132427D4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63398" y="3618928"/>
            <a:ext cx="182517" cy="182517"/>
          </a:xfrm>
          <a:prstGeom prst="rect">
            <a:avLst/>
          </a:prstGeom>
        </p:spPr>
      </p:pic>
      <p:pic>
        <p:nvPicPr>
          <p:cNvPr id="66" name="Picture 2" descr="5 Euro - Eurozone – Numista">
            <a:extLst>
              <a:ext uri="{FF2B5EF4-FFF2-40B4-BE49-F238E27FC236}">
                <a16:creationId xmlns:a16="http://schemas.microsoft.com/office/drawing/2014/main" id="{3D4B95DA-2523-4683-801D-58F7EA70B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04" y="1506432"/>
            <a:ext cx="888360" cy="45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10 Euro Images, Stock Photos &amp; Vectors | Shutterstock">
            <a:extLst>
              <a:ext uri="{FF2B5EF4-FFF2-40B4-BE49-F238E27FC236}">
                <a16:creationId xmlns:a16="http://schemas.microsoft.com/office/drawing/2014/main" id="{9FA743E3-77E2-487F-B0ED-47A0FB74C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98" y="2222593"/>
            <a:ext cx="868289" cy="49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20 Euro EUROPA 2002 P.03u b79_1082 Banknotes">
            <a:extLst>
              <a:ext uri="{FF2B5EF4-FFF2-40B4-BE49-F238E27FC236}">
                <a16:creationId xmlns:a16="http://schemas.microsoft.com/office/drawing/2014/main" id="{EA52D2D6-C325-4758-9C7E-D4DF519F7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663" y="2866458"/>
            <a:ext cx="862526" cy="4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Graphic 68" descr="Wallet outline">
            <a:extLst>
              <a:ext uri="{FF2B5EF4-FFF2-40B4-BE49-F238E27FC236}">
                <a16:creationId xmlns:a16="http://schemas.microsoft.com/office/drawing/2014/main" id="{3F971783-328E-4EE2-A2D0-13DB7DBA4F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61080" y="4669996"/>
            <a:ext cx="1660283" cy="1660283"/>
          </a:xfrm>
          <a:prstGeom prst="rect">
            <a:avLst/>
          </a:prstGeom>
        </p:spPr>
      </p:pic>
      <p:pic>
        <p:nvPicPr>
          <p:cNvPr id="70" name="Graphic 69" descr="Checkmark with solid fill">
            <a:extLst>
              <a:ext uri="{FF2B5EF4-FFF2-40B4-BE49-F238E27FC236}">
                <a16:creationId xmlns:a16="http://schemas.microsoft.com/office/drawing/2014/main" id="{549A04BC-DEFE-4FA2-86AE-61B11ED318F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68347" y="1571160"/>
            <a:ext cx="359068" cy="359068"/>
          </a:xfrm>
          <a:prstGeom prst="rect">
            <a:avLst/>
          </a:prstGeom>
        </p:spPr>
      </p:pic>
      <p:pic>
        <p:nvPicPr>
          <p:cNvPr id="71" name="Graphic 70" descr="Checkmark with solid fill">
            <a:extLst>
              <a:ext uri="{FF2B5EF4-FFF2-40B4-BE49-F238E27FC236}">
                <a16:creationId xmlns:a16="http://schemas.microsoft.com/office/drawing/2014/main" id="{16B3743F-DA2B-42E9-9AA9-80067F578E0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68347" y="3658747"/>
            <a:ext cx="359068" cy="359068"/>
          </a:xfrm>
          <a:prstGeom prst="rect">
            <a:avLst/>
          </a:prstGeom>
        </p:spPr>
      </p:pic>
      <p:pic>
        <p:nvPicPr>
          <p:cNvPr id="72" name="Graphic 71" descr="Checkmark with solid fill">
            <a:extLst>
              <a:ext uri="{FF2B5EF4-FFF2-40B4-BE49-F238E27FC236}">
                <a16:creationId xmlns:a16="http://schemas.microsoft.com/office/drawing/2014/main" id="{F67A344D-992B-4C22-A1F0-0E4876C8CD5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68347" y="2975461"/>
            <a:ext cx="359068" cy="359068"/>
          </a:xfrm>
          <a:prstGeom prst="rect">
            <a:avLst/>
          </a:prstGeom>
        </p:spPr>
      </p:pic>
      <p:pic>
        <p:nvPicPr>
          <p:cNvPr id="73" name="Graphic 72" descr="Checkmark with solid fill">
            <a:extLst>
              <a:ext uri="{FF2B5EF4-FFF2-40B4-BE49-F238E27FC236}">
                <a16:creationId xmlns:a16="http://schemas.microsoft.com/office/drawing/2014/main" id="{2B542D98-0656-4C11-9962-A9B5F3BA977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68347" y="2293360"/>
            <a:ext cx="359068" cy="359068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88C68E5F-F54C-4B3A-AA49-2810F5E14473}"/>
              </a:ext>
            </a:extLst>
          </p:cNvPr>
          <p:cNvSpPr txBox="1"/>
          <p:nvPr/>
        </p:nvSpPr>
        <p:spPr>
          <a:xfrm>
            <a:off x="7125165" y="1558856"/>
            <a:ext cx="321356" cy="36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+</a:t>
            </a:r>
            <a:endParaRPr lang="en-GB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E34889-7E89-44B6-800A-49A38CA34B26}"/>
              </a:ext>
            </a:extLst>
          </p:cNvPr>
          <p:cNvSpPr txBox="1"/>
          <p:nvPr/>
        </p:nvSpPr>
        <p:spPr>
          <a:xfrm>
            <a:off x="7128995" y="3639881"/>
            <a:ext cx="321356" cy="36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+</a:t>
            </a:r>
            <a:endParaRPr lang="en-GB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54A80C4-E9A5-41EC-B7B8-EA61749743B9}"/>
              </a:ext>
            </a:extLst>
          </p:cNvPr>
          <p:cNvSpPr txBox="1"/>
          <p:nvPr/>
        </p:nvSpPr>
        <p:spPr>
          <a:xfrm>
            <a:off x="7127080" y="2961467"/>
            <a:ext cx="321356" cy="36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+</a:t>
            </a:r>
            <a:endParaRPr lang="en-GB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C537DD-DC49-4865-810A-1469D1C1BF9D}"/>
              </a:ext>
            </a:extLst>
          </p:cNvPr>
          <p:cNvSpPr txBox="1"/>
          <p:nvPr/>
        </p:nvSpPr>
        <p:spPr>
          <a:xfrm>
            <a:off x="7125260" y="2278839"/>
            <a:ext cx="321356" cy="36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+</a:t>
            </a:r>
            <a:endParaRPr lang="en-GB" dirty="0"/>
          </a:p>
        </p:txBody>
      </p:sp>
      <p:pic>
        <p:nvPicPr>
          <p:cNvPr id="78" name="Graphic 77" descr="Thumbs up sign with solid fill">
            <a:extLst>
              <a:ext uri="{FF2B5EF4-FFF2-40B4-BE49-F238E27FC236}">
                <a16:creationId xmlns:a16="http://schemas.microsoft.com/office/drawing/2014/main" id="{445B1402-B69E-4987-A449-2980CC84D2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379468" y="3914522"/>
            <a:ext cx="627749" cy="627749"/>
          </a:xfrm>
          <a:prstGeom prst="rect">
            <a:avLst/>
          </a:prstGeom>
        </p:spPr>
      </p:pic>
      <p:pic>
        <p:nvPicPr>
          <p:cNvPr id="79" name="Graphic 78" descr="Thumbs Down with solid fill">
            <a:extLst>
              <a:ext uri="{FF2B5EF4-FFF2-40B4-BE49-F238E27FC236}">
                <a16:creationId xmlns:a16="http://schemas.microsoft.com/office/drawing/2014/main" id="{083A59C9-1B16-4BB0-9090-8CAA17B9DA3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474817" y="4002264"/>
            <a:ext cx="662098" cy="66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0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1BAB80-23A5-4DB2-949C-17CBC5B97D0E}"/>
              </a:ext>
            </a:extLst>
          </p:cNvPr>
          <p:cNvSpPr/>
          <p:nvPr/>
        </p:nvSpPr>
        <p:spPr>
          <a:xfrm>
            <a:off x="4049574" y="421098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A5FF0-132B-4178-8122-294E7DEEF613}"/>
              </a:ext>
            </a:extLst>
          </p:cNvPr>
          <p:cNvSpPr txBox="1"/>
          <p:nvPr/>
        </p:nvSpPr>
        <p:spPr>
          <a:xfrm>
            <a:off x="4064221" y="453742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96A47D25-E78F-445E-B469-A0C8BB5CBF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2980534" y="1541980"/>
            <a:ext cx="5840788" cy="3664311"/>
          </a:xfrm>
          <a:prstGeom prst="rect">
            <a:avLst/>
          </a:prstGeom>
        </p:spPr>
      </p:pic>
      <p:pic>
        <p:nvPicPr>
          <p:cNvPr id="5" name="Graphic 4" descr="Home outline">
            <a:extLst>
              <a:ext uri="{FF2B5EF4-FFF2-40B4-BE49-F238E27FC236}">
                <a16:creationId xmlns:a16="http://schemas.microsoft.com/office/drawing/2014/main" id="{DBED58D3-DCB2-4D41-BF95-2C5021E08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0305" y="469204"/>
            <a:ext cx="730023" cy="7300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0157B3-3861-41F1-9DF1-38C75B9E82D0}"/>
              </a:ext>
            </a:extLst>
          </p:cNvPr>
          <p:cNvSpPr/>
          <p:nvPr/>
        </p:nvSpPr>
        <p:spPr>
          <a:xfrm>
            <a:off x="4064221" y="1289381"/>
            <a:ext cx="3688061" cy="50051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33279F-F22B-43C1-AC70-56DBEE68B886}"/>
              </a:ext>
            </a:extLst>
          </p:cNvPr>
          <p:cNvCxnSpPr/>
          <p:nvPr/>
        </p:nvCxnSpPr>
        <p:spPr>
          <a:xfrm>
            <a:off x="4064221" y="2045031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EA6A56-0CF4-475B-99BF-2D167E003681}"/>
              </a:ext>
            </a:extLst>
          </p:cNvPr>
          <p:cNvCxnSpPr/>
          <p:nvPr/>
        </p:nvCxnSpPr>
        <p:spPr>
          <a:xfrm>
            <a:off x="4064221" y="2754572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6A86F3-0DD4-4FBF-880D-2673B5AD88DF}"/>
              </a:ext>
            </a:extLst>
          </p:cNvPr>
          <p:cNvCxnSpPr/>
          <p:nvPr/>
        </p:nvCxnSpPr>
        <p:spPr>
          <a:xfrm>
            <a:off x="4064221" y="3380626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94D821-F745-498F-8A11-F868BDDE3E30}"/>
              </a:ext>
            </a:extLst>
          </p:cNvPr>
          <p:cNvCxnSpPr/>
          <p:nvPr/>
        </p:nvCxnSpPr>
        <p:spPr>
          <a:xfrm>
            <a:off x="4064221" y="4115131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B44984-A658-4F20-83C6-41BF865FC123}"/>
              </a:ext>
            </a:extLst>
          </p:cNvPr>
          <p:cNvCxnSpPr/>
          <p:nvPr/>
        </p:nvCxnSpPr>
        <p:spPr>
          <a:xfrm>
            <a:off x="4064221" y="4843149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7311A3-9495-43C5-ADDC-C119775EE32C}"/>
              </a:ext>
            </a:extLst>
          </p:cNvPr>
          <p:cNvSpPr txBox="1"/>
          <p:nvPr/>
        </p:nvSpPr>
        <p:spPr>
          <a:xfrm>
            <a:off x="5295402" y="5909190"/>
            <a:ext cx="140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Total: 00.00</a:t>
            </a:r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70F3C295-45F9-4441-A930-EC9D7CE65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4990" y="5233697"/>
            <a:ext cx="522128" cy="522128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FE4AFE6B-B483-45CE-947E-D128755927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52806" y="5263151"/>
            <a:ext cx="492674" cy="4926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072382-802C-47C5-8535-3D06F8C10D00}"/>
              </a:ext>
            </a:extLst>
          </p:cNvPr>
          <p:cNvSpPr txBox="1"/>
          <p:nvPr/>
        </p:nvSpPr>
        <p:spPr>
          <a:xfrm>
            <a:off x="4934523" y="4298419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>
              <a:latin typeface="Bahnschrift Condensed" panose="020B0502040204020203" pitchFamily="34" charset="0"/>
            </a:endParaRPr>
          </a:p>
        </p:txBody>
      </p:sp>
      <p:pic>
        <p:nvPicPr>
          <p:cNvPr id="16" name="Graphic 15" descr="Back with solid fill">
            <a:extLst>
              <a:ext uri="{FF2B5EF4-FFF2-40B4-BE49-F238E27FC236}">
                <a16:creationId xmlns:a16="http://schemas.microsoft.com/office/drawing/2014/main" id="{DD7CBFAB-1C48-4F87-9F63-7461EAA4ED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22491" y="548846"/>
            <a:ext cx="654806" cy="654806"/>
          </a:xfrm>
          <a:prstGeom prst="rect">
            <a:avLst/>
          </a:prstGeom>
        </p:spPr>
      </p:pic>
      <p:pic>
        <p:nvPicPr>
          <p:cNvPr id="17" name="Picture 2" descr="5 Euro - Eurozone – Numista">
            <a:extLst>
              <a:ext uri="{FF2B5EF4-FFF2-40B4-BE49-F238E27FC236}">
                <a16:creationId xmlns:a16="http://schemas.microsoft.com/office/drawing/2014/main" id="{B920D0DB-3246-402A-8C73-5D2559D10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619" y="1413529"/>
            <a:ext cx="948408" cy="50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10 Euro Images, Stock Photos &amp; Vectors | Shutterstock">
            <a:extLst>
              <a:ext uri="{FF2B5EF4-FFF2-40B4-BE49-F238E27FC236}">
                <a16:creationId xmlns:a16="http://schemas.microsoft.com/office/drawing/2014/main" id="{AD270FE0-5873-4BD7-AD73-47078693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79" y="2148033"/>
            <a:ext cx="916986" cy="5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20 Euro EUROPA 2002 P.03u b79_1082 Banknotes">
            <a:extLst>
              <a:ext uri="{FF2B5EF4-FFF2-40B4-BE49-F238E27FC236}">
                <a16:creationId xmlns:a16="http://schemas.microsoft.com/office/drawing/2014/main" id="{EC1D1461-212F-4792-9DC9-4404F996F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199" y="2830733"/>
            <a:ext cx="894479" cy="47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New 50 Euro note vs old 50€ Bill comparison - YouTube">
            <a:extLst>
              <a:ext uri="{FF2B5EF4-FFF2-40B4-BE49-F238E27FC236}">
                <a16:creationId xmlns:a16="http://schemas.microsoft.com/office/drawing/2014/main" id="{494090D0-14A7-48AC-8113-8529DC536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852" y="3480872"/>
            <a:ext cx="957174" cy="5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Wallet outline">
            <a:extLst>
              <a:ext uri="{FF2B5EF4-FFF2-40B4-BE49-F238E27FC236}">
                <a16:creationId xmlns:a16="http://schemas.microsoft.com/office/drawing/2014/main" id="{11F7959C-B614-4323-A71C-2ECD87D1BF8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84087" y="4609995"/>
            <a:ext cx="1660283" cy="1660283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0003BEE8-954C-49EA-8E74-A6E736DB59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2988" y="1496981"/>
            <a:ext cx="359068" cy="3590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E02E10C-1E8A-4A2D-8081-69A80725C3CA}"/>
              </a:ext>
            </a:extLst>
          </p:cNvPr>
          <p:cNvSpPr txBox="1"/>
          <p:nvPr/>
        </p:nvSpPr>
        <p:spPr>
          <a:xfrm>
            <a:off x="7098052" y="1495658"/>
            <a:ext cx="321356" cy="36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+</a:t>
            </a:r>
            <a:endParaRPr lang="en-GB" dirty="0"/>
          </a:p>
        </p:txBody>
      </p:sp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CC4516AA-795B-4130-B9B0-2166CF070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8884" y="3558258"/>
            <a:ext cx="359068" cy="359068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DD7EA3C8-7757-4F6D-807E-A42544ECB5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8884" y="2886780"/>
            <a:ext cx="359068" cy="359068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BF7EB9AD-2A03-45C5-848F-8AC5A7FBE7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2988" y="2216490"/>
            <a:ext cx="359068" cy="35906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904C75-67F3-43E1-8B4A-180BC0EA76D3}"/>
              </a:ext>
            </a:extLst>
          </p:cNvPr>
          <p:cNvSpPr txBox="1"/>
          <p:nvPr/>
        </p:nvSpPr>
        <p:spPr>
          <a:xfrm>
            <a:off x="7098052" y="2867884"/>
            <a:ext cx="321356" cy="36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+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594299-1469-4632-B6B8-31E6120C5FF5}"/>
              </a:ext>
            </a:extLst>
          </p:cNvPr>
          <p:cNvSpPr txBox="1"/>
          <p:nvPr/>
        </p:nvSpPr>
        <p:spPr>
          <a:xfrm>
            <a:off x="7098052" y="2227198"/>
            <a:ext cx="321356" cy="36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+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F88417-D016-4F63-AE31-3B64EF8DFE8D}"/>
              </a:ext>
            </a:extLst>
          </p:cNvPr>
          <p:cNvSpPr txBox="1"/>
          <p:nvPr/>
        </p:nvSpPr>
        <p:spPr>
          <a:xfrm>
            <a:off x="7089216" y="3550030"/>
            <a:ext cx="321356" cy="36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+</a:t>
            </a:r>
            <a:endParaRPr lang="en-GB" dirty="0"/>
          </a:p>
        </p:txBody>
      </p:sp>
      <p:pic>
        <p:nvPicPr>
          <p:cNvPr id="32" name="Graphic 31" descr="Speech with solid fill">
            <a:extLst>
              <a:ext uri="{FF2B5EF4-FFF2-40B4-BE49-F238E27FC236}">
                <a16:creationId xmlns:a16="http://schemas.microsoft.com/office/drawing/2014/main" id="{1120FAD8-E561-4FE3-99EA-18D1090AF23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046716" y="2868316"/>
            <a:ext cx="3070402" cy="307040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68585C4-88B8-467D-B23B-56D17FD9A010}"/>
              </a:ext>
            </a:extLst>
          </p:cNvPr>
          <p:cNvSpPr txBox="1"/>
          <p:nvPr/>
        </p:nvSpPr>
        <p:spPr>
          <a:xfrm>
            <a:off x="5814841" y="3680128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Money?</a:t>
            </a:r>
          </a:p>
        </p:txBody>
      </p:sp>
      <p:pic>
        <p:nvPicPr>
          <p:cNvPr id="38" name="Graphic 37" descr="Volume with solid fill">
            <a:extLst>
              <a:ext uri="{FF2B5EF4-FFF2-40B4-BE49-F238E27FC236}">
                <a16:creationId xmlns:a16="http://schemas.microsoft.com/office/drawing/2014/main" id="{68E15C36-76C9-4F67-A666-0F0E3085E54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149642" y="3724584"/>
            <a:ext cx="248150" cy="248150"/>
          </a:xfrm>
          <a:prstGeom prst="rect">
            <a:avLst/>
          </a:prstGeom>
        </p:spPr>
      </p:pic>
      <p:pic>
        <p:nvPicPr>
          <p:cNvPr id="54" name="Graphic 53" descr="Thumbs up sign with solid fill">
            <a:extLst>
              <a:ext uri="{FF2B5EF4-FFF2-40B4-BE49-F238E27FC236}">
                <a16:creationId xmlns:a16="http://schemas.microsoft.com/office/drawing/2014/main" id="{7F0263FF-0F7A-4831-B038-5CCFA2889B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854605" y="4047161"/>
            <a:ext cx="627749" cy="627749"/>
          </a:xfrm>
          <a:prstGeom prst="rect">
            <a:avLst/>
          </a:prstGeom>
        </p:spPr>
      </p:pic>
      <p:pic>
        <p:nvPicPr>
          <p:cNvPr id="56" name="Graphic 55" descr="Thumbs Down with solid fill">
            <a:extLst>
              <a:ext uri="{FF2B5EF4-FFF2-40B4-BE49-F238E27FC236}">
                <a16:creationId xmlns:a16="http://schemas.microsoft.com/office/drawing/2014/main" id="{701B5389-2C40-4FCC-887E-7AD72EB5283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795727" y="4135974"/>
            <a:ext cx="662098" cy="66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2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BDD774-9B39-4561-8388-ED33539289A4}"/>
              </a:ext>
            </a:extLst>
          </p:cNvPr>
          <p:cNvSpPr/>
          <p:nvPr/>
        </p:nvSpPr>
        <p:spPr>
          <a:xfrm>
            <a:off x="1030077" y="393668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52DCE-7D39-477F-B678-4B83210374AD}"/>
              </a:ext>
            </a:extLst>
          </p:cNvPr>
          <p:cNvSpPr txBox="1"/>
          <p:nvPr/>
        </p:nvSpPr>
        <p:spPr>
          <a:xfrm>
            <a:off x="1044724" y="426312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939526D6-9A07-4103-A635-2C53702F28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9190388" y="-1825149"/>
            <a:ext cx="838612" cy="36643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Graphic 4" descr="Home outline">
            <a:extLst>
              <a:ext uri="{FF2B5EF4-FFF2-40B4-BE49-F238E27FC236}">
                <a16:creationId xmlns:a16="http://schemas.microsoft.com/office/drawing/2014/main" id="{0467C64B-DF01-406F-9620-3929F6036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7538" y="-303711"/>
            <a:ext cx="730023" cy="730023"/>
          </a:xfrm>
          <a:prstGeom prst="rect">
            <a:avLst/>
          </a:prstGeom>
        </p:spPr>
      </p:pic>
      <p:pic>
        <p:nvPicPr>
          <p:cNvPr id="6" name="Graphic 5" descr="Radio microphone with solid fill">
            <a:extLst>
              <a:ext uri="{FF2B5EF4-FFF2-40B4-BE49-F238E27FC236}">
                <a16:creationId xmlns:a16="http://schemas.microsoft.com/office/drawing/2014/main" id="{8E9CC1BF-59F4-4B62-8B65-F16460B3E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3419" y="1277221"/>
            <a:ext cx="2597894" cy="259789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89296E-C3CC-4DD8-A8BE-36CFD8A03AC0}"/>
              </a:ext>
            </a:extLst>
          </p:cNvPr>
          <p:cNvCxnSpPr>
            <a:cxnSpLocks/>
          </p:cNvCxnSpPr>
          <p:nvPr/>
        </p:nvCxnSpPr>
        <p:spPr>
          <a:xfrm flipH="1">
            <a:off x="1044724" y="4782998"/>
            <a:ext cx="3668864" cy="0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Volume with solid fill">
            <a:extLst>
              <a:ext uri="{FF2B5EF4-FFF2-40B4-BE49-F238E27FC236}">
                <a16:creationId xmlns:a16="http://schemas.microsoft.com/office/drawing/2014/main" id="{305E5E49-EFE5-4F70-8ED1-AE77FC4333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81237" y="5633907"/>
            <a:ext cx="654807" cy="6548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1C7331-BC8C-472C-A33F-2C2176249790}"/>
              </a:ext>
            </a:extLst>
          </p:cNvPr>
          <p:cNvSpPr/>
          <p:nvPr/>
        </p:nvSpPr>
        <p:spPr>
          <a:xfrm>
            <a:off x="7899049" y="4782998"/>
            <a:ext cx="2421479" cy="2300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FDFFE1-C845-44E0-842D-D3E81719F38A}"/>
              </a:ext>
            </a:extLst>
          </p:cNvPr>
          <p:cNvSpPr txBox="1"/>
          <p:nvPr/>
        </p:nvSpPr>
        <p:spPr>
          <a:xfrm>
            <a:off x="7885736" y="5299592"/>
            <a:ext cx="3022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>
                <a:latin typeface="Bahnschrift Condensed" panose="020B0502040204020203" pitchFamily="34" charset="0"/>
              </a:rPr>
              <a:t>€27.80</a:t>
            </a:r>
          </a:p>
        </p:txBody>
      </p:sp>
      <p:pic>
        <p:nvPicPr>
          <p:cNvPr id="13" name="Graphic 12" descr="Back with solid fill">
            <a:extLst>
              <a:ext uri="{FF2B5EF4-FFF2-40B4-BE49-F238E27FC236}">
                <a16:creationId xmlns:a16="http://schemas.microsoft.com/office/drawing/2014/main" id="{BE3B56A1-DD4F-4994-AEB8-3BAA997D06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25031" y="-185566"/>
            <a:ext cx="654806" cy="6548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582FBC-6E89-462B-B00B-6E086094774F}"/>
              </a:ext>
            </a:extLst>
          </p:cNvPr>
          <p:cNvSpPr txBox="1"/>
          <p:nvPr/>
        </p:nvSpPr>
        <p:spPr>
          <a:xfrm>
            <a:off x="9737884" y="4666556"/>
            <a:ext cx="520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rgbClr val="92D050"/>
                </a:solidFill>
              </a:rPr>
              <a:t>+</a:t>
            </a:r>
          </a:p>
        </p:txBody>
      </p:sp>
      <p:pic>
        <p:nvPicPr>
          <p:cNvPr id="21" name="Graphic 20" descr="Volume with solid fill">
            <a:extLst>
              <a:ext uri="{FF2B5EF4-FFF2-40B4-BE49-F238E27FC236}">
                <a16:creationId xmlns:a16="http://schemas.microsoft.com/office/drawing/2014/main" id="{2F88192A-87DF-4CB3-98A5-A96712E048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18594" y="3537704"/>
            <a:ext cx="276612" cy="2766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DCD859-F85F-4147-8F06-7D4257704476}"/>
              </a:ext>
            </a:extLst>
          </p:cNvPr>
          <p:cNvSpPr/>
          <p:nvPr/>
        </p:nvSpPr>
        <p:spPr>
          <a:xfrm>
            <a:off x="7746001" y="-455227"/>
            <a:ext cx="3727386" cy="77684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C11CA7-1AC7-4D9D-AA6E-B265D2FDC16F}"/>
              </a:ext>
            </a:extLst>
          </p:cNvPr>
          <p:cNvSpPr/>
          <p:nvPr/>
        </p:nvSpPr>
        <p:spPr>
          <a:xfrm>
            <a:off x="10402382" y="4782998"/>
            <a:ext cx="977455" cy="2300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DCF1125-25A8-406E-944D-0111E4834464}"/>
              </a:ext>
            </a:extLst>
          </p:cNvPr>
          <p:cNvSpPr/>
          <p:nvPr/>
        </p:nvSpPr>
        <p:spPr>
          <a:xfrm>
            <a:off x="7856247" y="551517"/>
            <a:ext cx="3506894" cy="410627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833150D-C6F1-4AD4-B384-FF4B5D0AB109}"/>
              </a:ext>
            </a:extLst>
          </p:cNvPr>
          <p:cNvSpPr/>
          <p:nvPr/>
        </p:nvSpPr>
        <p:spPr>
          <a:xfrm>
            <a:off x="10203180" y="1277221"/>
            <a:ext cx="289560" cy="277259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55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473BE2-A6BC-458D-8C29-18CD7DD9241A}"/>
              </a:ext>
            </a:extLst>
          </p:cNvPr>
          <p:cNvSpPr/>
          <p:nvPr/>
        </p:nvSpPr>
        <p:spPr>
          <a:xfrm>
            <a:off x="635223" y="296686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B7D5E-98EF-4224-A07D-3E5EE32BBC40}"/>
              </a:ext>
            </a:extLst>
          </p:cNvPr>
          <p:cNvSpPr txBox="1"/>
          <p:nvPr/>
        </p:nvSpPr>
        <p:spPr>
          <a:xfrm>
            <a:off x="649870" y="329330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22678036-50F9-47BE-9536-3FB5E401F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2079610" y="-1092526"/>
            <a:ext cx="838612" cy="36643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Graphic 4" descr="Home outline">
            <a:extLst>
              <a:ext uri="{FF2B5EF4-FFF2-40B4-BE49-F238E27FC236}">
                <a16:creationId xmlns:a16="http://schemas.microsoft.com/office/drawing/2014/main" id="{B43C0E06-A07E-42DD-8C27-F6125B544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954" y="344792"/>
            <a:ext cx="730023" cy="730023"/>
          </a:xfrm>
          <a:prstGeom prst="rect">
            <a:avLst/>
          </a:prstGeom>
        </p:spPr>
      </p:pic>
      <p:pic>
        <p:nvPicPr>
          <p:cNvPr id="6" name="Graphic 5" descr="Radio microphone with solid fill">
            <a:extLst>
              <a:ext uri="{FF2B5EF4-FFF2-40B4-BE49-F238E27FC236}">
                <a16:creationId xmlns:a16="http://schemas.microsoft.com/office/drawing/2014/main" id="{BE5A16D3-04E0-4955-8322-BD35312CE8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0182" y="1850048"/>
            <a:ext cx="1917468" cy="19174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03E55-915B-449D-AA88-410657B8D9A4}"/>
              </a:ext>
            </a:extLst>
          </p:cNvPr>
          <p:cNvCxnSpPr>
            <a:cxnSpLocks/>
          </p:cNvCxnSpPr>
          <p:nvPr/>
        </p:nvCxnSpPr>
        <p:spPr>
          <a:xfrm flipH="1">
            <a:off x="649870" y="4686016"/>
            <a:ext cx="3668864" cy="0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92C4BF-FB7B-47E0-8383-45B7F669924D}"/>
              </a:ext>
            </a:extLst>
          </p:cNvPr>
          <p:cNvSpPr/>
          <p:nvPr/>
        </p:nvSpPr>
        <p:spPr>
          <a:xfrm>
            <a:off x="752885" y="4066116"/>
            <a:ext cx="2950464" cy="5211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 descr="Volume with solid fill">
            <a:extLst>
              <a:ext uri="{FF2B5EF4-FFF2-40B4-BE49-F238E27FC236}">
                <a16:creationId xmlns:a16="http://schemas.microsoft.com/office/drawing/2014/main" id="{E761490B-E4D1-4776-AEB9-8D80F27436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31351" y="5026486"/>
            <a:ext cx="730307" cy="73030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414709-CA63-49B9-9F89-9335C24120B1}"/>
              </a:ext>
            </a:extLst>
          </p:cNvPr>
          <p:cNvSpPr/>
          <p:nvPr/>
        </p:nvSpPr>
        <p:spPr>
          <a:xfrm>
            <a:off x="3766894" y="4066110"/>
            <a:ext cx="504932" cy="52113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465B7A-BCB9-4778-A6B9-7DAFA8CF8B9E}"/>
              </a:ext>
            </a:extLst>
          </p:cNvPr>
          <p:cNvSpPr/>
          <p:nvPr/>
        </p:nvSpPr>
        <p:spPr>
          <a:xfrm>
            <a:off x="1065651" y="4893379"/>
            <a:ext cx="2260785" cy="10805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CB3736-C89C-45DE-BC46-DFB21C5AD4A1}"/>
              </a:ext>
            </a:extLst>
          </p:cNvPr>
          <p:cNvSpPr txBox="1"/>
          <p:nvPr/>
        </p:nvSpPr>
        <p:spPr>
          <a:xfrm>
            <a:off x="1219714" y="4901205"/>
            <a:ext cx="2080638" cy="1053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latin typeface="Bahnschrift Condensed" panose="020B0502040204020203" pitchFamily="34" charset="0"/>
              </a:rPr>
              <a:t>€27.80</a:t>
            </a:r>
            <a:endParaRPr lang="en-GB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9425F3AB-98E8-4AC5-9B6C-E991284EF1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83014" y="401451"/>
            <a:ext cx="654806" cy="6548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C1EE7D-BEA0-4D7A-AC04-238EA1555988}"/>
              </a:ext>
            </a:extLst>
          </p:cNvPr>
          <p:cNvSpPr txBox="1"/>
          <p:nvPr/>
        </p:nvSpPr>
        <p:spPr>
          <a:xfrm>
            <a:off x="2928304" y="4808955"/>
            <a:ext cx="280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+</a:t>
            </a:r>
          </a:p>
        </p:txBody>
      </p:sp>
      <p:pic>
        <p:nvPicPr>
          <p:cNvPr id="16" name="Graphic 15" descr="Speech with solid fill">
            <a:extLst>
              <a:ext uri="{FF2B5EF4-FFF2-40B4-BE49-F238E27FC236}">
                <a16:creationId xmlns:a16="http://schemas.microsoft.com/office/drawing/2014/main" id="{A0581AEC-038A-4C64-AD2B-84AA34ECE7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5980" y="2572784"/>
            <a:ext cx="3070402" cy="30704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3EC4A7-42ED-45A3-B656-348CC0505E7C}"/>
              </a:ext>
            </a:extLst>
          </p:cNvPr>
          <p:cNvSpPr txBox="1"/>
          <p:nvPr/>
        </p:nvSpPr>
        <p:spPr>
          <a:xfrm>
            <a:off x="1677852" y="3372352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Money?</a:t>
            </a:r>
          </a:p>
        </p:txBody>
      </p:sp>
      <p:pic>
        <p:nvPicPr>
          <p:cNvPr id="22" name="Graphic 21" descr="Volume with solid fill">
            <a:extLst>
              <a:ext uri="{FF2B5EF4-FFF2-40B4-BE49-F238E27FC236}">
                <a16:creationId xmlns:a16="http://schemas.microsoft.com/office/drawing/2014/main" id="{2928A3D9-9AEF-4029-BE5F-12EA007DB9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23740" y="3440722"/>
            <a:ext cx="276612" cy="276612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7F13C668-EF30-4B3A-B45C-43DAB32642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41103" y="4121148"/>
            <a:ext cx="405594" cy="405594"/>
          </a:xfrm>
          <a:prstGeom prst="rect">
            <a:avLst/>
          </a:prstGeom>
        </p:spPr>
      </p:pic>
      <p:pic>
        <p:nvPicPr>
          <p:cNvPr id="39" name="Graphic 38" descr="Thumbs Down with solid fill">
            <a:extLst>
              <a:ext uri="{FF2B5EF4-FFF2-40B4-BE49-F238E27FC236}">
                <a16:creationId xmlns:a16="http://schemas.microsoft.com/office/drawing/2014/main" id="{C1E14C5D-8A5D-45C2-846A-CFA6FC4AE9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38254" y="3814975"/>
            <a:ext cx="662098" cy="662098"/>
          </a:xfrm>
          <a:prstGeom prst="rect">
            <a:avLst/>
          </a:prstGeom>
        </p:spPr>
      </p:pic>
      <p:pic>
        <p:nvPicPr>
          <p:cNvPr id="40" name="Graphic 39" descr="Thumbs up sign with solid fill">
            <a:extLst>
              <a:ext uri="{FF2B5EF4-FFF2-40B4-BE49-F238E27FC236}">
                <a16:creationId xmlns:a16="http://schemas.microsoft.com/office/drawing/2014/main" id="{532DBA30-E4A3-4FBF-A0C8-CD661CD9300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64269" y="3725647"/>
            <a:ext cx="627749" cy="62774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EADB7F9-814F-4EDF-B4BB-5BA8F0B814F0}"/>
              </a:ext>
            </a:extLst>
          </p:cNvPr>
          <p:cNvSpPr/>
          <p:nvPr/>
        </p:nvSpPr>
        <p:spPr>
          <a:xfrm>
            <a:off x="6700345" y="-455227"/>
            <a:ext cx="3727386" cy="77684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114B75-196C-44B9-8CC7-1033F553B2F2}"/>
              </a:ext>
            </a:extLst>
          </p:cNvPr>
          <p:cNvSpPr/>
          <p:nvPr/>
        </p:nvSpPr>
        <p:spPr>
          <a:xfrm>
            <a:off x="6727218" y="-419101"/>
            <a:ext cx="3673640" cy="769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Graphic 23" descr="Thumbs up sign with solid fill">
            <a:extLst>
              <a:ext uri="{FF2B5EF4-FFF2-40B4-BE49-F238E27FC236}">
                <a16:creationId xmlns:a16="http://schemas.microsoft.com/office/drawing/2014/main" id="{64973FB9-3A17-42AC-B24E-7880CA211FD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58122" y="918141"/>
            <a:ext cx="1666707" cy="1666707"/>
          </a:xfrm>
          <a:prstGeom prst="rect">
            <a:avLst/>
          </a:prstGeom>
        </p:spPr>
      </p:pic>
      <p:pic>
        <p:nvPicPr>
          <p:cNvPr id="25" name="Graphic 24" descr="Thumbs Down with solid fill">
            <a:extLst>
              <a:ext uri="{FF2B5EF4-FFF2-40B4-BE49-F238E27FC236}">
                <a16:creationId xmlns:a16="http://schemas.microsoft.com/office/drawing/2014/main" id="{557665BE-F7DD-423E-92A5-5C9CB7487C8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55732" y="1074815"/>
            <a:ext cx="1666707" cy="1666707"/>
          </a:xfrm>
          <a:prstGeom prst="rect">
            <a:avLst/>
          </a:prstGeom>
        </p:spPr>
      </p:pic>
      <p:pic>
        <p:nvPicPr>
          <p:cNvPr id="26" name="Graphic 25" descr="Volume with solid fill">
            <a:extLst>
              <a:ext uri="{FF2B5EF4-FFF2-40B4-BE49-F238E27FC236}">
                <a16:creationId xmlns:a16="http://schemas.microsoft.com/office/drawing/2014/main" id="{30550665-6871-404D-9C19-586ECF10DA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2378" y="3395545"/>
            <a:ext cx="1666707" cy="166670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7B0D031-BEEC-41D3-9220-7C7ED7C27306}"/>
              </a:ext>
            </a:extLst>
          </p:cNvPr>
          <p:cNvSpPr txBox="1"/>
          <p:nvPr/>
        </p:nvSpPr>
        <p:spPr>
          <a:xfrm>
            <a:off x="7270400" y="5856047"/>
            <a:ext cx="2770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Bahnschrift Condensed" panose="020B0502040204020203" pitchFamily="34" charset="0"/>
              </a:rPr>
              <a:t>Do you want to Reset the Wallet?</a:t>
            </a:r>
            <a:endParaRPr lang="en-GB" sz="4000" b="1" dirty="0">
              <a:latin typeface="Bahnschrift Condensed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92C932-E5E8-4E29-B749-4C909E9368A0}"/>
              </a:ext>
            </a:extLst>
          </p:cNvPr>
          <p:cNvSpPr/>
          <p:nvPr/>
        </p:nvSpPr>
        <p:spPr>
          <a:xfrm>
            <a:off x="7589574" y="3317207"/>
            <a:ext cx="2132313" cy="182338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181D75-6C36-4606-86DF-D0D38F6F13F7}"/>
              </a:ext>
            </a:extLst>
          </p:cNvPr>
          <p:cNvSpPr/>
          <p:nvPr/>
        </p:nvSpPr>
        <p:spPr>
          <a:xfrm>
            <a:off x="6784565" y="938357"/>
            <a:ext cx="3558946" cy="182338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7C86F8-CE14-448E-BCD1-BBB02478229C}"/>
              </a:ext>
            </a:extLst>
          </p:cNvPr>
          <p:cNvCxnSpPr>
            <a:stCxn id="19" idx="0"/>
            <a:endCxn id="19" idx="2"/>
          </p:cNvCxnSpPr>
          <p:nvPr/>
        </p:nvCxnSpPr>
        <p:spPr>
          <a:xfrm>
            <a:off x="8564038" y="938357"/>
            <a:ext cx="0" cy="18233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88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120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EKAJ</dc:creator>
  <cp:lastModifiedBy>EKAJ</cp:lastModifiedBy>
  <cp:revision>70</cp:revision>
  <dcterms:created xsi:type="dcterms:W3CDTF">2021-03-09T14:43:02Z</dcterms:created>
  <dcterms:modified xsi:type="dcterms:W3CDTF">2021-04-20T15:28:44Z</dcterms:modified>
</cp:coreProperties>
</file>