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7" r:id="rId5"/>
    <p:sldId id="258" r:id="rId6"/>
    <p:sldId id="259" r:id="rId7"/>
    <p:sldId id="266" r:id="rId8"/>
    <p:sldId id="264" r:id="rId9"/>
    <p:sldId id="265" r:id="rId10"/>
    <p:sldId id="267" r:id="rId11"/>
    <p:sldId id="260" r:id="rId12"/>
    <p:sldId id="262" r:id="rId13"/>
    <p:sldId id="270" r:id="rId14"/>
    <p:sldId id="279" r:id="rId15"/>
    <p:sldId id="280" r:id="rId16"/>
    <p:sldId id="281" r:id="rId17"/>
    <p:sldId id="272" r:id="rId18"/>
    <p:sldId id="28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AJ" initials="E" lastIdx="3" clrIdx="0">
    <p:extLst>
      <p:ext uri="{19B8F6BF-5375-455C-9EA6-DF929625EA0E}">
        <p15:presenceInfo xmlns:p15="http://schemas.microsoft.com/office/powerpoint/2012/main" userId="EKA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CC99"/>
    <a:srgbClr val="009999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6713" autoAdjust="0"/>
  </p:normalViewPr>
  <p:slideViewPr>
    <p:cSldViewPr snapToGrid="0">
      <p:cViewPr varScale="1">
        <p:scale>
          <a:sx n="120" d="100"/>
          <a:sy n="120" d="100"/>
        </p:scale>
        <p:origin x="49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2B808-1096-4ABD-8937-90AAAC89B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D16A4-FAB2-4ECB-903B-C4DC182DA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439AE-892E-4F0D-83A8-2768F92C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352E-453E-44FD-ACEF-9C09328137E7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100A9-F7CD-4790-A431-343ADE272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B661F-4378-4E5F-8046-7366C804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B1D3-15E0-4AC3-8680-58DB73636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99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B8A7-830D-4E2E-BEDF-D6138AA6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0CD16-0178-4C3A-989B-D36EBA188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47497-DA75-40A0-954A-987233EF1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352E-453E-44FD-ACEF-9C09328137E7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4878D-46FA-4BEB-8875-35017DFB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394E4-81CB-4917-8618-52BF28A1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B1D3-15E0-4AC3-8680-58DB73636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0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99E409-E718-4905-B675-E37CFB61D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614EE-3AF3-431C-BB19-7CAFE3277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9137-1418-4347-9AC1-DC2114A4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352E-453E-44FD-ACEF-9C09328137E7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8ED60-B8B4-4AA2-A10C-24E53011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34C38-BFD0-4ADA-BEC6-8B1297A5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B1D3-15E0-4AC3-8680-58DB73636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59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9B59-D271-4222-AD16-1006FC7A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27D22-A2CA-4B54-AFD9-4F25230AD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76526-957F-48AC-BD63-3B6481619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352E-453E-44FD-ACEF-9C09328137E7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400CA-B80C-466D-9C4F-EFDDB6A22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28738-5EBC-4E86-8C29-F96CF5FF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B1D3-15E0-4AC3-8680-58DB73636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044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41DA4-F4B6-49F1-A61E-4F066C0F5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48432-DD10-4D00-BEBA-932B31F58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2CE4B-F503-408E-93F6-966C2691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352E-453E-44FD-ACEF-9C09328137E7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97552-FC85-4356-ACC2-2A9ACFAF6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62E5D-C6B5-48B1-96E9-C806C1F7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B1D3-15E0-4AC3-8680-58DB73636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39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7340-BD44-4052-988D-FA88981E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B76C2-E48E-48DC-8DA6-6085AEDF0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E2F9E-5FC8-42E6-8056-D2976C1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ADDC4-5F53-4DBB-ADB7-D0839D00E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352E-453E-44FD-ACEF-9C09328137E7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48192-8C8C-49D9-A456-A27865BA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AF54D-636B-4845-896B-1198EFC7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B1D3-15E0-4AC3-8680-58DB73636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53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E5A4-1944-4086-9692-095C2A972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FC3E0-63B3-4DDD-8F94-39D41A5E9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EF50F-3E1D-4F8A-9214-538C7BD32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33C5A-D4EC-4D3A-9B04-48B52A8E7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16CDEA-B1B5-483D-A83D-DA2F81E6E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66351B-9787-431D-A709-22424B37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352E-453E-44FD-ACEF-9C09328137E7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35C3EB-306C-4654-B730-36A41B1C3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0D712C-63C4-4455-A8F7-622141A2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B1D3-15E0-4AC3-8680-58DB73636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21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080C-2D93-4EA9-B649-B3369CE2D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D9DEF0-EEC1-4E14-80F6-645619DA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352E-453E-44FD-ACEF-9C09328137E7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8CAAA-848C-4631-A712-6C0916AF3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953E0-2C5C-43B6-A9C1-BBC320D5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B1D3-15E0-4AC3-8680-58DB73636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46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209D2-0F0B-4BE2-BEEA-8EE87C4EA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352E-453E-44FD-ACEF-9C09328137E7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A148C-08D4-4348-8DC8-A94ECE2CB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73E27-6F5F-46DF-ABCE-2D20AC87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B1D3-15E0-4AC3-8680-58DB73636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47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0DA8-3FA3-4739-BE66-43DEA42F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2B5EB-40E9-4B60-97B8-522463D14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54E7F-788B-4DAD-BE70-CF6CB2DEA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D4217-F103-421B-BF21-BABE12F2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352E-453E-44FD-ACEF-9C09328137E7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118E3-F254-490D-82FC-C3FA82373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C8A32-58AF-4CD2-BE7E-3A0ABBC9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B1D3-15E0-4AC3-8680-58DB73636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60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74E0-72C8-49AE-9DF5-C3F8219B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C0DE53-BBFE-4FD2-85EC-FD03967D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8CBCE-FA05-4BAB-BFF5-27B870120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C4052-98F7-4485-910F-D10CE621F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352E-453E-44FD-ACEF-9C09328137E7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31AF2-3492-49ED-993E-0193EB2E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AE21C-6341-4732-9FF3-47B31837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B1D3-15E0-4AC3-8680-58DB73636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68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777D0C-496A-432D-B508-B858DA22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F29D2-CAA3-4AAA-8486-33D926CE7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0CBEB-1EEB-4059-8ED9-80CEA1A19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E352E-453E-44FD-ACEF-9C09328137E7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C8508-7F24-41AC-B548-B7B0A108D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A119A-0C50-4819-90A7-FA369817E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B1D3-15E0-4AC3-8680-58DB73636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5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image" Target="../media/image30.svg"/><Relationship Id="rId18" Type="http://schemas.openxmlformats.org/officeDocument/2006/relationships/image" Target="../media/image39.svg"/><Relationship Id="rId3" Type="http://schemas.openxmlformats.org/officeDocument/2006/relationships/slide" Target="slide10.xml"/><Relationship Id="rId7" Type="http://schemas.openxmlformats.org/officeDocument/2006/relationships/image" Target="../media/image37.gif"/><Relationship Id="rId12" Type="http://schemas.openxmlformats.org/officeDocument/2006/relationships/image" Target="../media/image29.png"/><Relationship Id="rId17" Type="http://schemas.openxmlformats.org/officeDocument/2006/relationships/image" Target="../media/image38.png"/><Relationship Id="rId2" Type="http://schemas.openxmlformats.org/officeDocument/2006/relationships/image" Target="../media/image1.png"/><Relationship Id="rId16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8.svg"/><Relationship Id="rId5" Type="http://schemas.openxmlformats.org/officeDocument/2006/relationships/image" Target="../media/image4.pn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19" Type="http://schemas.openxmlformats.org/officeDocument/2006/relationships/slide" Target="slide7.xml"/><Relationship Id="rId4" Type="http://schemas.openxmlformats.org/officeDocument/2006/relationships/image" Target="../media/image11.jpeg"/><Relationship Id="rId9" Type="http://schemas.openxmlformats.org/officeDocument/2006/relationships/image" Target="../media/image12.png"/><Relationship Id="rId1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13" Type="http://schemas.openxmlformats.org/officeDocument/2006/relationships/image" Target="../media/image52.png"/><Relationship Id="rId18" Type="http://schemas.openxmlformats.org/officeDocument/2006/relationships/image" Target="../media/image57.svg"/><Relationship Id="rId3" Type="http://schemas.openxmlformats.org/officeDocument/2006/relationships/image" Target="../media/image3.svg"/><Relationship Id="rId7" Type="http://schemas.openxmlformats.org/officeDocument/2006/relationships/image" Target="../media/image46.png"/><Relationship Id="rId12" Type="http://schemas.openxmlformats.org/officeDocument/2006/relationships/image" Target="../media/image51.svg"/><Relationship Id="rId17" Type="http://schemas.openxmlformats.org/officeDocument/2006/relationships/image" Target="../media/image56.png"/><Relationship Id="rId2" Type="http://schemas.openxmlformats.org/officeDocument/2006/relationships/image" Target="../media/image2.png"/><Relationship Id="rId16" Type="http://schemas.openxmlformats.org/officeDocument/2006/relationships/image" Target="../media/image5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sv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svg"/><Relationship Id="rId4" Type="http://schemas.openxmlformats.org/officeDocument/2006/relationships/image" Target="../media/image10.png"/><Relationship Id="rId9" Type="http://schemas.openxmlformats.org/officeDocument/2006/relationships/image" Target="../media/image48.png"/><Relationship Id="rId14" Type="http://schemas.openxmlformats.org/officeDocument/2006/relationships/image" Target="../media/image5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13" Type="http://schemas.openxmlformats.org/officeDocument/2006/relationships/image" Target="../media/image64.png"/><Relationship Id="rId18" Type="http://schemas.openxmlformats.org/officeDocument/2006/relationships/image" Target="../media/image69.svg"/><Relationship Id="rId3" Type="http://schemas.openxmlformats.org/officeDocument/2006/relationships/image" Target="../media/image4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svg"/><Relationship Id="rId17" Type="http://schemas.openxmlformats.org/officeDocument/2006/relationships/image" Target="../media/image68.png"/><Relationship Id="rId2" Type="http://schemas.openxmlformats.org/officeDocument/2006/relationships/image" Target="../media/image10.png"/><Relationship Id="rId16" Type="http://schemas.openxmlformats.org/officeDocument/2006/relationships/image" Target="../media/image67.svg"/><Relationship Id="rId20" Type="http://schemas.openxmlformats.org/officeDocument/2006/relationships/image" Target="../media/image7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svg"/><Relationship Id="rId11" Type="http://schemas.openxmlformats.org/officeDocument/2006/relationships/image" Target="../media/image62.png"/><Relationship Id="rId24" Type="http://schemas.openxmlformats.org/officeDocument/2006/relationships/image" Target="../media/image75.sv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10" Type="http://schemas.openxmlformats.org/officeDocument/2006/relationships/image" Target="../media/image61.svg"/><Relationship Id="rId19" Type="http://schemas.openxmlformats.org/officeDocument/2006/relationships/image" Target="../media/image70.png"/><Relationship Id="rId4" Type="http://schemas.openxmlformats.org/officeDocument/2006/relationships/image" Target="../media/image45.svg"/><Relationship Id="rId9" Type="http://schemas.openxmlformats.org/officeDocument/2006/relationships/image" Target="../media/image60.png"/><Relationship Id="rId14" Type="http://schemas.openxmlformats.org/officeDocument/2006/relationships/image" Target="../media/image65.svg"/><Relationship Id="rId22" Type="http://schemas.openxmlformats.org/officeDocument/2006/relationships/image" Target="../media/image73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13" Type="http://schemas.openxmlformats.org/officeDocument/2006/relationships/image" Target="../media/image76.png"/><Relationship Id="rId18" Type="http://schemas.openxmlformats.org/officeDocument/2006/relationships/image" Target="../media/image32.svg"/><Relationship Id="rId3" Type="http://schemas.openxmlformats.org/officeDocument/2006/relationships/image" Target="../media/image58.png"/><Relationship Id="rId21" Type="http://schemas.openxmlformats.org/officeDocument/2006/relationships/image" Target="../media/image56.png"/><Relationship Id="rId7" Type="http://schemas.openxmlformats.org/officeDocument/2006/relationships/image" Target="../media/image68.png"/><Relationship Id="rId12" Type="http://schemas.openxmlformats.org/officeDocument/2006/relationships/image" Target="../media/image73.svg"/><Relationship Id="rId17" Type="http://schemas.openxmlformats.org/officeDocument/2006/relationships/image" Target="../media/image31.png"/><Relationship Id="rId2" Type="http://schemas.openxmlformats.org/officeDocument/2006/relationships/image" Target="../media/image10.png"/><Relationship Id="rId16" Type="http://schemas.openxmlformats.org/officeDocument/2006/relationships/image" Target="../media/image79.svg"/><Relationship Id="rId20" Type="http://schemas.openxmlformats.org/officeDocument/2006/relationships/image" Target="../media/image7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sv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8.png"/><Relationship Id="rId10" Type="http://schemas.openxmlformats.org/officeDocument/2006/relationships/image" Target="../media/image71.svg"/><Relationship Id="rId19" Type="http://schemas.openxmlformats.org/officeDocument/2006/relationships/image" Target="../media/image74.png"/><Relationship Id="rId4" Type="http://schemas.openxmlformats.org/officeDocument/2006/relationships/image" Target="../media/image59.svg"/><Relationship Id="rId9" Type="http://schemas.openxmlformats.org/officeDocument/2006/relationships/image" Target="../media/image70.png"/><Relationship Id="rId14" Type="http://schemas.openxmlformats.org/officeDocument/2006/relationships/image" Target="../media/image77.svg"/><Relationship Id="rId22" Type="http://schemas.openxmlformats.org/officeDocument/2006/relationships/image" Target="../media/image57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13" Type="http://schemas.openxmlformats.org/officeDocument/2006/relationships/image" Target="../media/image64.png"/><Relationship Id="rId18" Type="http://schemas.openxmlformats.org/officeDocument/2006/relationships/image" Target="../media/image34.svg"/><Relationship Id="rId26" Type="http://schemas.openxmlformats.org/officeDocument/2006/relationships/image" Target="../media/image32.svg"/><Relationship Id="rId3" Type="http://schemas.openxmlformats.org/officeDocument/2006/relationships/image" Target="../media/image44.png"/><Relationship Id="rId21" Type="http://schemas.openxmlformats.org/officeDocument/2006/relationships/image" Target="../media/image76.png"/><Relationship Id="rId7" Type="http://schemas.openxmlformats.org/officeDocument/2006/relationships/image" Target="../media/image58.png"/><Relationship Id="rId12" Type="http://schemas.openxmlformats.org/officeDocument/2006/relationships/image" Target="../media/image63.svg"/><Relationship Id="rId17" Type="http://schemas.openxmlformats.org/officeDocument/2006/relationships/image" Target="../media/image33.png"/><Relationship Id="rId25" Type="http://schemas.openxmlformats.org/officeDocument/2006/relationships/image" Target="../media/image31.png"/><Relationship Id="rId2" Type="http://schemas.openxmlformats.org/officeDocument/2006/relationships/image" Target="../media/image10.png"/><Relationship Id="rId16" Type="http://schemas.openxmlformats.org/officeDocument/2006/relationships/image" Target="../media/image81.svg"/><Relationship Id="rId20" Type="http://schemas.openxmlformats.org/officeDocument/2006/relationships/image" Target="../media/image7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svg"/><Relationship Id="rId11" Type="http://schemas.openxmlformats.org/officeDocument/2006/relationships/image" Target="../media/image62.png"/><Relationship Id="rId24" Type="http://schemas.openxmlformats.org/officeDocument/2006/relationships/image" Target="../media/image79.svg"/><Relationship Id="rId5" Type="http://schemas.openxmlformats.org/officeDocument/2006/relationships/image" Target="../media/image56.png"/><Relationship Id="rId15" Type="http://schemas.openxmlformats.org/officeDocument/2006/relationships/image" Target="../media/image80.png"/><Relationship Id="rId23" Type="http://schemas.openxmlformats.org/officeDocument/2006/relationships/image" Target="../media/image78.png"/><Relationship Id="rId10" Type="http://schemas.openxmlformats.org/officeDocument/2006/relationships/image" Target="../media/image61.svg"/><Relationship Id="rId19" Type="http://schemas.openxmlformats.org/officeDocument/2006/relationships/image" Target="../media/image74.png"/><Relationship Id="rId4" Type="http://schemas.openxmlformats.org/officeDocument/2006/relationships/image" Target="../media/image45.svg"/><Relationship Id="rId9" Type="http://schemas.openxmlformats.org/officeDocument/2006/relationships/image" Target="../media/image60.png"/><Relationship Id="rId14" Type="http://schemas.openxmlformats.org/officeDocument/2006/relationships/image" Target="../media/image65.svg"/><Relationship Id="rId22" Type="http://schemas.openxmlformats.org/officeDocument/2006/relationships/image" Target="../media/image77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13" Type="http://schemas.openxmlformats.org/officeDocument/2006/relationships/image" Target="../media/image59.svg"/><Relationship Id="rId18" Type="http://schemas.openxmlformats.org/officeDocument/2006/relationships/image" Target="../media/image65.svg"/><Relationship Id="rId3" Type="http://schemas.openxmlformats.org/officeDocument/2006/relationships/image" Target="../media/image44.png"/><Relationship Id="rId7" Type="http://schemas.openxmlformats.org/officeDocument/2006/relationships/image" Target="../media/image52.png"/><Relationship Id="rId12" Type="http://schemas.openxmlformats.org/officeDocument/2006/relationships/image" Target="../media/image58.png"/><Relationship Id="rId17" Type="http://schemas.openxmlformats.org/officeDocument/2006/relationships/image" Target="../media/image64.png"/><Relationship Id="rId2" Type="http://schemas.openxmlformats.org/officeDocument/2006/relationships/image" Target="../media/image10.png"/><Relationship Id="rId16" Type="http://schemas.openxmlformats.org/officeDocument/2006/relationships/image" Target="../media/image83.jpeg"/><Relationship Id="rId20" Type="http://schemas.openxmlformats.org/officeDocument/2006/relationships/image" Target="../media/image3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svg"/><Relationship Id="rId11" Type="http://schemas.openxmlformats.org/officeDocument/2006/relationships/image" Target="../media/image82.jpeg"/><Relationship Id="rId5" Type="http://schemas.openxmlformats.org/officeDocument/2006/relationships/image" Target="../media/image48.png"/><Relationship Id="rId15" Type="http://schemas.openxmlformats.org/officeDocument/2006/relationships/image" Target="../media/image75.svg"/><Relationship Id="rId10" Type="http://schemas.openxmlformats.org/officeDocument/2006/relationships/image" Target="../media/image57.svg"/><Relationship Id="rId19" Type="http://schemas.openxmlformats.org/officeDocument/2006/relationships/image" Target="../media/image31.png"/><Relationship Id="rId4" Type="http://schemas.openxmlformats.org/officeDocument/2006/relationships/image" Target="../media/image45.svg"/><Relationship Id="rId9" Type="http://schemas.openxmlformats.org/officeDocument/2006/relationships/image" Target="../media/image56.png"/><Relationship Id="rId14" Type="http://schemas.openxmlformats.org/officeDocument/2006/relationships/image" Target="../media/image7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13" Type="http://schemas.openxmlformats.org/officeDocument/2006/relationships/image" Target="../media/image59.svg"/><Relationship Id="rId18" Type="http://schemas.openxmlformats.org/officeDocument/2006/relationships/image" Target="../media/image65.svg"/><Relationship Id="rId3" Type="http://schemas.openxmlformats.org/officeDocument/2006/relationships/image" Target="../media/image44.png"/><Relationship Id="rId21" Type="http://schemas.openxmlformats.org/officeDocument/2006/relationships/image" Target="../media/image76.png"/><Relationship Id="rId7" Type="http://schemas.openxmlformats.org/officeDocument/2006/relationships/image" Target="../media/image52.png"/><Relationship Id="rId12" Type="http://schemas.openxmlformats.org/officeDocument/2006/relationships/image" Target="../media/image58.png"/><Relationship Id="rId17" Type="http://schemas.openxmlformats.org/officeDocument/2006/relationships/image" Target="../media/image64.png"/><Relationship Id="rId2" Type="http://schemas.openxmlformats.org/officeDocument/2006/relationships/image" Target="../media/image10.png"/><Relationship Id="rId16" Type="http://schemas.openxmlformats.org/officeDocument/2006/relationships/image" Target="../media/image83.jpeg"/><Relationship Id="rId20" Type="http://schemas.openxmlformats.org/officeDocument/2006/relationships/image" Target="../media/image3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svg"/><Relationship Id="rId11" Type="http://schemas.openxmlformats.org/officeDocument/2006/relationships/image" Target="../media/image82.jpeg"/><Relationship Id="rId5" Type="http://schemas.openxmlformats.org/officeDocument/2006/relationships/image" Target="../media/image48.png"/><Relationship Id="rId15" Type="http://schemas.openxmlformats.org/officeDocument/2006/relationships/image" Target="../media/image75.svg"/><Relationship Id="rId10" Type="http://schemas.openxmlformats.org/officeDocument/2006/relationships/image" Target="../media/image57.svg"/><Relationship Id="rId19" Type="http://schemas.openxmlformats.org/officeDocument/2006/relationships/image" Target="../media/image31.png"/><Relationship Id="rId4" Type="http://schemas.openxmlformats.org/officeDocument/2006/relationships/image" Target="../media/image45.svg"/><Relationship Id="rId9" Type="http://schemas.openxmlformats.org/officeDocument/2006/relationships/image" Target="../media/image56.png"/><Relationship Id="rId14" Type="http://schemas.openxmlformats.org/officeDocument/2006/relationships/image" Target="../media/image74.png"/><Relationship Id="rId22" Type="http://schemas.openxmlformats.org/officeDocument/2006/relationships/image" Target="../media/image77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13" Type="http://schemas.openxmlformats.org/officeDocument/2006/relationships/image" Target="../media/image59.svg"/><Relationship Id="rId18" Type="http://schemas.openxmlformats.org/officeDocument/2006/relationships/image" Target="../media/image46.png"/><Relationship Id="rId3" Type="http://schemas.openxmlformats.org/officeDocument/2006/relationships/image" Target="../media/image44.png"/><Relationship Id="rId21" Type="http://schemas.openxmlformats.org/officeDocument/2006/relationships/image" Target="../media/image51.svg"/><Relationship Id="rId7" Type="http://schemas.openxmlformats.org/officeDocument/2006/relationships/image" Target="../media/image52.png"/><Relationship Id="rId12" Type="http://schemas.openxmlformats.org/officeDocument/2006/relationships/image" Target="../media/image58.png"/><Relationship Id="rId17" Type="http://schemas.openxmlformats.org/officeDocument/2006/relationships/image" Target="../media/image32.svg"/><Relationship Id="rId2" Type="http://schemas.openxmlformats.org/officeDocument/2006/relationships/image" Target="../media/image10.png"/><Relationship Id="rId16" Type="http://schemas.openxmlformats.org/officeDocument/2006/relationships/image" Target="../media/image31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svg"/><Relationship Id="rId11" Type="http://schemas.openxmlformats.org/officeDocument/2006/relationships/image" Target="../media/image82.jpeg"/><Relationship Id="rId5" Type="http://schemas.openxmlformats.org/officeDocument/2006/relationships/image" Target="../media/image48.png"/><Relationship Id="rId15" Type="http://schemas.openxmlformats.org/officeDocument/2006/relationships/image" Target="../media/image85.svg"/><Relationship Id="rId23" Type="http://schemas.openxmlformats.org/officeDocument/2006/relationships/image" Target="../media/image55.svg"/><Relationship Id="rId10" Type="http://schemas.openxmlformats.org/officeDocument/2006/relationships/image" Target="../media/image57.svg"/><Relationship Id="rId19" Type="http://schemas.openxmlformats.org/officeDocument/2006/relationships/image" Target="../media/image47.svg"/><Relationship Id="rId4" Type="http://schemas.openxmlformats.org/officeDocument/2006/relationships/image" Target="../media/image45.svg"/><Relationship Id="rId9" Type="http://schemas.openxmlformats.org/officeDocument/2006/relationships/image" Target="../media/image56.png"/><Relationship Id="rId14" Type="http://schemas.openxmlformats.org/officeDocument/2006/relationships/image" Target="../media/image84.png"/><Relationship Id="rId22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11" Type="http://schemas.openxmlformats.org/officeDocument/2006/relationships/image" Target="../media/image3.sv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slide" Target="slide4.xml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54.png"/><Relationship Id="rId18" Type="http://schemas.openxmlformats.org/officeDocument/2006/relationships/image" Target="../media/image59.svg"/><Relationship Id="rId3" Type="http://schemas.openxmlformats.org/officeDocument/2006/relationships/image" Target="../media/image44.png"/><Relationship Id="rId21" Type="http://schemas.openxmlformats.org/officeDocument/2006/relationships/image" Target="../media/image80.png"/><Relationship Id="rId7" Type="http://schemas.openxmlformats.org/officeDocument/2006/relationships/image" Target="../media/image48.png"/><Relationship Id="rId12" Type="http://schemas.openxmlformats.org/officeDocument/2006/relationships/image" Target="../media/image53.svg"/><Relationship Id="rId17" Type="http://schemas.openxmlformats.org/officeDocument/2006/relationships/image" Target="../media/image58.png"/><Relationship Id="rId2" Type="http://schemas.openxmlformats.org/officeDocument/2006/relationships/image" Target="../media/image10.png"/><Relationship Id="rId16" Type="http://schemas.openxmlformats.org/officeDocument/2006/relationships/image" Target="../media/image57.svg"/><Relationship Id="rId20" Type="http://schemas.openxmlformats.org/officeDocument/2006/relationships/image" Target="../media/image6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svg"/><Relationship Id="rId11" Type="http://schemas.openxmlformats.org/officeDocument/2006/relationships/image" Target="../media/image52.png"/><Relationship Id="rId24" Type="http://schemas.openxmlformats.org/officeDocument/2006/relationships/image" Target="../media/image34.sv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33.png"/><Relationship Id="rId10" Type="http://schemas.openxmlformats.org/officeDocument/2006/relationships/image" Target="../media/image51.svg"/><Relationship Id="rId19" Type="http://schemas.openxmlformats.org/officeDocument/2006/relationships/image" Target="../media/image60.png"/><Relationship Id="rId4" Type="http://schemas.openxmlformats.org/officeDocument/2006/relationships/image" Target="../media/image45.svg"/><Relationship Id="rId9" Type="http://schemas.openxmlformats.org/officeDocument/2006/relationships/image" Target="../media/image50.png"/><Relationship Id="rId14" Type="http://schemas.openxmlformats.org/officeDocument/2006/relationships/image" Target="../media/image55.svg"/><Relationship Id="rId22" Type="http://schemas.openxmlformats.org/officeDocument/2006/relationships/image" Target="../media/image81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54.png"/><Relationship Id="rId18" Type="http://schemas.openxmlformats.org/officeDocument/2006/relationships/image" Target="../media/image58.png"/><Relationship Id="rId3" Type="http://schemas.openxmlformats.org/officeDocument/2006/relationships/image" Target="../media/image44.png"/><Relationship Id="rId21" Type="http://schemas.openxmlformats.org/officeDocument/2006/relationships/image" Target="../media/image85.svg"/><Relationship Id="rId7" Type="http://schemas.openxmlformats.org/officeDocument/2006/relationships/image" Target="../media/image48.png"/><Relationship Id="rId12" Type="http://schemas.openxmlformats.org/officeDocument/2006/relationships/image" Target="../media/image53.svg"/><Relationship Id="rId17" Type="http://schemas.openxmlformats.org/officeDocument/2006/relationships/image" Target="../media/image82.jpeg"/><Relationship Id="rId2" Type="http://schemas.openxmlformats.org/officeDocument/2006/relationships/image" Target="../media/image10.png"/><Relationship Id="rId16" Type="http://schemas.openxmlformats.org/officeDocument/2006/relationships/image" Target="../media/image57.sv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sv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87.svg"/><Relationship Id="rId10" Type="http://schemas.openxmlformats.org/officeDocument/2006/relationships/image" Target="../media/image51.svg"/><Relationship Id="rId19" Type="http://schemas.openxmlformats.org/officeDocument/2006/relationships/image" Target="../media/image59.svg"/><Relationship Id="rId4" Type="http://schemas.openxmlformats.org/officeDocument/2006/relationships/image" Target="../media/image45.svg"/><Relationship Id="rId9" Type="http://schemas.openxmlformats.org/officeDocument/2006/relationships/image" Target="../media/image50.png"/><Relationship Id="rId14" Type="http://schemas.openxmlformats.org/officeDocument/2006/relationships/image" Target="../media/image55.svg"/><Relationship Id="rId22" Type="http://schemas.openxmlformats.org/officeDocument/2006/relationships/image" Target="../media/image8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13" Type="http://schemas.openxmlformats.org/officeDocument/2006/relationships/image" Target="../media/image51.svg"/><Relationship Id="rId18" Type="http://schemas.openxmlformats.org/officeDocument/2006/relationships/image" Target="../media/image46.png"/><Relationship Id="rId3" Type="http://schemas.openxmlformats.org/officeDocument/2006/relationships/image" Target="../media/image44.png"/><Relationship Id="rId21" Type="http://schemas.openxmlformats.org/officeDocument/2006/relationships/image" Target="../media/image49.svg"/><Relationship Id="rId7" Type="http://schemas.openxmlformats.org/officeDocument/2006/relationships/image" Target="../media/image56.png"/><Relationship Id="rId12" Type="http://schemas.openxmlformats.org/officeDocument/2006/relationships/image" Target="../media/image50.png"/><Relationship Id="rId17" Type="http://schemas.openxmlformats.org/officeDocument/2006/relationships/image" Target="../media/image89.svg"/><Relationship Id="rId2" Type="http://schemas.openxmlformats.org/officeDocument/2006/relationships/image" Target="../media/image10.png"/><Relationship Id="rId16" Type="http://schemas.openxmlformats.org/officeDocument/2006/relationships/image" Target="../media/image88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svg"/><Relationship Id="rId11" Type="http://schemas.openxmlformats.org/officeDocument/2006/relationships/image" Target="../media/image59.svg"/><Relationship Id="rId5" Type="http://schemas.openxmlformats.org/officeDocument/2006/relationships/image" Target="../media/image52.png"/><Relationship Id="rId15" Type="http://schemas.openxmlformats.org/officeDocument/2006/relationships/image" Target="../media/image85.svg"/><Relationship Id="rId23" Type="http://schemas.openxmlformats.org/officeDocument/2006/relationships/image" Target="../media/image55.svg"/><Relationship Id="rId10" Type="http://schemas.openxmlformats.org/officeDocument/2006/relationships/image" Target="../media/image58.png"/><Relationship Id="rId19" Type="http://schemas.openxmlformats.org/officeDocument/2006/relationships/image" Target="../media/image47.svg"/><Relationship Id="rId4" Type="http://schemas.openxmlformats.org/officeDocument/2006/relationships/image" Target="../media/image45.svg"/><Relationship Id="rId9" Type="http://schemas.openxmlformats.org/officeDocument/2006/relationships/image" Target="../media/image82.jpeg"/><Relationship Id="rId14" Type="http://schemas.openxmlformats.org/officeDocument/2006/relationships/image" Target="../media/image84.png"/><Relationship Id="rId22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svg"/><Relationship Id="rId2" Type="http://schemas.openxmlformats.org/officeDocument/2006/relationships/image" Target="../media/image10.png"/><Relationship Id="rId16" Type="http://schemas.openxmlformats.org/officeDocument/2006/relationships/image" Target="../media/image5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sv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svg"/><Relationship Id="rId4" Type="http://schemas.openxmlformats.org/officeDocument/2006/relationships/image" Target="../media/image45.svg"/><Relationship Id="rId9" Type="http://schemas.openxmlformats.org/officeDocument/2006/relationships/image" Target="../media/image50.png"/><Relationship Id="rId14" Type="http://schemas.openxmlformats.org/officeDocument/2006/relationships/image" Target="../media/image55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" Target="slide10.xml"/><Relationship Id="rId7" Type="http://schemas.openxmlformats.org/officeDocument/2006/relationships/image" Target="../media/image4.png"/><Relationship Id="rId12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slide" Target="slide7.xml"/><Relationship Id="rId10" Type="http://schemas.openxmlformats.org/officeDocument/2006/relationships/image" Target="../media/image9.png"/><Relationship Id="rId4" Type="http://schemas.openxmlformats.org/officeDocument/2006/relationships/image" Target="../media/image11.jpe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14.svg"/><Relationship Id="rId4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svg"/><Relationship Id="rId3" Type="http://schemas.openxmlformats.org/officeDocument/2006/relationships/image" Target="../media/image4.png"/><Relationship Id="rId7" Type="http://schemas.openxmlformats.org/officeDocument/2006/relationships/image" Target="../media/image16.sv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1.svg"/><Relationship Id="rId5" Type="http://schemas.openxmlformats.org/officeDocument/2006/relationships/image" Target="../media/image14.svg"/><Relationship Id="rId10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9.jpe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12" Type="http://schemas.openxmlformats.org/officeDocument/2006/relationships/image" Target="../media/image3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11" Type="http://schemas.openxmlformats.org/officeDocument/2006/relationships/image" Target="../media/image31.png"/><Relationship Id="rId5" Type="http://schemas.openxmlformats.org/officeDocument/2006/relationships/image" Target="../media/image27.png"/><Relationship Id="rId10" Type="http://schemas.openxmlformats.org/officeDocument/2006/relationships/image" Target="../media/image26.svg"/><Relationship Id="rId4" Type="http://schemas.openxmlformats.org/officeDocument/2006/relationships/image" Target="../media/image24.jpeg"/><Relationship Id="rId9" Type="http://schemas.openxmlformats.org/officeDocument/2006/relationships/image" Target="../media/image25.png"/><Relationship Id="rId1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1.png"/><Relationship Id="rId18" Type="http://schemas.openxmlformats.org/officeDocument/2006/relationships/image" Target="../media/image36.svg"/><Relationship Id="rId3" Type="http://schemas.openxmlformats.org/officeDocument/2006/relationships/image" Target="../media/image4.png"/><Relationship Id="rId7" Type="http://schemas.openxmlformats.org/officeDocument/2006/relationships/image" Target="../media/image26.svg"/><Relationship Id="rId12" Type="http://schemas.openxmlformats.org/officeDocument/2006/relationships/image" Target="../media/image30.svg"/><Relationship Id="rId17" Type="http://schemas.openxmlformats.org/officeDocument/2006/relationships/image" Target="../media/image35.png"/><Relationship Id="rId2" Type="http://schemas.openxmlformats.org/officeDocument/2006/relationships/image" Target="../media/image1.png"/><Relationship Id="rId16" Type="http://schemas.openxmlformats.org/officeDocument/2006/relationships/image" Target="../media/image3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slide" Target="slide4.xml"/><Relationship Id="rId15" Type="http://schemas.openxmlformats.org/officeDocument/2006/relationships/image" Target="../media/image33.png"/><Relationship Id="rId10" Type="http://schemas.openxmlformats.org/officeDocument/2006/relationships/image" Target="../media/image28.svg"/><Relationship Id="rId4" Type="http://schemas.openxmlformats.org/officeDocument/2006/relationships/image" Target="../media/image24.jpe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15F29FD-D37C-4E96-B488-E56BB2B2A9D0}"/>
              </a:ext>
            </a:extLst>
          </p:cNvPr>
          <p:cNvSpPr/>
          <p:nvPr/>
        </p:nvSpPr>
        <p:spPr>
          <a:xfrm>
            <a:off x="493314" y="118872"/>
            <a:ext cx="4718304" cy="662025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A5A1D411-EF97-4DC6-96C4-504D112D4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70" y="469472"/>
            <a:ext cx="3727386" cy="591905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9AA9C3A-C42B-4041-A962-A56F24E2FEF5}"/>
              </a:ext>
            </a:extLst>
          </p:cNvPr>
          <p:cNvSpPr/>
          <p:nvPr/>
        </p:nvSpPr>
        <p:spPr>
          <a:xfrm>
            <a:off x="935070" y="469472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4" name="Graphic 43" descr="Loading outline">
            <a:extLst>
              <a:ext uri="{FF2B5EF4-FFF2-40B4-BE49-F238E27FC236}">
                <a16:creationId xmlns:a16="http://schemas.microsoft.com/office/drawing/2014/main" id="{BC5DCBA7-D6DA-44B8-84E3-2A39A4204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41563" y="3713336"/>
            <a:ext cx="914400" cy="914400"/>
          </a:xfrm>
          <a:prstGeom prst="rect">
            <a:avLst/>
          </a:prstGeom>
        </p:spPr>
      </p:pic>
      <p:pic>
        <p:nvPicPr>
          <p:cNvPr id="45" name="Picture 14">
            <a:extLst>
              <a:ext uri="{FF2B5EF4-FFF2-40B4-BE49-F238E27FC236}">
                <a16:creationId xmlns:a16="http://schemas.microsoft.com/office/drawing/2014/main" id="{DD5AF61E-9183-442B-A3FC-8B51374B1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07" y="2442543"/>
            <a:ext cx="3639312" cy="149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CCF0B86-ADC0-4B25-A161-0A8726394764}"/>
              </a:ext>
            </a:extLst>
          </p:cNvPr>
          <p:cNvSpPr/>
          <p:nvPr/>
        </p:nvSpPr>
        <p:spPr>
          <a:xfrm>
            <a:off x="6705138" y="118872"/>
            <a:ext cx="4718304" cy="662025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9B76355D-AF83-4530-94A0-18AD1414EAA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" t="69250" r="54168"/>
          <a:stretch/>
        </p:blipFill>
        <p:spPr>
          <a:xfrm rot="5400000">
            <a:off x="6155707" y="1609342"/>
            <a:ext cx="5830758" cy="3639313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7EBCF6AF-A1B8-46CA-A63C-0538C3BC0B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428" y="2680286"/>
            <a:ext cx="3632517" cy="1497426"/>
          </a:xfrm>
          <a:prstGeom prst="rect">
            <a:avLst/>
          </a:prstGeom>
        </p:spPr>
      </p:pic>
      <p:pic>
        <p:nvPicPr>
          <p:cNvPr id="46" name="Graphic 45" descr="Loading outline">
            <a:extLst>
              <a:ext uri="{FF2B5EF4-FFF2-40B4-BE49-F238E27FC236}">
                <a16:creationId xmlns:a16="http://schemas.microsoft.com/office/drawing/2014/main" id="{1CB2A6E1-D352-436A-B3A0-A28D62CF7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06957" y="40868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F23084-0AD5-4A68-B841-967EDA6669CD}"/>
              </a:ext>
            </a:extLst>
          </p:cNvPr>
          <p:cNvSpPr/>
          <p:nvPr/>
        </p:nvSpPr>
        <p:spPr>
          <a:xfrm>
            <a:off x="1106742" y="487760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79820D-93ED-4368-A9FD-DD976EF6F2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" b="79216"/>
          <a:stretch/>
        </p:blipFill>
        <p:spPr bwMode="auto">
          <a:xfrm>
            <a:off x="1194816" y="530432"/>
            <a:ext cx="3590544" cy="1200832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Image result for wallet icon">
            <a:hlinkClick r:id="rId3" action="ppaction://hlinksldjump"/>
            <a:extLst>
              <a:ext uri="{FF2B5EF4-FFF2-40B4-BE49-F238E27FC236}">
                <a16:creationId xmlns:a16="http://schemas.microsoft.com/office/drawing/2014/main" id="{4E784C97-870D-453F-BD83-A127DEB1A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870" y="2112019"/>
            <a:ext cx="2762434" cy="276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>
            <a:extLst>
              <a:ext uri="{FF2B5EF4-FFF2-40B4-BE49-F238E27FC236}">
                <a16:creationId xmlns:a16="http://schemas.microsoft.com/office/drawing/2014/main" id="{0AC7DB30-C974-4A28-8A21-3AB98BB81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44" y="530432"/>
            <a:ext cx="2918476" cy="120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volume button icon">
            <a:extLst>
              <a:ext uri="{FF2B5EF4-FFF2-40B4-BE49-F238E27FC236}">
                <a16:creationId xmlns:a16="http://schemas.microsoft.com/office/drawing/2014/main" id="{3D7FBC26-90BD-4F2E-97A2-4D79A8988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569" y="5211621"/>
            <a:ext cx="1013157" cy="101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C223A84-89C2-41CA-BFD6-9F140DCED03F}"/>
              </a:ext>
            </a:extLst>
          </p:cNvPr>
          <p:cNvSpPr txBox="1"/>
          <p:nvPr/>
        </p:nvSpPr>
        <p:spPr>
          <a:xfrm>
            <a:off x="1121389" y="520404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C3401E-81F9-4354-A02D-2103F1DA0184}"/>
              </a:ext>
            </a:extLst>
          </p:cNvPr>
          <p:cNvSpPr txBox="1"/>
          <p:nvPr/>
        </p:nvSpPr>
        <p:spPr>
          <a:xfrm>
            <a:off x="1822674" y="4752846"/>
            <a:ext cx="2442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Bahnschrift Condensed" panose="020B0502040204020203" pitchFamily="34" charset="0"/>
              </a:rPr>
              <a:t>Balance: €20.00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18B897-93A3-49DE-9AE0-8C05F01518BF}"/>
              </a:ext>
            </a:extLst>
          </p:cNvPr>
          <p:cNvSpPr/>
          <p:nvPr/>
        </p:nvSpPr>
        <p:spPr>
          <a:xfrm>
            <a:off x="4070620" y="1805902"/>
            <a:ext cx="655867" cy="5847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 descr="Image result for reset button">
            <a:extLst>
              <a:ext uri="{FF2B5EF4-FFF2-40B4-BE49-F238E27FC236}">
                <a16:creationId xmlns:a16="http://schemas.microsoft.com/office/drawing/2014/main" id="{C69C1E1A-19CD-432E-BEE6-97090ACDC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867" y="1912969"/>
            <a:ext cx="363372" cy="37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52EC13C-708B-4A1D-97E5-4D7B834E1676}"/>
              </a:ext>
            </a:extLst>
          </p:cNvPr>
          <p:cNvSpPr/>
          <p:nvPr/>
        </p:nvSpPr>
        <p:spPr>
          <a:xfrm>
            <a:off x="7250476" y="487760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6D58C9-A6D1-4F53-82DD-5E23735ECD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" b="79216"/>
          <a:stretch/>
        </p:blipFill>
        <p:spPr bwMode="auto">
          <a:xfrm>
            <a:off x="7338550" y="530432"/>
            <a:ext cx="3590544" cy="1200832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Image result for wallet icon">
            <a:hlinkClick r:id="rId3" action="ppaction://hlinksldjump"/>
            <a:extLst>
              <a:ext uri="{FF2B5EF4-FFF2-40B4-BE49-F238E27FC236}">
                <a16:creationId xmlns:a16="http://schemas.microsoft.com/office/drawing/2014/main" id="{7723F391-4953-4395-B86E-980D139E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604" y="2112019"/>
            <a:ext cx="2762434" cy="276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Image result for camera icon">
            <a:hlinkClick r:id="rId8" action="ppaction://hlinksldjump"/>
            <a:extLst>
              <a:ext uri="{FF2B5EF4-FFF2-40B4-BE49-F238E27FC236}">
                <a16:creationId xmlns:a16="http://schemas.microsoft.com/office/drawing/2014/main" id="{5B6603D6-D27A-43FD-AA6F-E641E405B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421" y="1773934"/>
            <a:ext cx="58477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>
            <a:extLst>
              <a:ext uri="{FF2B5EF4-FFF2-40B4-BE49-F238E27FC236}">
                <a16:creationId xmlns:a16="http://schemas.microsoft.com/office/drawing/2014/main" id="{9C8AD4E7-4116-49CC-942E-73E3DE3C6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878" y="530432"/>
            <a:ext cx="2918476" cy="120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Image result for volume button icon">
            <a:extLst>
              <a:ext uri="{FF2B5EF4-FFF2-40B4-BE49-F238E27FC236}">
                <a16:creationId xmlns:a16="http://schemas.microsoft.com/office/drawing/2014/main" id="{97C31BF2-2F3F-4A45-BF28-2FD9F02A3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03" y="5211621"/>
            <a:ext cx="1013157" cy="101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9898632-E016-4ECB-8E3F-FE2559882B5B}"/>
              </a:ext>
            </a:extLst>
          </p:cNvPr>
          <p:cNvSpPr txBox="1"/>
          <p:nvPr/>
        </p:nvSpPr>
        <p:spPr>
          <a:xfrm>
            <a:off x="7265123" y="520404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EEAF5A-2BF9-4778-9EA6-24B94FDFBE9C}"/>
              </a:ext>
            </a:extLst>
          </p:cNvPr>
          <p:cNvSpPr txBox="1"/>
          <p:nvPr/>
        </p:nvSpPr>
        <p:spPr>
          <a:xfrm>
            <a:off x="7966408" y="4752846"/>
            <a:ext cx="2442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Bahnschrift Condensed" panose="020B0502040204020203" pitchFamily="34" charset="0"/>
              </a:rPr>
              <a:t>Balance: €20.00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AC46796-28F8-4D56-A103-27C86D3BE9B1}"/>
              </a:ext>
            </a:extLst>
          </p:cNvPr>
          <p:cNvSpPr/>
          <p:nvPr/>
        </p:nvSpPr>
        <p:spPr>
          <a:xfrm>
            <a:off x="10214354" y="1805902"/>
            <a:ext cx="655867" cy="5847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Picture 2" descr="Image result for reset button">
            <a:extLst>
              <a:ext uri="{FF2B5EF4-FFF2-40B4-BE49-F238E27FC236}">
                <a16:creationId xmlns:a16="http://schemas.microsoft.com/office/drawing/2014/main" id="{4000DDD1-7941-435B-AACD-72A2F5F69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0601" y="1912969"/>
            <a:ext cx="363372" cy="37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4E8F23A8-DE7A-49B9-BA33-3E33B0FB35F5}"/>
              </a:ext>
            </a:extLst>
          </p:cNvPr>
          <p:cNvSpPr/>
          <p:nvPr/>
        </p:nvSpPr>
        <p:spPr>
          <a:xfrm>
            <a:off x="8671731" y="4084184"/>
            <a:ext cx="1906410" cy="1487742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" name="Graphic 29" descr="Coins with solid fill">
            <a:extLst>
              <a:ext uri="{FF2B5EF4-FFF2-40B4-BE49-F238E27FC236}">
                <a16:creationId xmlns:a16="http://schemas.microsoft.com/office/drawing/2014/main" id="{B850438D-17E3-4913-A5B8-C6A16C667A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96336" y="4230572"/>
            <a:ext cx="457200" cy="457200"/>
          </a:xfrm>
          <a:prstGeom prst="rect">
            <a:avLst/>
          </a:prstGeom>
        </p:spPr>
      </p:pic>
      <p:pic>
        <p:nvPicPr>
          <p:cNvPr id="31" name="Graphic 30" descr="Volume outline">
            <a:extLst>
              <a:ext uri="{FF2B5EF4-FFF2-40B4-BE49-F238E27FC236}">
                <a16:creationId xmlns:a16="http://schemas.microsoft.com/office/drawing/2014/main" id="{448AA618-EB60-4675-B961-9B253C0E311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28523" y="4947055"/>
            <a:ext cx="531873" cy="531873"/>
          </a:xfrm>
          <a:prstGeom prst="rect">
            <a:avLst/>
          </a:prstGeom>
        </p:spPr>
      </p:pic>
      <p:pic>
        <p:nvPicPr>
          <p:cNvPr id="32" name="Graphic 31" descr="Close outline">
            <a:extLst>
              <a:ext uri="{FF2B5EF4-FFF2-40B4-BE49-F238E27FC236}">
                <a16:creationId xmlns:a16="http://schemas.microsoft.com/office/drawing/2014/main" id="{1888F934-35D5-4051-833A-7A87409AF6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53865" y="4119401"/>
            <a:ext cx="222341" cy="2223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CC84C7-07D2-4FA6-95AE-D6D203AF2600}"/>
              </a:ext>
            </a:extLst>
          </p:cNvPr>
          <p:cNvSpPr txBox="1"/>
          <p:nvPr/>
        </p:nvSpPr>
        <p:spPr>
          <a:xfrm>
            <a:off x="8900948" y="4638244"/>
            <a:ext cx="182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Condensed" panose="020B0502040204020203" pitchFamily="34" charset="0"/>
              </a:rPr>
              <a:t>You Have €20.00!</a:t>
            </a:r>
          </a:p>
        </p:txBody>
      </p:sp>
      <p:pic>
        <p:nvPicPr>
          <p:cNvPr id="35" name="Graphic 34" descr="Home outline">
            <a:hlinkClick r:id="rId16" action="ppaction://hlinksldjump"/>
            <a:extLst>
              <a:ext uri="{FF2B5EF4-FFF2-40B4-BE49-F238E27FC236}">
                <a16:creationId xmlns:a16="http://schemas.microsoft.com/office/drawing/2014/main" id="{679EC56E-515A-4199-9886-87B62F91F71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197810" y="886392"/>
            <a:ext cx="415828" cy="415828"/>
          </a:xfrm>
          <a:prstGeom prst="rect">
            <a:avLst/>
          </a:prstGeom>
        </p:spPr>
      </p:pic>
      <p:pic>
        <p:nvPicPr>
          <p:cNvPr id="38" name="Picture 12" descr="Image result for camera icon">
            <a:hlinkClick r:id="rId19" action="ppaction://hlinksldjump"/>
            <a:extLst>
              <a:ext uri="{FF2B5EF4-FFF2-40B4-BE49-F238E27FC236}">
                <a16:creationId xmlns:a16="http://schemas.microsoft.com/office/drawing/2014/main" id="{486FBF27-4263-412A-BAB4-444FDF168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0" y="1773933"/>
            <a:ext cx="58477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Graphic 38" descr="Home outline">
            <a:extLst>
              <a:ext uri="{FF2B5EF4-FFF2-40B4-BE49-F238E27FC236}">
                <a16:creationId xmlns:a16="http://schemas.microsoft.com/office/drawing/2014/main" id="{B9D380B0-C58B-4379-B76D-FA9EDBAE558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382984" y="886392"/>
            <a:ext cx="415828" cy="41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95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A489D87-2E18-4728-8A3E-95F56677F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3738"/>
            <a:ext cx="12192000" cy="546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592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A603FFF0-8D3B-4A76-9BAD-2F005F1EA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72796"/>
            <a:ext cx="4824998" cy="199031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17B4B8-5E01-4B44-BC25-876D56C12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0"/>
            <a:ext cx="0" cy="3200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84F23674-0B4C-42F5-B2CF-79DC7C1B3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36" y="760588"/>
            <a:ext cx="4824995" cy="199031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83D1A4-93E5-4A4D-B103-8223A220E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21742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E8ABF4-C289-489E-BEFB-3077F9D9C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52330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89CFA0-35DD-4943-B365-488C66B9B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3609790" y="3197412"/>
            <a:ext cx="4956048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88AD040-1A2B-4FB4-A345-7B9F3E5ED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994133"/>
            <a:ext cx="3602736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3B704A-724B-41D6-8F33-76939E727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534400" y="3994133"/>
            <a:ext cx="3657600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13F0B8C7-97C3-46C8-8FEC-7724B9A57C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4746298"/>
            <a:ext cx="2634207" cy="1086610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FA4DB70-B84D-4AA7-A8EB-7C4C37E1A7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30" y="4023046"/>
            <a:ext cx="4173070" cy="1721391"/>
          </a:xfrm>
          <a:prstGeom prst="rect">
            <a:avLst/>
          </a:prstGeom>
        </p:spPr>
      </p:pic>
      <p:pic>
        <p:nvPicPr>
          <p:cNvPr id="9" name="Picture 8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55F4C25E-0C1F-426F-9736-DD4E7F988B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064" y="4716152"/>
            <a:ext cx="2674468" cy="110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Loading outline">
            <a:extLst>
              <a:ext uri="{FF2B5EF4-FFF2-40B4-BE49-F238E27FC236}">
                <a16:creationId xmlns:a16="http://schemas.microsoft.com/office/drawing/2014/main" id="{800EF1D9-4211-4A39-98C7-A182BA0A9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6635" y="3882767"/>
            <a:ext cx="914400" cy="9144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B059D6-A997-484D-9D94-6FCCBF055079}"/>
              </a:ext>
            </a:extLst>
          </p:cNvPr>
          <p:cNvSpPr/>
          <p:nvPr/>
        </p:nvSpPr>
        <p:spPr>
          <a:xfrm>
            <a:off x="634683" y="166639"/>
            <a:ext cx="4718304" cy="662025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14997FDA-0F33-4CAE-8F4A-80649768F9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78455" y="1629200"/>
            <a:ext cx="5830759" cy="3695134"/>
          </a:xfrm>
          <a:prstGeom prst="rect">
            <a:avLst/>
          </a:prstGeom>
        </p:spPr>
      </p:pic>
      <p:pic>
        <p:nvPicPr>
          <p:cNvPr id="7" name="Picture 6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CF9F9337-B9FB-47B4-B340-EBB8966E2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08" y="2503385"/>
            <a:ext cx="3699394" cy="1522036"/>
          </a:xfrm>
          <a:prstGeom prst="rect">
            <a:avLst/>
          </a:prstGeom>
        </p:spPr>
      </p:pic>
      <p:pic>
        <p:nvPicPr>
          <p:cNvPr id="8" name="Graphic 7" descr="Loading outline">
            <a:extLst>
              <a:ext uri="{FF2B5EF4-FFF2-40B4-BE49-F238E27FC236}">
                <a16:creationId xmlns:a16="http://schemas.microsoft.com/office/drawing/2014/main" id="{AE28F9A8-3819-4AFA-A11B-5144332FE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2360" y="3916622"/>
            <a:ext cx="1118690" cy="11186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95198E1-9125-41E6-83AF-53460B815B6C}"/>
              </a:ext>
            </a:extLst>
          </p:cNvPr>
          <p:cNvSpPr/>
          <p:nvPr/>
        </p:nvSpPr>
        <p:spPr>
          <a:xfrm>
            <a:off x="7186820" y="518715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62242C-5370-4B9D-A58E-D9039D749DDF}"/>
              </a:ext>
            </a:extLst>
          </p:cNvPr>
          <p:cNvSpPr txBox="1"/>
          <p:nvPr/>
        </p:nvSpPr>
        <p:spPr>
          <a:xfrm>
            <a:off x="7201467" y="551359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45" name="Picture 44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CAF44C61-B1EE-4DC4-BDF5-A0F09E57FF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6117780" y="1639597"/>
            <a:ext cx="5840788" cy="3664311"/>
          </a:xfrm>
          <a:prstGeom prst="rect">
            <a:avLst/>
          </a:prstGeom>
        </p:spPr>
      </p:pic>
      <p:pic>
        <p:nvPicPr>
          <p:cNvPr id="48" name="Graphic 47" descr="Wallet outline">
            <a:extLst>
              <a:ext uri="{FF2B5EF4-FFF2-40B4-BE49-F238E27FC236}">
                <a16:creationId xmlns:a16="http://schemas.microsoft.com/office/drawing/2014/main" id="{DA457544-E061-4777-8DD5-BC484A8494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85783" y="344798"/>
            <a:ext cx="3248813" cy="324881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6E107609-E3DD-43F8-B125-9E30CF19AA23}"/>
              </a:ext>
            </a:extLst>
          </p:cNvPr>
          <p:cNvSpPr txBox="1"/>
          <p:nvPr/>
        </p:nvSpPr>
        <p:spPr>
          <a:xfrm>
            <a:off x="8369756" y="1698614"/>
            <a:ext cx="15291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€0.00</a:t>
            </a:r>
          </a:p>
        </p:txBody>
      </p:sp>
      <p:pic>
        <p:nvPicPr>
          <p:cNvPr id="67" name="Graphic 66" descr="Ecommerce with solid fill">
            <a:extLst>
              <a:ext uri="{FF2B5EF4-FFF2-40B4-BE49-F238E27FC236}">
                <a16:creationId xmlns:a16="http://schemas.microsoft.com/office/drawing/2014/main" id="{36F3534F-882F-48B4-9377-B0671044F6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08726" y="3446130"/>
            <a:ext cx="1017376" cy="1017376"/>
          </a:xfrm>
          <a:prstGeom prst="rect">
            <a:avLst/>
          </a:prstGeom>
        </p:spPr>
      </p:pic>
      <p:pic>
        <p:nvPicPr>
          <p:cNvPr id="69" name="Graphic 68" descr="Money with solid fill">
            <a:extLst>
              <a:ext uri="{FF2B5EF4-FFF2-40B4-BE49-F238E27FC236}">
                <a16:creationId xmlns:a16="http://schemas.microsoft.com/office/drawing/2014/main" id="{1ABA71EE-3132-4890-B0A0-98C763B1D2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80590" y="3435167"/>
            <a:ext cx="914400" cy="914400"/>
          </a:xfrm>
          <a:prstGeom prst="rect">
            <a:avLst/>
          </a:prstGeom>
        </p:spPr>
      </p:pic>
      <p:pic>
        <p:nvPicPr>
          <p:cNvPr id="71" name="Graphic 70" descr="Coins outline">
            <a:extLst>
              <a:ext uri="{FF2B5EF4-FFF2-40B4-BE49-F238E27FC236}">
                <a16:creationId xmlns:a16="http://schemas.microsoft.com/office/drawing/2014/main" id="{E59B3E8E-6B9F-4632-BA95-955BC2F930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30689" y="3546790"/>
            <a:ext cx="816057" cy="816057"/>
          </a:xfrm>
          <a:prstGeom prst="rect">
            <a:avLst/>
          </a:prstGeom>
        </p:spPr>
      </p:pic>
      <p:pic>
        <p:nvPicPr>
          <p:cNvPr id="75" name="Graphic 74" descr="Volume outline">
            <a:extLst>
              <a:ext uri="{FF2B5EF4-FFF2-40B4-BE49-F238E27FC236}">
                <a16:creationId xmlns:a16="http://schemas.microsoft.com/office/drawing/2014/main" id="{9FBBC267-43A5-459F-9C73-D9239F6CFF6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95665" y="5614359"/>
            <a:ext cx="684250" cy="6842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3A07302-F3DD-4350-BEED-CC6987E5ED24}"/>
              </a:ext>
            </a:extLst>
          </p:cNvPr>
          <p:cNvCxnSpPr/>
          <p:nvPr/>
        </p:nvCxnSpPr>
        <p:spPr>
          <a:xfrm>
            <a:off x="8534400" y="3546790"/>
            <a:ext cx="0" cy="2845357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DCD9F23-A7F9-4300-82C6-4AA6CAF32E12}"/>
              </a:ext>
            </a:extLst>
          </p:cNvPr>
          <p:cNvCxnSpPr/>
          <p:nvPr/>
        </p:nvCxnSpPr>
        <p:spPr>
          <a:xfrm>
            <a:off x="9696027" y="3546789"/>
            <a:ext cx="0" cy="2845357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raphic 80" descr="Volume outline">
            <a:extLst>
              <a:ext uri="{FF2B5EF4-FFF2-40B4-BE49-F238E27FC236}">
                <a16:creationId xmlns:a16="http://schemas.microsoft.com/office/drawing/2014/main" id="{19CE5A9D-A527-4184-87D1-36682B6888E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35643" y="5614359"/>
            <a:ext cx="684250" cy="684250"/>
          </a:xfrm>
          <a:prstGeom prst="rect">
            <a:avLst/>
          </a:prstGeom>
        </p:spPr>
      </p:pic>
      <p:pic>
        <p:nvPicPr>
          <p:cNvPr id="82" name="Graphic 81" descr="Volume outline">
            <a:extLst>
              <a:ext uri="{FF2B5EF4-FFF2-40B4-BE49-F238E27FC236}">
                <a16:creationId xmlns:a16="http://schemas.microsoft.com/office/drawing/2014/main" id="{F048F2BB-55E4-4FE0-9A47-C906F963BE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94419" y="5614359"/>
            <a:ext cx="684250" cy="68425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3F0ADB1F-A1CA-40E3-B348-6B5784DBA8C6}"/>
              </a:ext>
            </a:extLst>
          </p:cNvPr>
          <p:cNvSpPr txBox="1"/>
          <p:nvPr/>
        </p:nvSpPr>
        <p:spPr>
          <a:xfrm>
            <a:off x="7551046" y="4571686"/>
            <a:ext cx="81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Insert Money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7E5BF7E-6B7D-4D17-B300-356403D88DBA}"/>
              </a:ext>
            </a:extLst>
          </p:cNvPr>
          <p:cNvSpPr txBox="1"/>
          <p:nvPr/>
        </p:nvSpPr>
        <p:spPr>
          <a:xfrm>
            <a:off x="8883655" y="4710185"/>
            <a:ext cx="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Pay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13F9899-216B-4097-AA4A-2F43BA8EE94C}"/>
              </a:ext>
            </a:extLst>
          </p:cNvPr>
          <p:cNvSpPr txBox="1"/>
          <p:nvPr/>
        </p:nvSpPr>
        <p:spPr>
          <a:xfrm>
            <a:off x="9927189" y="4571686"/>
            <a:ext cx="81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Check Change</a:t>
            </a:r>
          </a:p>
        </p:txBody>
      </p:sp>
      <p:pic>
        <p:nvPicPr>
          <p:cNvPr id="90" name="Graphic 89" descr="Repeat with solid fill">
            <a:extLst>
              <a:ext uri="{FF2B5EF4-FFF2-40B4-BE49-F238E27FC236}">
                <a16:creationId xmlns:a16="http://schemas.microsoft.com/office/drawing/2014/main" id="{82AB0E3D-4E3B-4F06-ACED-A0CC8AFB26C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322210" y="569610"/>
            <a:ext cx="585728" cy="585728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1703CCC3-26CE-46B3-A749-C0686D013C24}"/>
              </a:ext>
            </a:extLst>
          </p:cNvPr>
          <p:cNvSpPr txBox="1"/>
          <p:nvPr/>
        </p:nvSpPr>
        <p:spPr>
          <a:xfrm>
            <a:off x="7310128" y="1036287"/>
            <a:ext cx="64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Reset</a:t>
            </a:r>
          </a:p>
        </p:txBody>
      </p:sp>
      <p:pic>
        <p:nvPicPr>
          <p:cNvPr id="98" name="Graphic 97" descr="Volume with solid fill">
            <a:extLst>
              <a:ext uri="{FF2B5EF4-FFF2-40B4-BE49-F238E27FC236}">
                <a16:creationId xmlns:a16="http://schemas.microsoft.com/office/drawing/2014/main" id="{FF5B6B54-274F-49FF-8AB6-20B1CB4C45D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898886" y="2500698"/>
            <a:ext cx="387582" cy="38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2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A640D00-A669-4666-8283-B805DE9FC718}"/>
              </a:ext>
            </a:extLst>
          </p:cNvPr>
          <p:cNvSpPr/>
          <p:nvPr/>
        </p:nvSpPr>
        <p:spPr>
          <a:xfrm>
            <a:off x="1279295" y="376317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49B38B-0DA2-4DDA-A08F-2EA80E3AF102}"/>
              </a:ext>
            </a:extLst>
          </p:cNvPr>
          <p:cNvSpPr txBox="1"/>
          <p:nvPr/>
        </p:nvSpPr>
        <p:spPr>
          <a:xfrm>
            <a:off x="1293942" y="408961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23" name="Picture 22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B26B5286-1A2E-4222-8C13-1F4A93C012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210255" y="1497199"/>
            <a:ext cx="5840788" cy="3664311"/>
          </a:xfrm>
          <a:prstGeom prst="rect">
            <a:avLst/>
          </a:prstGeom>
        </p:spPr>
      </p:pic>
      <p:pic>
        <p:nvPicPr>
          <p:cNvPr id="24" name="Graphic 23" descr="Wallet outline">
            <a:extLst>
              <a:ext uri="{FF2B5EF4-FFF2-40B4-BE49-F238E27FC236}">
                <a16:creationId xmlns:a16="http://schemas.microsoft.com/office/drawing/2014/main" id="{13A75EA1-C4A0-40A3-AF1E-FDEE969E8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2932" y="296312"/>
            <a:ext cx="1025687" cy="102568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1D177FF-5F10-43E9-994F-9F4D428739E6}"/>
              </a:ext>
            </a:extLst>
          </p:cNvPr>
          <p:cNvSpPr txBox="1"/>
          <p:nvPr/>
        </p:nvSpPr>
        <p:spPr>
          <a:xfrm>
            <a:off x="4102078" y="668034"/>
            <a:ext cx="6991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€50.00</a:t>
            </a:r>
          </a:p>
        </p:txBody>
      </p:sp>
      <p:pic>
        <p:nvPicPr>
          <p:cNvPr id="26" name="Graphic 25" descr="Volume with solid fill">
            <a:extLst>
              <a:ext uri="{FF2B5EF4-FFF2-40B4-BE49-F238E27FC236}">
                <a16:creationId xmlns:a16="http://schemas.microsoft.com/office/drawing/2014/main" id="{D8B04854-1AE1-42B7-AF3C-672786C9E5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07782" y="652198"/>
            <a:ext cx="350420" cy="350420"/>
          </a:xfrm>
          <a:prstGeom prst="rect">
            <a:avLst/>
          </a:prstGeom>
        </p:spPr>
      </p:pic>
      <p:pic>
        <p:nvPicPr>
          <p:cNvPr id="27" name="Graphic 26" descr="Home outline">
            <a:extLst>
              <a:ext uri="{FF2B5EF4-FFF2-40B4-BE49-F238E27FC236}">
                <a16:creationId xmlns:a16="http://schemas.microsoft.com/office/drawing/2014/main" id="{B2CD0800-A940-4758-A5EE-93C9C7D93A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40026" y="424423"/>
            <a:ext cx="730023" cy="730023"/>
          </a:xfrm>
          <a:prstGeom prst="rect">
            <a:avLst/>
          </a:prstGeom>
        </p:spPr>
      </p:pic>
      <p:pic>
        <p:nvPicPr>
          <p:cNvPr id="28" name="Graphic 27" descr="Radio microphone with solid fill">
            <a:extLst>
              <a:ext uri="{FF2B5EF4-FFF2-40B4-BE49-F238E27FC236}">
                <a16:creationId xmlns:a16="http://schemas.microsoft.com/office/drawing/2014/main" id="{F400AB2E-691D-4EE0-92D3-9B703325BA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25897" y="3160855"/>
            <a:ext cx="871512" cy="871512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AD58CFC-E8A4-4933-860D-C6B45E0A672B}"/>
              </a:ext>
            </a:extLst>
          </p:cNvPr>
          <p:cNvSpPr/>
          <p:nvPr/>
        </p:nvSpPr>
        <p:spPr>
          <a:xfrm>
            <a:off x="2652963" y="4869535"/>
            <a:ext cx="998236" cy="8715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7" name="Graphic 36" descr="Camera with solid fill">
            <a:extLst>
              <a:ext uri="{FF2B5EF4-FFF2-40B4-BE49-F238E27FC236}">
                <a16:creationId xmlns:a16="http://schemas.microsoft.com/office/drawing/2014/main" id="{3184CE87-D85E-41AE-8C4E-488B9F00DC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04453" y="1579431"/>
            <a:ext cx="998236" cy="99823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4A95439-19D2-49C2-B115-1C3D4D874CDF}"/>
              </a:ext>
            </a:extLst>
          </p:cNvPr>
          <p:cNvSpPr txBox="1"/>
          <p:nvPr/>
        </p:nvSpPr>
        <p:spPr>
          <a:xfrm>
            <a:off x="3428380" y="4850362"/>
            <a:ext cx="336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+</a:t>
            </a:r>
          </a:p>
        </p:txBody>
      </p:sp>
      <p:pic>
        <p:nvPicPr>
          <p:cNvPr id="42" name="Graphic 41" descr="Money outline">
            <a:extLst>
              <a:ext uri="{FF2B5EF4-FFF2-40B4-BE49-F238E27FC236}">
                <a16:creationId xmlns:a16="http://schemas.microsoft.com/office/drawing/2014/main" id="{A1D445A8-E008-479F-85C0-AC7145D8F9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04453" y="4798368"/>
            <a:ext cx="914400" cy="9144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42689E8A-B102-4518-BD9F-1F534D9393A9}"/>
              </a:ext>
            </a:extLst>
          </p:cNvPr>
          <p:cNvSpPr/>
          <p:nvPr/>
        </p:nvSpPr>
        <p:spPr>
          <a:xfrm>
            <a:off x="6286236" y="376317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7D73C6-CE6B-4325-8E07-D4BDACC0770F}"/>
              </a:ext>
            </a:extLst>
          </p:cNvPr>
          <p:cNvSpPr txBox="1"/>
          <p:nvPr/>
        </p:nvSpPr>
        <p:spPr>
          <a:xfrm>
            <a:off x="6300883" y="408961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45" name="Picture 44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2D086D3D-C3CF-4AA0-BD94-265A9A053C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5217196" y="1497199"/>
            <a:ext cx="5840788" cy="3664311"/>
          </a:xfrm>
          <a:prstGeom prst="rect">
            <a:avLst/>
          </a:prstGeom>
        </p:spPr>
      </p:pic>
      <p:pic>
        <p:nvPicPr>
          <p:cNvPr id="49" name="Graphic 48" descr="Home outline">
            <a:extLst>
              <a:ext uri="{FF2B5EF4-FFF2-40B4-BE49-F238E27FC236}">
                <a16:creationId xmlns:a16="http://schemas.microsoft.com/office/drawing/2014/main" id="{B8416FEA-74A4-4919-BC44-113544703C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46967" y="424423"/>
            <a:ext cx="730023" cy="730023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A6EA4BE0-9D72-49FA-A21F-3A24C86B5AEC}"/>
              </a:ext>
            </a:extLst>
          </p:cNvPr>
          <p:cNvSpPr/>
          <p:nvPr/>
        </p:nvSpPr>
        <p:spPr>
          <a:xfrm>
            <a:off x="6300883" y="1244600"/>
            <a:ext cx="3688061" cy="50051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3ED195-0A84-4B3C-922E-7F73346D7D78}"/>
              </a:ext>
            </a:extLst>
          </p:cNvPr>
          <p:cNvCxnSpPr/>
          <p:nvPr/>
        </p:nvCxnSpPr>
        <p:spPr>
          <a:xfrm>
            <a:off x="6300883" y="2000250"/>
            <a:ext cx="3688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9301A8-91E6-4047-B4F1-56E75D7858FA}"/>
              </a:ext>
            </a:extLst>
          </p:cNvPr>
          <p:cNvCxnSpPr/>
          <p:nvPr/>
        </p:nvCxnSpPr>
        <p:spPr>
          <a:xfrm>
            <a:off x="6300883" y="2709791"/>
            <a:ext cx="3688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14A2914-25F6-4168-90B1-18E9876AB57E}"/>
              </a:ext>
            </a:extLst>
          </p:cNvPr>
          <p:cNvCxnSpPr/>
          <p:nvPr/>
        </p:nvCxnSpPr>
        <p:spPr>
          <a:xfrm>
            <a:off x="6300883" y="3335845"/>
            <a:ext cx="3688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F2EAC77-BE06-4DBA-B974-059346E803C9}"/>
              </a:ext>
            </a:extLst>
          </p:cNvPr>
          <p:cNvCxnSpPr/>
          <p:nvPr/>
        </p:nvCxnSpPr>
        <p:spPr>
          <a:xfrm>
            <a:off x="6300883" y="4070350"/>
            <a:ext cx="3688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05354FB-DF36-4849-BE97-F66AB29BF8D4}"/>
              </a:ext>
            </a:extLst>
          </p:cNvPr>
          <p:cNvCxnSpPr/>
          <p:nvPr/>
        </p:nvCxnSpPr>
        <p:spPr>
          <a:xfrm>
            <a:off x="6300883" y="4798368"/>
            <a:ext cx="3688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Flying Money outline">
            <a:extLst>
              <a:ext uri="{FF2B5EF4-FFF2-40B4-BE49-F238E27FC236}">
                <a16:creationId xmlns:a16="http://schemas.microsoft.com/office/drawing/2014/main" id="{E22FF15A-86D4-4FA7-87D7-8DA0969635E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558916" y="1363308"/>
            <a:ext cx="503593" cy="50359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97FD20B5-CD24-4FEA-A63E-145C03327B3A}"/>
              </a:ext>
            </a:extLst>
          </p:cNvPr>
          <p:cNvSpPr txBox="1"/>
          <p:nvPr/>
        </p:nvSpPr>
        <p:spPr>
          <a:xfrm>
            <a:off x="9159153" y="1432958"/>
            <a:ext cx="86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     + </a:t>
            </a:r>
          </a:p>
        </p:txBody>
      </p:sp>
      <p:pic>
        <p:nvPicPr>
          <p:cNvPr id="68" name="Graphic 67" descr="Flying Money outline">
            <a:extLst>
              <a:ext uri="{FF2B5EF4-FFF2-40B4-BE49-F238E27FC236}">
                <a16:creationId xmlns:a16="http://schemas.microsoft.com/office/drawing/2014/main" id="{7A67B085-676D-45DB-B670-B161629ECAC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59519" y="4128752"/>
            <a:ext cx="503593" cy="503593"/>
          </a:xfrm>
          <a:prstGeom prst="rect">
            <a:avLst/>
          </a:prstGeom>
        </p:spPr>
      </p:pic>
      <p:pic>
        <p:nvPicPr>
          <p:cNvPr id="69" name="Graphic 68" descr="Flying Money outline">
            <a:extLst>
              <a:ext uri="{FF2B5EF4-FFF2-40B4-BE49-F238E27FC236}">
                <a16:creationId xmlns:a16="http://schemas.microsoft.com/office/drawing/2014/main" id="{A1577678-B97D-4147-9AD1-E7734480555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50331" y="3423807"/>
            <a:ext cx="503593" cy="503593"/>
          </a:xfrm>
          <a:prstGeom prst="rect">
            <a:avLst/>
          </a:prstGeom>
        </p:spPr>
      </p:pic>
      <p:pic>
        <p:nvPicPr>
          <p:cNvPr id="70" name="Graphic 69" descr="Flying Money outline">
            <a:extLst>
              <a:ext uri="{FF2B5EF4-FFF2-40B4-BE49-F238E27FC236}">
                <a16:creationId xmlns:a16="http://schemas.microsoft.com/office/drawing/2014/main" id="{6FB5837A-DB4E-44BE-BC42-1E9B15A87D7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59519" y="2797754"/>
            <a:ext cx="503593" cy="503593"/>
          </a:xfrm>
          <a:prstGeom prst="rect">
            <a:avLst/>
          </a:prstGeom>
        </p:spPr>
      </p:pic>
      <p:pic>
        <p:nvPicPr>
          <p:cNvPr id="71" name="Graphic 70" descr="Flying Money outline">
            <a:extLst>
              <a:ext uri="{FF2B5EF4-FFF2-40B4-BE49-F238E27FC236}">
                <a16:creationId xmlns:a16="http://schemas.microsoft.com/office/drawing/2014/main" id="{53BBE7D5-F271-47FC-AD60-2AFEAB94585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500876" y="2131513"/>
            <a:ext cx="503593" cy="503593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7F8CCD04-E70A-4E90-B599-6F1C4A6CB2F3}"/>
              </a:ext>
            </a:extLst>
          </p:cNvPr>
          <p:cNvSpPr txBox="1"/>
          <p:nvPr/>
        </p:nvSpPr>
        <p:spPr>
          <a:xfrm>
            <a:off x="9171492" y="2157639"/>
            <a:ext cx="86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     +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68EFC7-B780-437A-A62C-6DCEE77C8193}"/>
              </a:ext>
            </a:extLst>
          </p:cNvPr>
          <p:cNvSpPr txBox="1"/>
          <p:nvPr/>
        </p:nvSpPr>
        <p:spPr>
          <a:xfrm>
            <a:off x="9124876" y="2836868"/>
            <a:ext cx="86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     +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FB656BC-98C1-45A1-BF1A-76362C549799}"/>
              </a:ext>
            </a:extLst>
          </p:cNvPr>
          <p:cNvSpPr txBox="1"/>
          <p:nvPr/>
        </p:nvSpPr>
        <p:spPr>
          <a:xfrm>
            <a:off x="9127616" y="4195882"/>
            <a:ext cx="86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     +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E89A19D-F49E-4BB7-9580-DA9116D9A325}"/>
              </a:ext>
            </a:extLst>
          </p:cNvPr>
          <p:cNvSpPr txBox="1"/>
          <p:nvPr/>
        </p:nvSpPr>
        <p:spPr>
          <a:xfrm>
            <a:off x="9120325" y="3522517"/>
            <a:ext cx="86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     + </a:t>
            </a:r>
          </a:p>
        </p:txBody>
      </p:sp>
      <p:pic>
        <p:nvPicPr>
          <p:cNvPr id="77" name="Graphic 76" descr="Treasure chest with solid fill">
            <a:extLst>
              <a:ext uri="{FF2B5EF4-FFF2-40B4-BE49-F238E27FC236}">
                <a16:creationId xmlns:a16="http://schemas.microsoft.com/office/drawing/2014/main" id="{11653E00-196C-4469-85A8-5F1EFE713A0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541663" y="4705935"/>
            <a:ext cx="1206500" cy="12065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0DDBBE85-3E61-4260-ACA4-D0C4064C6AD8}"/>
              </a:ext>
            </a:extLst>
          </p:cNvPr>
          <p:cNvSpPr txBox="1"/>
          <p:nvPr/>
        </p:nvSpPr>
        <p:spPr>
          <a:xfrm>
            <a:off x="7532064" y="5864409"/>
            <a:ext cx="140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Total: 00.00</a:t>
            </a:r>
          </a:p>
        </p:txBody>
      </p:sp>
      <p:pic>
        <p:nvPicPr>
          <p:cNvPr id="80" name="Graphic 79" descr="Checkmark with solid fill">
            <a:extLst>
              <a:ext uri="{FF2B5EF4-FFF2-40B4-BE49-F238E27FC236}">
                <a16:creationId xmlns:a16="http://schemas.microsoft.com/office/drawing/2014/main" id="{BD1A611A-C0A7-4D57-810C-F9721FB0B31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261652" y="5188916"/>
            <a:ext cx="522128" cy="522128"/>
          </a:xfrm>
          <a:prstGeom prst="rect">
            <a:avLst/>
          </a:prstGeom>
        </p:spPr>
      </p:pic>
      <p:pic>
        <p:nvPicPr>
          <p:cNvPr id="82" name="Graphic 81" descr="Close with solid fill">
            <a:extLst>
              <a:ext uri="{FF2B5EF4-FFF2-40B4-BE49-F238E27FC236}">
                <a16:creationId xmlns:a16="http://schemas.microsoft.com/office/drawing/2014/main" id="{C0D6FF7A-E530-48CD-A3DE-8658998B55A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689468" y="5218370"/>
            <a:ext cx="492674" cy="492674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E00B430E-BC6D-43BB-9F91-9573D0EFB70E}"/>
              </a:ext>
            </a:extLst>
          </p:cNvPr>
          <p:cNvSpPr txBox="1"/>
          <p:nvPr/>
        </p:nvSpPr>
        <p:spPr>
          <a:xfrm>
            <a:off x="7182142" y="1447332"/>
            <a:ext cx="50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Bahnschrift Condensed" panose="020B0502040204020203" pitchFamily="34" charset="0"/>
              </a:rPr>
              <a:t>X 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38628F3-CC75-4144-AE60-1F8120486B43}"/>
              </a:ext>
            </a:extLst>
          </p:cNvPr>
          <p:cNvSpPr txBox="1"/>
          <p:nvPr/>
        </p:nvSpPr>
        <p:spPr>
          <a:xfrm>
            <a:off x="7171185" y="2201962"/>
            <a:ext cx="50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Bahnschrift Condensed" panose="020B0502040204020203" pitchFamily="34" charset="0"/>
              </a:rPr>
              <a:t>X 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EAC44B9-CD2B-467C-AAF0-D573DF645B39}"/>
              </a:ext>
            </a:extLst>
          </p:cNvPr>
          <p:cNvSpPr txBox="1"/>
          <p:nvPr/>
        </p:nvSpPr>
        <p:spPr>
          <a:xfrm>
            <a:off x="7124569" y="2845262"/>
            <a:ext cx="50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Bahnschrift Condensed" panose="020B0502040204020203" pitchFamily="34" charset="0"/>
              </a:rPr>
              <a:t>X 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8C20801-E929-40D5-8B75-55A7E9558487}"/>
              </a:ext>
            </a:extLst>
          </p:cNvPr>
          <p:cNvSpPr txBox="1"/>
          <p:nvPr/>
        </p:nvSpPr>
        <p:spPr>
          <a:xfrm>
            <a:off x="7129206" y="3523123"/>
            <a:ext cx="50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Bahnschrift Condensed" panose="020B0502040204020203" pitchFamily="34" charset="0"/>
              </a:rPr>
              <a:t>X 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AAD3F15-BDA1-46EC-BDF6-C9A1D9D37B46}"/>
              </a:ext>
            </a:extLst>
          </p:cNvPr>
          <p:cNvSpPr txBox="1"/>
          <p:nvPr/>
        </p:nvSpPr>
        <p:spPr>
          <a:xfrm>
            <a:off x="7171185" y="4253638"/>
            <a:ext cx="50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dirty="0">
              <a:latin typeface="Bahnschrift Condensed" panose="020B0502040204020203" pitchFamily="34" charset="0"/>
            </a:endParaRPr>
          </a:p>
        </p:txBody>
      </p:sp>
      <p:pic>
        <p:nvPicPr>
          <p:cNvPr id="88" name="Graphic 87" descr="Volume with solid fill">
            <a:extLst>
              <a:ext uri="{FF2B5EF4-FFF2-40B4-BE49-F238E27FC236}">
                <a16:creationId xmlns:a16="http://schemas.microsoft.com/office/drawing/2014/main" id="{A6711D63-E452-4EC1-93A6-6C15FB4D93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2493" y="5111500"/>
            <a:ext cx="387582" cy="387582"/>
          </a:xfrm>
          <a:prstGeom prst="rect">
            <a:avLst/>
          </a:prstGeom>
        </p:spPr>
      </p:pic>
      <p:pic>
        <p:nvPicPr>
          <p:cNvPr id="89" name="Graphic 88" descr="Volume with solid fill">
            <a:extLst>
              <a:ext uri="{FF2B5EF4-FFF2-40B4-BE49-F238E27FC236}">
                <a16:creationId xmlns:a16="http://schemas.microsoft.com/office/drawing/2014/main" id="{44D4DCEB-ED97-4684-8251-EFCBBC10F6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2493" y="1933981"/>
            <a:ext cx="387582" cy="387582"/>
          </a:xfrm>
          <a:prstGeom prst="rect">
            <a:avLst/>
          </a:prstGeom>
        </p:spPr>
      </p:pic>
      <p:pic>
        <p:nvPicPr>
          <p:cNvPr id="92" name="Graphic 91" descr="Volume with solid fill">
            <a:extLst>
              <a:ext uri="{FF2B5EF4-FFF2-40B4-BE49-F238E27FC236}">
                <a16:creationId xmlns:a16="http://schemas.microsoft.com/office/drawing/2014/main" id="{D7A10ED9-BA98-48A6-ABB8-F418A8F5A6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2493" y="3423807"/>
            <a:ext cx="387582" cy="3875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029B1C00-C140-45F1-96A8-6A1C2EF4CAD4}"/>
              </a:ext>
            </a:extLst>
          </p:cNvPr>
          <p:cNvSpPr/>
          <p:nvPr/>
        </p:nvSpPr>
        <p:spPr>
          <a:xfrm>
            <a:off x="2662535" y="3174995"/>
            <a:ext cx="998236" cy="8715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B2BD4646-41B0-400C-A73F-F12380BDECCE}"/>
              </a:ext>
            </a:extLst>
          </p:cNvPr>
          <p:cNvSpPr/>
          <p:nvPr/>
        </p:nvSpPr>
        <p:spPr>
          <a:xfrm>
            <a:off x="2711777" y="1664266"/>
            <a:ext cx="998236" cy="8715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5" name="Graphic 94" descr="Back with solid fill">
            <a:extLst>
              <a:ext uri="{FF2B5EF4-FFF2-40B4-BE49-F238E27FC236}">
                <a16:creationId xmlns:a16="http://schemas.microsoft.com/office/drawing/2014/main" id="{F6FED9E9-8C60-42FF-A009-97C6DC74B14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224956" y="505157"/>
            <a:ext cx="654806" cy="65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41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CAA313-A148-4B9A-9134-CD05F4858584}"/>
              </a:ext>
            </a:extLst>
          </p:cNvPr>
          <p:cNvSpPr/>
          <p:nvPr/>
        </p:nvSpPr>
        <p:spPr>
          <a:xfrm>
            <a:off x="1250686" y="446167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DA65F4-0251-4537-B831-C9286AAC10EC}"/>
              </a:ext>
            </a:extLst>
          </p:cNvPr>
          <p:cNvSpPr txBox="1"/>
          <p:nvPr/>
        </p:nvSpPr>
        <p:spPr>
          <a:xfrm>
            <a:off x="1265333" y="478811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A9017FD6-1E92-45CB-ABCA-A487FC8955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181646" y="1567049"/>
            <a:ext cx="5840788" cy="3664311"/>
          </a:xfrm>
          <a:prstGeom prst="rect">
            <a:avLst/>
          </a:prstGeom>
        </p:spPr>
      </p:pic>
      <p:pic>
        <p:nvPicPr>
          <p:cNvPr id="8" name="Graphic 7" descr="Home outline">
            <a:extLst>
              <a:ext uri="{FF2B5EF4-FFF2-40B4-BE49-F238E27FC236}">
                <a16:creationId xmlns:a16="http://schemas.microsoft.com/office/drawing/2014/main" id="{C14BCA00-37B7-4EC9-B958-3A9C5EE90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1417" y="494273"/>
            <a:ext cx="730023" cy="7300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520793B-0141-41A6-97CE-A29498812B2A}"/>
              </a:ext>
            </a:extLst>
          </p:cNvPr>
          <p:cNvSpPr/>
          <p:nvPr/>
        </p:nvSpPr>
        <p:spPr>
          <a:xfrm>
            <a:off x="1265333" y="1314450"/>
            <a:ext cx="3688061" cy="50051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8698E2-7CCE-4691-86D5-D8FA0B88ED77}"/>
              </a:ext>
            </a:extLst>
          </p:cNvPr>
          <p:cNvCxnSpPr/>
          <p:nvPr/>
        </p:nvCxnSpPr>
        <p:spPr>
          <a:xfrm>
            <a:off x="1265333" y="2070100"/>
            <a:ext cx="3688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132E0D-71C8-4F45-8DA0-9074DB97E848}"/>
              </a:ext>
            </a:extLst>
          </p:cNvPr>
          <p:cNvCxnSpPr/>
          <p:nvPr/>
        </p:nvCxnSpPr>
        <p:spPr>
          <a:xfrm>
            <a:off x="1265333" y="2779641"/>
            <a:ext cx="3688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DBCE23-501D-40EC-AA9C-11750E6269DA}"/>
              </a:ext>
            </a:extLst>
          </p:cNvPr>
          <p:cNvCxnSpPr/>
          <p:nvPr/>
        </p:nvCxnSpPr>
        <p:spPr>
          <a:xfrm>
            <a:off x="1265333" y="3405695"/>
            <a:ext cx="3688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258B4F-12A4-4D4E-B23C-46E8B757CD85}"/>
              </a:ext>
            </a:extLst>
          </p:cNvPr>
          <p:cNvCxnSpPr/>
          <p:nvPr/>
        </p:nvCxnSpPr>
        <p:spPr>
          <a:xfrm>
            <a:off x="1265333" y="4140200"/>
            <a:ext cx="3688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90E599-3AA4-429C-ACF1-9E4BE23386C3}"/>
              </a:ext>
            </a:extLst>
          </p:cNvPr>
          <p:cNvCxnSpPr/>
          <p:nvPr/>
        </p:nvCxnSpPr>
        <p:spPr>
          <a:xfrm>
            <a:off x="1265333" y="4868218"/>
            <a:ext cx="3688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Flying Money outline">
            <a:extLst>
              <a:ext uri="{FF2B5EF4-FFF2-40B4-BE49-F238E27FC236}">
                <a16:creationId xmlns:a16="http://schemas.microsoft.com/office/drawing/2014/main" id="{9A37C2E1-EB8E-4493-BD14-D33C32E714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3366" y="1433158"/>
            <a:ext cx="503593" cy="5035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F9D081-0D5B-4B71-8E90-964A608B7AD5}"/>
              </a:ext>
            </a:extLst>
          </p:cNvPr>
          <p:cNvSpPr txBox="1"/>
          <p:nvPr/>
        </p:nvSpPr>
        <p:spPr>
          <a:xfrm>
            <a:off x="4123603" y="1502808"/>
            <a:ext cx="86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     + </a:t>
            </a:r>
          </a:p>
        </p:txBody>
      </p:sp>
      <p:pic>
        <p:nvPicPr>
          <p:cNvPr id="17" name="Graphic 16" descr="Flying Money outline">
            <a:extLst>
              <a:ext uri="{FF2B5EF4-FFF2-40B4-BE49-F238E27FC236}">
                <a16:creationId xmlns:a16="http://schemas.microsoft.com/office/drawing/2014/main" id="{4CC001AC-7F5C-4DE5-9F60-2775ED2F00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23969" y="4198602"/>
            <a:ext cx="503593" cy="503593"/>
          </a:xfrm>
          <a:prstGeom prst="rect">
            <a:avLst/>
          </a:prstGeom>
        </p:spPr>
      </p:pic>
      <p:pic>
        <p:nvPicPr>
          <p:cNvPr id="18" name="Graphic 17" descr="Flying Money outline">
            <a:extLst>
              <a:ext uri="{FF2B5EF4-FFF2-40B4-BE49-F238E27FC236}">
                <a16:creationId xmlns:a16="http://schemas.microsoft.com/office/drawing/2014/main" id="{8E32B12C-EE42-487C-8FCF-43642F75B4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4781" y="3493657"/>
            <a:ext cx="503593" cy="503593"/>
          </a:xfrm>
          <a:prstGeom prst="rect">
            <a:avLst/>
          </a:prstGeom>
        </p:spPr>
      </p:pic>
      <p:pic>
        <p:nvPicPr>
          <p:cNvPr id="19" name="Graphic 18" descr="Flying Money outline">
            <a:extLst>
              <a:ext uri="{FF2B5EF4-FFF2-40B4-BE49-F238E27FC236}">
                <a16:creationId xmlns:a16="http://schemas.microsoft.com/office/drawing/2014/main" id="{1E007D1E-5746-4F1F-9A2C-B0B318E88D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23969" y="2867604"/>
            <a:ext cx="503593" cy="503593"/>
          </a:xfrm>
          <a:prstGeom prst="rect">
            <a:avLst/>
          </a:prstGeom>
        </p:spPr>
      </p:pic>
      <p:pic>
        <p:nvPicPr>
          <p:cNvPr id="20" name="Graphic 19" descr="Flying Money outline">
            <a:extLst>
              <a:ext uri="{FF2B5EF4-FFF2-40B4-BE49-F238E27FC236}">
                <a16:creationId xmlns:a16="http://schemas.microsoft.com/office/drawing/2014/main" id="{DE20D586-A6D4-4D57-A93D-660C3D4A47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65326" y="2201363"/>
            <a:ext cx="503593" cy="5035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CD59CE3-8C34-4E71-A094-0E663D863464}"/>
              </a:ext>
            </a:extLst>
          </p:cNvPr>
          <p:cNvSpPr txBox="1"/>
          <p:nvPr/>
        </p:nvSpPr>
        <p:spPr>
          <a:xfrm>
            <a:off x="4135942" y="2227489"/>
            <a:ext cx="86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     +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6AC808-9519-4D60-BB45-B287CCD53C17}"/>
              </a:ext>
            </a:extLst>
          </p:cNvPr>
          <p:cNvSpPr txBox="1"/>
          <p:nvPr/>
        </p:nvSpPr>
        <p:spPr>
          <a:xfrm>
            <a:off x="4089326" y="2906718"/>
            <a:ext cx="86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     +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01C90D-D251-41D8-B666-B2BA272B394A}"/>
              </a:ext>
            </a:extLst>
          </p:cNvPr>
          <p:cNvSpPr txBox="1"/>
          <p:nvPr/>
        </p:nvSpPr>
        <p:spPr>
          <a:xfrm>
            <a:off x="4092066" y="4265732"/>
            <a:ext cx="86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     +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A79138-B015-43C4-9DE9-5476BA834C82}"/>
              </a:ext>
            </a:extLst>
          </p:cNvPr>
          <p:cNvSpPr txBox="1"/>
          <p:nvPr/>
        </p:nvSpPr>
        <p:spPr>
          <a:xfrm>
            <a:off x="4084775" y="3592367"/>
            <a:ext cx="86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     + </a:t>
            </a:r>
          </a:p>
        </p:txBody>
      </p:sp>
      <p:pic>
        <p:nvPicPr>
          <p:cNvPr id="25" name="Graphic 24" descr="Treasure chest with solid fill">
            <a:extLst>
              <a:ext uri="{FF2B5EF4-FFF2-40B4-BE49-F238E27FC236}">
                <a16:creationId xmlns:a16="http://schemas.microsoft.com/office/drawing/2014/main" id="{95287A50-7CB2-4A0E-A577-A3DB28C89D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06113" y="4775785"/>
            <a:ext cx="1206500" cy="12065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196E871-D146-41C2-A948-B43943638AB9}"/>
              </a:ext>
            </a:extLst>
          </p:cNvPr>
          <p:cNvSpPr txBox="1"/>
          <p:nvPr/>
        </p:nvSpPr>
        <p:spPr>
          <a:xfrm>
            <a:off x="2496514" y="5934259"/>
            <a:ext cx="140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Total: 00.00</a:t>
            </a:r>
          </a:p>
        </p:txBody>
      </p:sp>
      <p:pic>
        <p:nvPicPr>
          <p:cNvPr id="27" name="Graphic 26" descr="Checkmark with solid fill">
            <a:extLst>
              <a:ext uri="{FF2B5EF4-FFF2-40B4-BE49-F238E27FC236}">
                <a16:creationId xmlns:a16="http://schemas.microsoft.com/office/drawing/2014/main" id="{1193FB93-5ABD-4DB2-AD9E-AC565A0BE9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26102" y="5258766"/>
            <a:ext cx="522128" cy="522128"/>
          </a:xfrm>
          <a:prstGeom prst="rect">
            <a:avLst/>
          </a:prstGeom>
        </p:spPr>
      </p:pic>
      <p:pic>
        <p:nvPicPr>
          <p:cNvPr id="28" name="Graphic 27" descr="Close with solid fill">
            <a:extLst>
              <a:ext uri="{FF2B5EF4-FFF2-40B4-BE49-F238E27FC236}">
                <a16:creationId xmlns:a16="http://schemas.microsoft.com/office/drawing/2014/main" id="{1759F3EB-BF34-47AC-903E-AE4E588811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53918" y="5288220"/>
            <a:ext cx="492674" cy="4926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950F3A2-91AD-4DF9-9AA0-2A6EBFE7FB5C}"/>
              </a:ext>
            </a:extLst>
          </p:cNvPr>
          <p:cNvSpPr txBox="1"/>
          <p:nvPr/>
        </p:nvSpPr>
        <p:spPr>
          <a:xfrm>
            <a:off x="2146592" y="1517182"/>
            <a:ext cx="50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Bahnschrift Condensed" panose="020B0502040204020203" pitchFamily="34" charset="0"/>
              </a:rPr>
              <a:t>X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9A9E6F-2881-483F-AF0E-CDEBD6381542}"/>
              </a:ext>
            </a:extLst>
          </p:cNvPr>
          <p:cNvSpPr txBox="1"/>
          <p:nvPr/>
        </p:nvSpPr>
        <p:spPr>
          <a:xfrm>
            <a:off x="2135635" y="2271812"/>
            <a:ext cx="50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Bahnschrift Condensed" panose="020B0502040204020203" pitchFamily="34" charset="0"/>
              </a:rPr>
              <a:t>X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E03FF8-A286-4659-95B2-2552B8F2DE91}"/>
              </a:ext>
            </a:extLst>
          </p:cNvPr>
          <p:cNvSpPr txBox="1"/>
          <p:nvPr/>
        </p:nvSpPr>
        <p:spPr>
          <a:xfrm>
            <a:off x="2089019" y="2915112"/>
            <a:ext cx="50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Bahnschrift Condensed" panose="020B0502040204020203" pitchFamily="34" charset="0"/>
              </a:rPr>
              <a:t>X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B976F3-0130-42A0-B19A-B233D8FA67F6}"/>
              </a:ext>
            </a:extLst>
          </p:cNvPr>
          <p:cNvSpPr txBox="1"/>
          <p:nvPr/>
        </p:nvSpPr>
        <p:spPr>
          <a:xfrm>
            <a:off x="2093656" y="3592973"/>
            <a:ext cx="50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Bahnschrift Condensed" panose="020B0502040204020203" pitchFamily="34" charset="0"/>
              </a:rPr>
              <a:t>X 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98FD8F-905B-46A4-B826-3574B953237C}"/>
              </a:ext>
            </a:extLst>
          </p:cNvPr>
          <p:cNvSpPr txBox="1"/>
          <p:nvPr/>
        </p:nvSpPr>
        <p:spPr>
          <a:xfrm>
            <a:off x="2135635" y="4323488"/>
            <a:ext cx="50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dirty="0">
              <a:latin typeface="Bahnschrift Condensed" panose="020B0502040204020203" pitchFamily="34" charset="0"/>
            </a:endParaRPr>
          </a:p>
        </p:txBody>
      </p:sp>
      <p:pic>
        <p:nvPicPr>
          <p:cNvPr id="37" name="Graphic 36" descr="Speech with solid fill">
            <a:extLst>
              <a:ext uri="{FF2B5EF4-FFF2-40B4-BE49-F238E27FC236}">
                <a16:creationId xmlns:a16="http://schemas.microsoft.com/office/drawing/2014/main" id="{076630E7-00FA-47EB-B650-6055EC9811E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247828" y="2893385"/>
            <a:ext cx="3070402" cy="307040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DDC6B4D-9E62-422B-B987-5EAD7E7A6E2E}"/>
              </a:ext>
            </a:extLst>
          </p:cNvPr>
          <p:cNvSpPr txBox="1"/>
          <p:nvPr/>
        </p:nvSpPr>
        <p:spPr>
          <a:xfrm>
            <a:off x="3109363" y="3796243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Money?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8CB0EE-0D2D-4AF4-8AE2-7F5469A6A548}"/>
              </a:ext>
            </a:extLst>
          </p:cNvPr>
          <p:cNvSpPr txBox="1"/>
          <p:nvPr/>
        </p:nvSpPr>
        <p:spPr>
          <a:xfrm>
            <a:off x="2978150" y="4323488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211834-F49F-4E67-AAA0-E0AB6CB4244F}"/>
              </a:ext>
            </a:extLst>
          </p:cNvPr>
          <p:cNvSpPr txBox="1"/>
          <p:nvPr/>
        </p:nvSpPr>
        <p:spPr>
          <a:xfrm>
            <a:off x="4082467" y="4337033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  <p:pic>
        <p:nvPicPr>
          <p:cNvPr id="42" name="Graphic 41" descr="Checkmark outline">
            <a:extLst>
              <a:ext uri="{FF2B5EF4-FFF2-40B4-BE49-F238E27FC236}">
                <a16:creationId xmlns:a16="http://schemas.microsoft.com/office/drawing/2014/main" id="{4396DC09-23C9-449A-A195-9AB82D6FDC7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60443" y="4380176"/>
            <a:ext cx="281866" cy="281866"/>
          </a:xfrm>
          <a:prstGeom prst="rect">
            <a:avLst/>
          </a:prstGeom>
        </p:spPr>
      </p:pic>
      <p:pic>
        <p:nvPicPr>
          <p:cNvPr id="44" name="Graphic 43" descr="Close outline">
            <a:extLst>
              <a:ext uri="{FF2B5EF4-FFF2-40B4-BE49-F238E27FC236}">
                <a16:creationId xmlns:a16="http://schemas.microsoft.com/office/drawing/2014/main" id="{34F0B9AF-BE52-4631-B31A-5A8CFE08877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483466" y="4349546"/>
            <a:ext cx="317216" cy="317216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E78532EF-3286-41D7-AF08-34D065AF7134}"/>
              </a:ext>
            </a:extLst>
          </p:cNvPr>
          <p:cNvSpPr/>
          <p:nvPr/>
        </p:nvSpPr>
        <p:spPr>
          <a:xfrm>
            <a:off x="6942123" y="400543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02E23C-DC90-4691-8C59-A08941161444}"/>
              </a:ext>
            </a:extLst>
          </p:cNvPr>
          <p:cNvSpPr txBox="1"/>
          <p:nvPr/>
        </p:nvSpPr>
        <p:spPr>
          <a:xfrm>
            <a:off x="6956770" y="433187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47" name="Picture 46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B642117A-0B3A-438A-9F01-B261F41C0A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5873083" y="1521425"/>
            <a:ext cx="5840788" cy="3664311"/>
          </a:xfrm>
          <a:prstGeom prst="rect">
            <a:avLst/>
          </a:prstGeom>
        </p:spPr>
      </p:pic>
      <p:pic>
        <p:nvPicPr>
          <p:cNvPr id="51" name="Graphic 50" descr="Home outline">
            <a:extLst>
              <a:ext uri="{FF2B5EF4-FFF2-40B4-BE49-F238E27FC236}">
                <a16:creationId xmlns:a16="http://schemas.microsoft.com/office/drawing/2014/main" id="{6BA5A30D-3067-4755-8B17-43203FF15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2854" y="448649"/>
            <a:ext cx="730023" cy="730023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E04E2DDF-C9D4-4873-B0FF-608EFD8E82FB}"/>
              </a:ext>
            </a:extLst>
          </p:cNvPr>
          <p:cNvSpPr/>
          <p:nvPr/>
        </p:nvSpPr>
        <p:spPr>
          <a:xfrm>
            <a:off x="6956770" y="1268826"/>
            <a:ext cx="3688061" cy="50051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853F22A-19F1-4945-A781-916B1596C505}"/>
              </a:ext>
            </a:extLst>
          </p:cNvPr>
          <p:cNvCxnSpPr/>
          <p:nvPr/>
        </p:nvCxnSpPr>
        <p:spPr>
          <a:xfrm>
            <a:off x="6956770" y="2024476"/>
            <a:ext cx="3688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B693A03-D23D-4BF6-97BB-8EA406FBB460}"/>
              </a:ext>
            </a:extLst>
          </p:cNvPr>
          <p:cNvCxnSpPr/>
          <p:nvPr/>
        </p:nvCxnSpPr>
        <p:spPr>
          <a:xfrm>
            <a:off x="6956770" y="2734017"/>
            <a:ext cx="3688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1878DFA-49B0-4F41-AA93-4E65B7DB1393}"/>
              </a:ext>
            </a:extLst>
          </p:cNvPr>
          <p:cNvCxnSpPr/>
          <p:nvPr/>
        </p:nvCxnSpPr>
        <p:spPr>
          <a:xfrm>
            <a:off x="6956770" y="3360071"/>
            <a:ext cx="3688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5A78539-1320-4319-8CF2-291447041C63}"/>
              </a:ext>
            </a:extLst>
          </p:cNvPr>
          <p:cNvCxnSpPr/>
          <p:nvPr/>
        </p:nvCxnSpPr>
        <p:spPr>
          <a:xfrm>
            <a:off x="6956770" y="4094576"/>
            <a:ext cx="3688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8C1FFD-C6F5-4F54-84BA-A58E74B4774E}"/>
              </a:ext>
            </a:extLst>
          </p:cNvPr>
          <p:cNvCxnSpPr/>
          <p:nvPr/>
        </p:nvCxnSpPr>
        <p:spPr>
          <a:xfrm>
            <a:off x="6956770" y="4822594"/>
            <a:ext cx="3688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Flying Money outline">
            <a:extLst>
              <a:ext uri="{FF2B5EF4-FFF2-40B4-BE49-F238E27FC236}">
                <a16:creationId xmlns:a16="http://schemas.microsoft.com/office/drawing/2014/main" id="{4A0D9191-9BC4-48DC-9048-060C9EC82F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14803" y="1387534"/>
            <a:ext cx="503593" cy="50359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E78F9585-4DA5-4318-82EB-8DAF874870B3}"/>
              </a:ext>
            </a:extLst>
          </p:cNvPr>
          <p:cNvSpPr txBox="1"/>
          <p:nvPr/>
        </p:nvSpPr>
        <p:spPr>
          <a:xfrm>
            <a:off x="9815040" y="1457184"/>
            <a:ext cx="86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     + </a:t>
            </a:r>
          </a:p>
        </p:txBody>
      </p:sp>
      <p:pic>
        <p:nvPicPr>
          <p:cNvPr id="60" name="Graphic 59" descr="Flying Money outline">
            <a:extLst>
              <a:ext uri="{FF2B5EF4-FFF2-40B4-BE49-F238E27FC236}">
                <a16:creationId xmlns:a16="http://schemas.microsoft.com/office/drawing/2014/main" id="{38CF2A4A-CA2C-429B-A3D8-2E4C72BABF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15406" y="4152978"/>
            <a:ext cx="503593" cy="503593"/>
          </a:xfrm>
          <a:prstGeom prst="rect">
            <a:avLst/>
          </a:prstGeom>
        </p:spPr>
      </p:pic>
      <p:pic>
        <p:nvPicPr>
          <p:cNvPr id="61" name="Graphic 60" descr="Flying Money outline">
            <a:extLst>
              <a:ext uri="{FF2B5EF4-FFF2-40B4-BE49-F238E27FC236}">
                <a16:creationId xmlns:a16="http://schemas.microsoft.com/office/drawing/2014/main" id="{01945EDC-70D1-4217-8717-079AC25545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06218" y="3448033"/>
            <a:ext cx="503593" cy="503593"/>
          </a:xfrm>
          <a:prstGeom prst="rect">
            <a:avLst/>
          </a:prstGeom>
        </p:spPr>
      </p:pic>
      <p:pic>
        <p:nvPicPr>
          <p:cNvPr id="62" name="Graphic 61" descr="Flying Money outline">
            <a:extLst>
              <a:ext uri="{FF2B5EF4-FFF2-40B4-BE49-F238E27FC236}">
                <a16:creationId xmlns:a16="http://schemas.microsoft.com/office/drawing/2014/main" id="{F22C5EEB-5E19-4929-AF85-3535CE77CE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15406" y="2821980"/>
            <a:ext cx="503593" cy="503593"/>
          </a:xfrm>
          <a:prstGeom prst="rect">
            <a:avLst/>
          </a:prstGeom>
        </p:spPr>
      </p:pic>
      <p:pic>
        <p:nvPicPr>
          <p:cNvPr id="63" name="Graphic 62" descr="Flying Money outline">
            <a:extLst>
              <a:ext uri="{FF2B5EF4-FFF2-40B4-BE49-F238E27FC236}">
                <a16:creationId xmlns:a16="http://schemas.microsoft.com/office/drawing/2014/main" id="{52F5E816-533B-40E3-B747-065D3455CA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56763" y="2155739"/>
            <a:ext cx="503593" cy="50359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90F6933-514B-424E-968F-6211B79D7289}"/>
              </a:ext>
            </a:extLst>
          </p:cNvPr>
          <p:cNvSpPr txBox="1"/>
          <p:nvPr/>
        </p:nvSpPr>
        <p:spPr>
          <a:xfrm>
            <a:off x="9827379" y="2181865"/>
            <a:ext cx="86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     +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1767C3-4705-4BC4-8EC2-5EC86AA4492A}"/>
              </a:ext>
            </a:extLst>
          </p:cNvPr>
          <p:cNvSpPr txBox="1"/>
          <p:nvPr/>
        </p:nvSpPr>
        <p:spPr>
          <a:xfrm>
            <a:off x="9780763" y="2861094"/>
            <a:ext cx="86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     +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63CE0E3-2DCC-4447-BD67-709A6ABF5DF5}"/>
              </a:ext>
            </a:extLst>
          </p:cNvPr>
          <p:cNvSpPr txBox="1"/>
          <p:nvPr/>
        </p:nvSpPr>
        <p:spPr>
          <a:xfrm>
            <a:off x="9783503" y="4220108"/>
            <a:ext cx="86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     +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324A6DA-B32F-4731-B467-C231735AB434}"/>
              </a:ext>
            </a:extLst>
          </p:cNvPr>
          <p:cNvSpPr txBox="1"/>
          <p:nvPr/>
        </p:nvSpPr>
        <p:spPr>
          <a:xfrm>
            <a:off x="9776212" y="3546743"/>
            <a:ext cx="86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     + </a:t>
            </a:r>
          </a:p>
        </p:txBody>
      </p:sp>
      <p:pic>
        <p:nvPicPr>
          <p:cNvPr id="68" name="Graphic 67" descr="Treasure chest with solid fill">
            <a:extLst>
              <a:ext uri="{FF2B5EF4-FFF2-40B4-BE49-F238E27FC236}">
                <a16:creationId xmlns:a16="http://schemas.microsoft.com/office/drawing/2014/main" id="{ADDBFF56-CA3E-420B-BE64-5874CFDD52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97550" y="4730161"/>
            <a:ext cx="1206500" cy="12065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55133D50-E1CF-4006-AD8D-6926255AC1FB}"/>
              </a:ext>
            </a:extLst>
          </p:cNvPr>
          <p:cNvSpPr txBox="1"/>
          <p:nvPr/>
        </p:nvSpPr>
        <p:spPr>
          <a:xfrm>
            <a:off x="8187951" y="5888635"/>
            <a:ext cx="140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Total: 00.00</a:t>
            </a:r>
          </a:p>
        </p:txBody>
      </p:sp>
      <p:pic>
        <p:nvPicPr>
          <p:cNvPr id="70" name="Graphic 69" descr="Checkmark with solid fill">
            <a:extLst>
              <a:ext uri="{FF2B5EF4-FFF2-40B4-BE49-F238E27FC236}">
                <a16:creationId xmlns:a16="http://schemas.microsoft.com/office/drawing/2014/main" id="{FC72C8A6-B36D-4622-87E3-E7470BF164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17539" y="5213142"/>
            <a:ext cx="522128" cy="522128"/>
          </a:xfrm>
          <a:prstGeom prst="rect">
            <a:avLst/>
          </a:prstGeom>
        </p:spPr>
      </p:pic>
      <p:pic>
        <p:nvPicPr>
          <p:cNvPr id="71" name="Graphic 70" descr="Close with solid fill">
            <a:extLst>
              <a:ext uri="{FF2B5EF4-FFF2-40B4-BE49-F238E27FC236}">
                <a16:creationId xmlns:a16="http://schemas.microsoft.com/office/drawing/2014/main" id="{6B564C1E-5506-4B71-91CF-5036503F96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45355" y="5242596"/>
            <a:ext cx="492674" cy="492674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54356B39-BE0F-4206-BD22-7F20E041EB79}"/>
              </a:ext>
            </a:extLst>
          </p:cNvPr>
          <p:cNvSpPr txBox="1"/>
          <p:nvPr/>
        </p:nvSpPr>
        <p:spPr>
          <a:xfrm>
            <a:off x="7838029" y="1471558"/>
            <a:ext cx="50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Bahnschrift Condensed" panose="020B0502040204020203" pitchFamily="34" charset="0"/>
              </a:rPr>
              <a:t>X 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0B03094-338A-4FF5-A0D1-772E299DFAF6}"/>
              </a:ext>
            </a:extLst>
          </p:cNvPr>
          <p:cNvSpPr txBox="1"/>
          <p:nvPr/>
        </p:nvSpPr>
        <p:spPr>
          <a:xfrm>
            <a:off x="7827072" y="2226188"/>
            <a:ext cx="50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Bahnschrift Condensed" panose="020B0502040204020203" pitchFamily="34" charset="0"/>
              </a:rPr>
              <a:t>X 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90BB9A7-4EB3-46E7-A150-7D8DCCEBCD8F}"/>
              </a:ext>
            </a:extLst>
          </p:cNvPr>
          <p:cNvSpPr txBox="1"/>
          <p:nvPr/>
        </p:nvSpPr>
        <p:spPr>
          <a:xfrm>
            <a:off x="7780456" y="2869488"/>
            <a:ext cx="50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Bahnschrift Condensed" panose="020B0502040204020203" pitchFamily="34" charset="0"/>
              </a:rPr>
              <a:t>X 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44EEAD0-4004-4C07-8D1A-0A350B0D4834}"/>
              </a:ext>
            </a:extLst>
          </p:cNvPr>
          <p:cNvSpPr txBox="1"/>
          <p:nvPr/>
        </p:nvSpPr>
        <p:spPr>
          <a:xfrm>
            <a:off x="7785093" y="3547349"/>
            <a:ext cx="50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Bahnschrift Condensed" panose="020B0502040204020203" pitchFamily="34" charset="0"/>
              </a:rPr>
              <a:t>X 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2D0AF66-B321-4FE8-9C88-AE0C43E54B4B}"/>
              </a:ext>
            </a:extLst>
          </p:cNvPr>
          <p:cNvSpPr txBox="1"/>
          <p:nvPr/>
        </p:nvSpPr>
        <p:spPr>
          <a:xfrm>
            <a:off x="7827072" y="4277864"/>
            <a:ext cx="50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dirty="0">
              <a:latin typeface="Bahnschrift Condensed" panose="020B0502040204020203" pitchFamily="34" charset="0"/>
            </a:endParaRPr>
          </a:p>
        </p:txBody>
      </p:sp>
      <p:pic>
        <p:nvPicPr>
          <p:cNvPr id="77" name="Graphic 76" descr="Speech with solid fill">
            <a:extLst>
              <a:ext uri="{FF2B5EF4-FFF2-40B4-BE49-F238E27FC236}">
                <a16:creationId xmlns:a16="http://schemas.microsoft.com/office/drawing/2014/main" id="{188D01EE-E24D-48EC-A264-463D060DDB6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56609" y="2724011"/>
            <a:ext cx="3070402" cy="3070402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8DC14B00-88C6-4C13-AF29-50B6BA2E3D06}"/>
              </a:ext>
            </a:extLst>
          </p:cNvPr>
          <p:cNvSpPr txBox="1"/>
          <p:nvPr/>
        </p:nvSpPr>
        <p:spPr>
          <a:xfrm>
            <a:off x="5858012" y="3437856"/>
            <a:ext cx="224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Clear Amount/Reset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3383139-9AC9-4997-8B70-53CCFEBE46C4}"/>
              </a:ext>
            </a:extLst>
          </p:cNvPr>
          <p:cNvSpPr txBox="1"/>
          <p:nvPr/>
        </p:nvSpPr>
        <p:spPr>
          <a:xfrm>
            <a:off x="6033881" y="4010844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B24FE90-B236-4DC4-8F33-748813E9839B}"/>
              </a:ext>
            </a:extLst>
          </p:cNvPr>
          <p:cNvSpPr txBox="1"/>
          <p:nvPr/>
        </p:nvSpPr>
        <p:spPr>
          <a:xfrm>
            <a:off x="7115406" y="4008646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  <p:pic>
        <p:nvPicPr>
          <p:cNvPr id="81" name="Graphic 80" descr="Checkmark outline">
            <a:extLst>
              <a:ext uri="{FF2B5EF4-FFF2-40B4-BE49-F238E27FC236}">
                <a16:creationId xmlns:a16="http://schemas.microsoft.com/office/drawing/2014/main" id="{243FB1B3-A185-4865-9288-D92E67DCA3A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84868" y="4067680"/>
            <a:ext cx="281866" cy="281866"/>
          </a:xfrm>
          <a:prstGeom prst="rect">
            <a:avLst/>
          </a:prstGeom>
        </p:spPr>
      </p:pic>
      <p:pic>
        <p:nvPicPr>
          <p:cNvPr id="82" name="Graphic 81" descr="Close outline">
            <a:extLst>
              <a:ext uri="{FF2B5EF4-FFF2-40B4-BE49-F238E27FC236}">
                <a16:creationId xmlns:a16="http://schemas.microsoft.com/office/drawing/2014/main" id="{F5784C8A-0A75-41E6-AC62-48E88AE5E3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591692" y="4031631"/>
            <a:ext cx="317216" cy="317216"/>
          </a:xfrm>
          <a:prstGeom prst="rect">
            <a:avLst/>
          </a:prstGeom>
        </p:spPr>
      </p:pic>
      <p:pic>
        <p:nvPicPr>
          <p:cNvPr id="84" name="Graphic 83" descr="Back with solid fill">
            <a:extLst>
              <a:ext uri="{FF2B5EF4-FFF2-40B4-BE49-F238E27FC236}">
                <a16:creationId xmlns:a16="http://schemas.microsoft.com/office/drawing/2014/main" id="{4B091CA0-E170-458A-9697-139E9429339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123603" y="573915"/>
            <a:ext cx="654806" cy="654806"/>
          </a:xfrm>
          <a:prstGeom prst="rect">
            <a:avLst/>
          </a:prstGeom>
        </p:spPr>
      </p:pic>
      <p:pic>
        <p:nvPicPr>
          <p:cNvPr id="85" name="Graphic 84" descr="Back with solid fill">
            <a:extLst>
              <a:ext uri="{FF2B5EF4-FFF2-40B4-BE49-F238E27FC236}">
                <a16:creationId xmlns:a16="http://schemas.microsoft.com/office/drawing/2014/main" id="{9FBC5224-5217-42B0-A99E-C9A75EFDD18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851200" y="531009"/>
            <a:ext cx="654806" cy="654806"/>
          </a:xfrm>
          <a:prstGeom prst="rect">
            <a:avLst/>
          </a:prstGeom>
        </p:spPr>
      </p:pic>
      <p:pic>
        <p:nvPicPr>
          <p:cNvPr id="86" name="Graphic 85" descr="Volume with solid fill">
            <a:extLst>
              <a:ext uri="{FF2B5EF4-FFF2-40B4-BE49-F238E27FC236}">
                <a16:creationId xmlns:a16="http://schemas.microsoft.com/office/drawing/2014/main" id="{2DF2D4C3-46C0-4E2D-A80A-0D2B516D2A7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467047" y="3873154"/>
            <a:ext cx="248150" cy="248150"/>
          </a:xfrm>
          <a:prstGeom prst="rect">
            <a:avLst/>
          </a:prstGeom>
        </p:spPr>
      </p:pic>
      <p:pic>
        <p:nvPicPr>
          <p:cNvPr id="87" name="Graphic 86" descr="Volume with solid fill">
            <a:extLst>
              <a:ext uri="{FF2B5EF4-FFF2-40B4-BE49-F238E27FC236}">
                <a16:creationId xmlns:a16="http://schemas.microsoft.com/office/drawing/2014/main" id="{C356F5FD-CBBD-410E-BBCD-EABC5AFF03D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873654" y="3543508"/>
            <a:ext cx="182517" cy="18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71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CE27A7-B7B7-4D4C-85C3-8FEA541D4F24}"/>
              </a:ext>
            </a:extLst>
          </p:cNvPr>
          <p:cNvSpPr/>
          <p:nvPr/>
        </p:nvSpPr>
        <p:spPr>
          <a:xfrm>
            <a:off x="1279295" y="376317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9212F7-9509-4216-96AD-4AEFF8B008DC}"/>
              </a:ext>
            </a:extLst>
          </p:cNvPr>
          <p:cNvSpPr txBox="1"/>
          <p:nvPr/>
        </p:nvSpPr>
        <p:spPr>
          <a:xfrm>
            <a:off x="1293942" y="408961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255DD79F-0D0E-4A61-BC9F-D5872C7061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210255" y="1497199"/>
            <a:ext cx="5840788" cy="3664311"/>
          </a:xfrm>
          <a:prstGeom prst="rect">
            <a:avLst/>
          </a:prstGeom>
        </p:spPr>
      </p:pic>
      <p:pic>
        <p:nvPicPr>
          <p:cNvPr id="5" name="Graphic 4" descr="Wallet outline">
            <a:extLst>
              <a:ext uri="{FF2B5EF4-FFF2-40B4-BE49-F238E27FC236}">
                <a16:creationId xmlns:a16="http://schemas.microsoft.com/office/drawing/2014/main" id="{91668240-2C0B-40A0-A5BA-5BB497545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2932" y="296312"/>
            <a:ext cx="1025687" cy="1025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8CD415-490A-4B3C-BF90-3F4C0CCE2C40}"/>
              </a:ext>
            </a:extLst>
          </p:cNvPr>
          <p:cNvSpPr txBox="1"/>
          <p:nvPr/>
        </p:nvSpPr>
        <p:spPr>
          <a:xfrm>
            <a:off x="4102078" y="668034"/>
            <a:ext cx="6991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€50.00</a:t>
            </a:r>
          </a:p>
        </p:txBody>
      </p:sp>
      <p:pic>
        <p:nvPicPr>
          <p:cNvPr id="7" name="Graphic 6" descr="Volume with solid fill">
            <a:extLst>
              <a:ext uri="{FF2B5EF4-FFF2-40B4-BE49-F238E27FC236}">
                <a16:creationId xmlns:a16="http://schemas.microsoft.com/office/drawing/2014/main" id="{A7F42564-6A41-487F-94FB-BAF25E2B03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07782" y="652198"/>
            <a:ext cx="350420" cy="350420"/>
          </a:xfrm>
          <a:prstGeom prst="rect">
            <a:avLst/>
          </a:prstGeom>
        </p:spPr>
      </p:pic>
      <p:pic>
        <p:nvPicPr>
          <p:cNvPr id="8" name="Graphic 7" descr="Home outline">
            <a:extLst>
              <a:ext uri="{FF2B5EF4-FFF2-40B4-BE49-F238E27FC236}">
                <a16:creationId xmlns:a16="http://schemas.microsoft.com/office/drawing/2014/main" id="{17723B32-5C69-4E91-A4C9-366D49D39D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40026" y="424423"/>
            <a:ext cx="730023" cy="730023"/>
          </a:xfrm>
          <a:prstGeom prst="rect">
            <a:avLst/>
          </a:prstGeom>
        </p:spPr>
      </p:pic>
      <p:pic>
        <p:nvPicPr>
          <p:cNvPr id="9" name="Graphic 8" descr="Radio microphone with solid fill">
            <a:extLst>
              <a:ext uri="{FF2B5EF4-FFF2-40B4-BE49-F238E27FC236}">
                <a16:creationId xmlns:a16="http://schemas.microsoft.com/office/drawing/2014/main" id="{65B34B87-A0DE-40D9-8714-F934B9731D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25897" y="3160855"/>
            <a:ext cx="871512" cy="87151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50E2DA3-59CE-4363-B6DE-0D1C35080E8E}"/>
              </a:ext>
            </a:extLst>
          </p:cNvPr>
          <p:cNvSpPr/>
          <p:nvPr/>
        </p:nvSpPr>
        <p:spPr>
          <a:xfrm>
            <a:off x="2652963" y="4869535"/>
            <a:ext cx="998236" cy="8715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Graphic 10" descr="Camera with solid fill">
            <a:extLst>
              <a:ext uri="{FF2B5EF4-FFF2-40B4-BE49-F238E27FC236}">
                <a16:creationId xmlns:a16="http://schemas.microsoft.com/office/drawing/2014/main" id="{852143FC-B871-461D-A071-3EEAD0418C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04453" y="1579431"/>
            <a:ext cx="998236" cy="9982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274562-FB59-4B18-AA40-040D8DB954AA}"/>
              </a:ext>
            </a:extLst>
          </p:cNvPr>
          <p:cNvSpPr txBox="1"/>
          <p:nvPr/>
        </p:nvSpPr>
        <p:spPr>
          <a:xfrm>
            <a:off x="3428380" y="4850362"/>
            <a:ext cx="336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+</a:t>
            </a:r>
          </a:p>
        </p:txBody>
      </p:sp>
      <p:pic>
        <p:nvPicPr>
          <p:cNvPr id="13" name="Graphic 12" descr="Money outline">
            <a:extLst>
              <a:ext uri="{FF2B5EF4-FFF2-40B4-BE49-F238E27FC236}">
                <a16:creationId xmlns:a16="http://schemas.microsoft.com/office/drawing/2014/main" id="{E5EC532E-5B00-4DF9-AB6D-850E432281C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04453" y="4798368"/>
            <a:ext cx="914400" cy="914400"/>
          </a:xfrm>
          <a:prstGeom prst="rect">
            <a:avLst/>
          </a:prstGeom>
        </p:spPr>
      </p:pic>
      <p:pic>
        <p:nvPicPr>
          <p:cNvPr id="14" name="Graphic 13" descr="Volume with solid fill">
            <a:extLst>
              <a:ext uri="{FF2B5EF4-FFF2-40B4-BE49-F238E27FC236}">
                <a16:creationId xmlns:a16="http://schemas.microsoft.com/office/drawing/2014/main" id="{883FC723-0BAC-4FCB-AD11-C985D84741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2493" y="5111500"/>
            <a:ext cx="387582" cy="387582"/>
          </a:xfrm>
          <a:prstGeom prst="rect">
            <a:avLst/>
          </a:prstGeom>
        </p:spPr>
      </p:pic>
      <p:pic>
        <p:nvPicPr>
          <p:cNvPr id="15" name="Graphic 14" descr="Volume with solid fill">
            <a:extLst>
              <a:ext uri="{FF2B5EF4-FFF2-40B4-BE49-F238E27FC236}">
                <a16:creationId xmlns:a16="http://schemas.microsoft.com/office/drawing/2014/main" id="{6B12404F-6BFC-4936-BFC8-F7736F0554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2493" y="1933981"/>
            <a:ext cx="387582" cy="387582"/>
          </a:xfrm>
          <a:prstGeom prst="rect">
            <a:avLst/>
          </a:prstGeom>
        </p:spPr>
      </p:pic>
      <p:pic>
        <p:nvPicPr>
          <p:cNvPr id="16" name="Graphic 15" descr="Volume with solid fill">
            <a:extLst>
              <a:ext uri="{FF2B5EF4-FFF2-40B4-BE49-F238E27FC236}">
                <a16:creationId xmlns:a16="http://schemas.microsoft.com/office/drawing/2014/main" id="{26992F00-FDEF-441C-B121-1C3CD25680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2493" y="3423807"/>
            <a:ext cx="387582" cy="38758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C9A33FE-28AF-4B54-AFA7-F7A140662794}"/>
              </a:ext>
            </a:extLst>
          </p:cNvPr>
          <p:cNvSpPr/>
          <p:nvPr/>
        </p:nvSpPr>
        <p:spPr>
          <a:xfrm>
            <a:off x="2662535" y="3174995"/>
            <a:ext cx="998236" cy="8715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D688C16-AD87-4902-ADA2-BB3E939CBD2C}"/>
              </a:ext>
            </a:extLst>
          </p:cNvPr>
          <p:cNvSpPr/>
          <p:nvPr/>
        </p:nvSpPr>
        <p:spPr>
          <a:xfrm>
            <a:off x="2711777" y="1664266"/>
            <a:ext cx="998236" cy="8715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77CB44-5F30-47B4-90CC-A81678A8636E}"/>
              </a:ext>
            </a:extLst>
          </p:cNvPr>
          <p:cNvSpPr/>
          <p:nvPr/>
        </p:nvSpPr>
        <p:spPr>
          <a:xfrm>
            <a:off x="6873645" y="357266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37BA01-418C-40BA-97F2-6756E42E1694}"/>
              </a:ext>
            </a:extLst>
          </p:cNvPr>
          <p:cNvSpPr txBox="1"/>
          <p:nvPr/>
        </p:nvSpPr>
        <p:spPr>
          <a:xfrm>
            <a:off x="6888292" y="389910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21" name="Picture 20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F1124547-F0F4-4976-8126-7ACED3ECB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5804605" y="1478148"/>
            <a:ext cx="5840788" cy="3664311"/>
          </a:xfrm>
          <a:prstGeom prst="rect">
            <a:avLst/>
          </a:prstGeom>
        </p:spPr>
      </p:pic>
      <p:pic>
        <p:nvPicPr>
          <p:cNvPr id="25" name="Graphic 24" descr="Home outline">
            <a:extLst>
              <a:ext uri="{FF2B5EF4-FFF2-40B4-BE49-F238E27FC236}">
                <a16:creationId xmlns:a16="http://schemas.microsoft.com/office/drawing/2014/main" id="{47F4CD5B-EACF-41E5-955B-E64B2D04CC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34376" y="405372"/>
            <a:ext cx="730023" cy="730023"/>
          </a:xfrm>
          <a:prstGeom prst="rect">
            <a:avLst/>
          </a:prstGeom>
        </p:spPr>
      </p:pic>
      <p:pic>
        <p:nvPicPr>
          <p:cNvPr id="26" name="Graphic 25" descr="Radio microphone with solid fill">
            <a:extLst>
              <a:ext uri="{FF2B5EF4-FFF2-40B4-BE49-F238E27FC236}">
                <a16:creationId xmlns:a16="http://schemas.microsoft.com/office/drawing/2014/main" id="{8D7A66C7-AFC3-48AB-B99D-675B671A85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78604" y="1910628"/>
            <a:ext cx="1917468" cy="191746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3125D9-FE21-48A5-AE1F-25C340CB41C4}"/>
              </a:ext>
            </a:extLst>
          </p:cNvPr>
          <p:cNvCxnSpPr>
            <a:cxnSpLocks/>
          </p:cNvCxnSpPr>
          <p:nvPr/>
        </p:nvCxnSpPr>
        <p:spPr>
          <a:xfrm flipH="1">
            <a:off x="6888292" y="4746596"/>
            <a:ext cx="3668864" cy="0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6FA9F29-BF97-4B9B-B1A5-D41CB6C2D19B}"/>
              </a:ext>
            </a:extLst>
          </p:cNvPr>
          <p:cNvSpPr/>
          <p:nvPr/>
        </p:nvSpPr>
        <p:spPr>
          <a:xfrm>
            <a:off x="6991307" y="4126696"/>
            <a:ext cx="2950464" cy="5211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Graphic 28" descr="Volume with solid fill">
            <a:extLst>
              <a:ext uri="{FF2B5EF4-FFF2-40B4-BE49-F238E27FC236}">
                <a16:creationId xmlns:a16="http://schemas.microsoft.com/office/drawing/2014/main" id="{6989C3BC-65C4-40B3-84E3-D93320C6EAC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769773" y="5087066"/>
            <a:ext cx="730307" cy="730307"/>
          </a:xfrm>
          <a:prstGeom prst="rect">
            <a:avLst/>
          </a:prstGeom>
        </p:spPr>
      </p:pic>
      <p:pic>
        <p:nvPicPr>
          <p:cNvPr id="30" name="Graphic 29" descr="Checkmark with solid fill">
            <a:extLst>
              <a:ext uri="{FF2B5EF4-FFF2-40B4-BE49-F238E27FC236}">
                <a16:creationId xmlns:a16="http://schemas.microsoft.com/office/drawing/2014/main" id="{B2FD0EB5-BF04-46D2-BAE6-3FCB8692E83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045982" y="4186773"/>
            <a:ext cx="430260" cy="430260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C2172D8-B894-448F-A2D6-9EAA884D5352}"/>
              </a:ext>
            </a:extLst>
          </p:cNvPr>
          <p:cNvSpPr/>
          <p:nvPr/>
        </p:nvSpPr>
        <p:spPr>
          <a:xfrm>
            <a:off x="10005316" y="4126690"/>
            <a:ext cx="504932" cy="52113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647E07-91C5-466B-83F6-9F0AC8D5119F}"/>
              </a:ext>
            </a:extLst>
          </p:cNvPr>
          <p:cNvSpPr/>
          <p:nvPr/>
        </p:nvSpPr>
        <p:spPr>
          <a:xfrm>
            <a:off x="7304073" y="4953959"/>
            <a:ext cx="2260785" cy="10805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D8AEF0-813A-4D1F-A395-1C4839BD9112}"/>
              </a:ext>
            </a:extLst>
          </p:cNvPr>
          <p:cNvSpPr txBox="1"/>
          <p:nvPr/>
        </p:nvSpPr>
        <p:spPr>
          <a:xfrm>
            <a:off x="7458136" y="4961785"/>
            <a:ext cx="2080638" cy="1053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latin typeface="Bahnschrift Condensed" panose="020B0502040204020203" pitchFamily="34" charset="0"/>
              </a:rPr>
              <a:t>€27.80</a:t>
            </a:r>
            <a:endParaRPr lang="en-GB" sz="4000" b="1" dirty="0">
              <a:latin typeface="Bahnschrift Condensed" panose="020B0502040204020203" pitchFamily="34" charset="0"/>
            </a:endParaRPr>
          </a:p>
        </p:txBody>
      </p:sp>
      <p:pic>
        <p:nvPicPr>
          <p:cNvPr id="34" name="Graphic 33" descr="Back with solid fill">
            <a:extLst>
              <a:ext uri="{FF2B5EF4-FFF2-40B4-BE49-F238E27FC236}">
                <a16:creationId xmlns:a16="http://schemas.microsoft.com/office/drawing/2014/main" id="{FE713F2F-EB72-4CEF-A43C-4F02B4959B5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821436" y="462031"/>
            <a:ext cx="654806" cy="65480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6939DCD-7727-49D7-A776-1036D7338BB8}"/>
              </a:ext>
            </a:extLst>
          </p:cNvPr>
          <p:cNvSpPr txBox="1"/>
          <p:nvPr/>
        </p:nvSpPr>
        <p:spPr>
          <a:xfrm>
            <a:off x="9166726" y="4869535"/>
            <a:ext cx="280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+</a:t>
            </a:r>
          </a:p>
        </p:txBody>
      </p:sp>
      <p:pic>
        <p:nvPicPr>
          <p:cNvPr id="36" name="Graphic 35" descr="Speech with solid fill">
            <a:extLst>
              <a:ext uri="{FF2B5EF4-FFF2-40B4-BE49-F238E27FC236}">
                <a16:creationId xmlns:a16="http://schemas.microsoft.com/office/drawing/2014/main" id="{4639AAA7-817C-4588-A68B-D0E2D06307F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143164" y="2633364"/>
            <a:ext cx="3070402" cy="307040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2B37DD2-61AE-409A-A20B-690CBE38FFA8}"/>
              </a:ext>
            </a:extLst>
          </p:cNvPr>
          <p:cNvSpPr txBox="1"/>
          <p:nvPr/>
        </p:nvSpPr>
        <p:spPr>
          <a:xfrm>
            <a:off x="7916274" y="3432932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Money?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D2883F-41EB-4B3E-872B-02E6BDCE1578}"/>
              </a:ext>
            </a:extLst>
          </p:cNvPr>
          <p:cNvSpPr txBox="1"/>
          <p:nvPr/>
        </p:nvSpPr>
        <p:spPr>
          <a:xfrm>
            <a:off x="7824957" y="3973013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407C95-2E46-427A-9EF4-198B53BF8CA7}"/>
              </a:ext>
            </a:extLst>
          </p:cNvPr>
          <p:cNvSpPr txBox="1"/>
          <p:nvPr/>
        </p:nvSpPr>
        <p:spPr>
          <a:xfrm>
            <a:off x="8776559" y="4013128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  <p:pic>
        <p:nvPicPr>
          <p:cNvPr id="40" name="Graphic 39" descr="Checkmark outline">
            <a:extLst>
              <a:ext uri="{FF2B5EF4-FFF2-40B4-BE49-F238E27FC236}">
                <a16:creationId xmlns:a16="http://schemas.microsoft.com/office/drawing/2014/main" id="{39CB0239-69CA-46C1-9EB8-9EF069D1BBF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357522" y="4024814"/>
            <a:ext cx="281866" cy="281866"/>
          </a:xfrm>
          <a:prstGeom prst="rect">
            <a:avLst/>
          </a:prstGeom>
        </p:spPr>
      </p:pic>
      <p:pic>
        <p:nvPicPr>
          <p:cNvPr id="41" name="Graphic 40" descr="Close outline">
            <a:extLst>
              <a:ext uri="{FF2B5EF4-FFF2-40B4-BE49-F238E27FC236}">
                <a16:creationId xmlns:a16="http://schemas.microsoft.com/office/drawing/2014/main" id="{D1A96F36-830A-4887-8E9E-3421BCAEBA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210388" y="4019901"/>
            <a:ext cx="317216" cy="317216"/>
          </a:xfrm>
          <a:prstGeom prst="rect">
            <a:avLst/>
          </a:prstGeom>
        </p:spPr>
      </p:pic>
      <p:pic>
        <p:nvPicPr>
          <p:cNvPr id="42" name="Graphic 41" descr="Volume with solid fill">
            <a:extLst>
              <a:ext uri="{FF2B5EF4-FFF2-40B4-BE49-F238E27FC236}">
                <a16:creationId xmlns:a16="http://schemas.microsoft.com/office/drawing/2014/main" id="{9831BECC-FC73-41B3-9ECA-F6416261E9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62162" y="3501302"/>
            <a:ext cx="276612" cy="27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91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9137558-FF84-42BF-8C1A-97D3FF6A6B2F}"/>
              </a:ext>
            </a:extLst>
          </p:cNvPr>
          <p:cNvSpPr/>
          <p:nvPr/>
        </p:nvSpPr>
        <p:spPr>
          <a:xfrm>
            <a:off x="707053" y="518715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5C7B9B-C97F-4DAA-BE01-EC2717A111BA}"/>
              </a:ext>
            </a:extLst>
          </p:cNvPr>
          <p:cNvSpPr txBox="1"/>
          <p:nvPr/>
        </p:nvSpPr>
        <p:spPr>
          <a:xfrm>
            <a:off x="721700" y="551359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23" name="Picture 22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0C5876FE-D43F-41AB-A1D4-7DB76E8669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-361987" y="1639597"/>
            <a:ext cx="5840788" cy="3664311"/>
          </a:xfrm>
          <a:prstGeom prst="rect">
            <a:avLst/>
          </a:prstGeom>
        </p:spPr>
      </p:pic>
      <p:pic>
        <p:nvPicPr>
          <p:cNvPr id="24" name="Graphic 23" descr="Wallet outline">
            <a:extLst>
              <a:ext uri="{FF2B5EF4-FFF2-40B4-BE49-F238E27FC236}">
                <a16:creationId xmlns:a16="http://schemas.microsoft.com/office/drawing/2014/main" id="{84842098-E389-4627-9545-C51CB6349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72380" y="465143"/>
            <a:ext cx="684250" cy="6842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BA13DBC-F3DE-44FB-9428-D1019A8A82D8}"/>
              </a:ext>
            </a:extLst>
          </p:cNvPr>
          <p:cNvSpPr txBox="1"/>
          <p:nvPr/>
        </p:nvSpPr>
        <p:spPr>
          <a:xfrm>
            <a:off x="3713731" y="692982"/>
            <a:ext cx="6015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€0.00</a:t>
            </a:r>
          </a:p>
        </p:txBody>
      </p:sp>
      <p:pic>
        <p:nvPicPr>
          <p:cNvPr id="27" name="Graphic 26" descr="Money with solid fill">
            <a:extLst>
              <a:ext uri="{FF2B5EF4-FFF2-40B4-BE49-F238E27FC236}">
                <a16:creationId xmlns:a16="http://schemas.microsoft.com/office/drawing/2014/main" id="{6B5F14BF-6F5D-41D8-89EF-8A3B17F70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55487" y="5641867"/>
            <a:ext cx="793785" cy="793785"/>
          </a:xfrm>
          <a:prstGeom prst="rect">
            <a:avLst/>
          </a:prstGeom>
        </p:spPr>
      </p:pic>
      <p:pic>
        <p:nvPicPr>
          <p:cNvPr id="29" name="Graphic 28" descr="Volume outline">
            <a:extLst>
              <a:ext uri="{FF2B5EF4-FFF2-40B4-BE49-F238E27FC236}">
                <a16:creationId xmlns:a16="http://schemas.microsoft.com/office/drawing/2014/main" id="{988EF98D-4E2B-4639-A507-85FDA44BCC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69962" y="5891400"/>
            <a:ext cx="458960" cy="45896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7B9D120-5031-4C04-89EA-DE6B0D45E8F7}"/>
              </a:ext>
            </a:extLst>
          </p:cNvPr>
          <p:cNvSpPr txBox="1"/>
          <p:nvPr/>
        </p:nvSpPr>
        <p:spPr>
          <a:xfrm>
            <a:off x="2239075" y="5920825"/>
            <a:ext cx="856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Scan</a:t>
            </a:r>
          </a:p>
        </p:txBody>
      </p:sp>
      <p:pic>
        <p:nvPicPr>
          <p:cNvPr id="39" name="Graphic 38" descr="Volume with solid fill">
            <a:extLst>
              <a:ext uri="{FF2B5EF4-FFF2-40B4-BE49-F238E27FC236}">
                <a16:creationId xmlns:a16="http://schemas.microsoft.com/office/drawing/2014/main" id="{5C93CA50-1618-4D2C-B423-2D10B99E1A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53712" y="640762"/>
            <a:ext cx="350420" cy="350420"/>
          </a:xfrm>
          <a:prstGeom prst="rect">
            <a:avLst/>
          </a:prstGeom>
        </p:spPr>
      </p:pic>
      <p:pic>
        <p:nvPicPr>
          <p:cNvPr id="3074" name="Picture 2" descr="Image result for android camera view">
            <a:extLst>
              <a:ext uri="{FF2B5EF4-FFF2-40B4-BE49-F238E27FC236}">
                <a16:creationId xmlns:a16="http://schemas.microsoft.com/office/drawing/2014/main" id="{D9979B3F-840E-4421-934C-41FD1FF51F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94" t="10253" r="1213" b="22044"/>
          <a:stretch/>
        </p:blipFill>
        <p:spPr bwMode="auto">
          <a:xfrm>
            <a:off x="713105" y="1063177"/>
            <a:ext cx="3715282" cy="464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777332D7-D0DA-4C20-960B-B1A1DDA6C042}"/>
              </a:ext>
            </a:extLst>
          </p:cNvPr>
          <p:cNvSpPr/>
          <p:nvPr/>
        </p:nvSpPr>
        <p:spPr>
          <a:xfrm>
            <a:off x="7162717" y="518715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D55D96-BEF3-4E71-A7D4-EAE3118CC7F3}"/>
              </a:ext>
            </a:extLst>
          </p:cNvPr>
          <p:cNvSpPr txBox="1"/>
          <p:nvPr/>
        </p:nvSpPr>
        <p:spPr>
          <a:xfrm>
            <a:off x="7177364" y="551359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46" name="Picture 45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C878C881-96C8-4CED-9AC0-7D612A4424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6093677" y="1639597"/>
            <a:ext cx="5840788" cy="3664311"/>
          </a:xfrm>
          <a:prstGeom prst="rect">
            <a:avLst/>
          </a:prstGeom>
        </p:spPr>
      </p:pic>
      <p:pic>
        <p:nvPicPr>
          <p:cNvPr id="47" name="Graphic 46" descr="Wallet outline">
            <a:extLst>
              <a:ext uri="{FF2B5EF4-FFF2-40B4-BE49-F238E27FC236}">
                <a16:creationId xmlns:a16="http://schemas.microsoft.com/office/drawing/2014/main" id="{35E0306D-D326-4CFB-94F1-D49219667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28044" y="465143"/>
            <a:ext cx="684250" cy="684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EAAA964-70E7-4ADB-94B7-938931E86D9D}"/>
              </a:ext>
            </a:extLst>
          </p:cNvPr>
          <p:cNvSpPr txBox="1"/>
          <p:nvPr/>
        </p:nvSpPr>
        <p:spPr>
          <a:xfrm>
            <a:off x="10159796" y="692982"/>
            <a:ext cx="60154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€50.00</a:t>
            </a:r>
          </a:p>
        </p:txBody>
      </p:sp>
      <p:pic>
        <p:nvPicPr>
          <p:cNvPr id="49" name="Graphic 48" descr="Money with solid fill">
            <a:extLst>
              <a:ext uri="{FF2B5EF4-FFF2-40B4-BE49-F238E27FC236}">
                <a16:creationId xmlns:a16="http://schemas.microsoft.com/office/drawing/2014/main" id="{40ADC3D8-A42F-4F34-9113-CEB8ED4FDD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11151" y="5641867"/>
            <a:ext cx="793785" cy="793785"/>
          </a:xfrm>
          <a:prstGeom prst="rect">
            <a:avLst/>
          </a:prstGeom>
        </p:spPr>
      </p:pic>
      <p:pic>
        <p:nvPicPr>
          <p:cNvPr id="50" name="Graphic 49" descr="Volume outline">
            <a:extLst>
              <a:ext uri="{FF2B5EF4-FFF2-40B4-BE49-F238E27FC236}">
                <a16:creationId xmlns:a16="http://schemas.microsoft.com/office/drawing/2014/main" id="{F5D05910-010F-4DBD-AFFF-BBF99265B7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25626" y="5891400"/>
            <a:ext cx="458960" cy="45896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4D5E7A6-B94D-414C-97B7-FC321D2BA867}"/>
              </a:ext>
            </a:extLst>
          </p:cNvPr>
          <p:cNvSpPr txBox="1"/>
          <p:nvPr/>
        </p:nvSpPr>
        <p:spPr>
          <a:xfrm>
            <a:off x="8694739" y="5920825"/>
            <a:ext cx="856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Scan</a:t>
            </a:r>
          </a:p>
        </p:txBody>
      </p:sp>
      <p:pic>
        <p:nvPicPr>
          <p:cNvPr id="52" name="Graphic 51" descr="Volume with solid fill">
            <a:extLst>
              <a:ext uri="{FF2B5EF4-FFF2-40B4-BE49-F238E27FC236}">
                <a16:creationId xmlns:a16="http://schemas.microsoft.com/office/drawing/2014/main" id="{89DDF7D8-A65E-48E5-B6B8-9D3E14957A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09376" y="640762"/>
            <a:ext cx="350420" cy="350420"/>
          </a:xfrm>
          <a:prstGeom prst="rect">
            <a:avLst/>
          </a:prstGeom>
        </p:spPr>
      </p:pic>
      <p:pic>
        <p:nvPicPr>
          <p:cNvPr id="53" name="Picture 2" descr="Image result for android camera view">
            <a:extLst>
              <a:ext uri="{FF2B5EF4-FFF2-40B4-BE49-F238E27FC236}">
                <a16:creationId xmlns:a16="http://schemas.microsoft.com/office/drawing/2014/main" id="{38732639-8091-4DBE-850A-82180FA49C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94" t="10253" r="1213" b="22044"/>
          <a:stretch/>
        </p:blipFill>
        <p:spPr bwMode="auto">
          <a:xfrm>
            <a:off x="7174822" y="1063177"/>
            <a:ext cx="3664312" cy="464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Graphic 57" descr="Home outline">
            <a:extLst>
              <a:ext uri="{FF2B5EF4-FFF2-40B4-BE49-F238E27FC236}">
                <a16:creationId xmlns:a16="http://schemas.microsoft.com/office/drawing/2014/main" id="{AA80B232-04FC-46F8-9927-1CABBC2FC95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79203" y="553335"/>
            <a:ext cx="455549" cy="455549"/>
          </a:xfrm>
          <a:prstGeom prst="rect">
            <a:avLst/>
          </a:prstGeom>
        </p:spPr>
      </p:pic>
      <p:pic>
        <p:nvPicPr>
          <p:cNvPr id="61" name="Graphic 60" descr="Home outline">
            <a:extLst>
              <a:ext uri="{FF2B5EF4-FFF2-40B4-BE49-F238E27FC236}">
                <a16:creationId xmlns:a16="http://schemas.microsoft.com/office/drawing/2014/main" id="{C068A038-49BA-4CC7-9D19-94C3EA3A81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54584" y="572516"/>
            <a:ext cx="455549" cy="455549"/>
          </a:xfrm>
          <a:prstGeom prst="rect">
            <a:avLst/>
          </a:prstGeom>
        </p:spPr>
      </p:pic>
      <p:pic>
        <p:nvPicPr>
          <p:cNvPr id="63" name="Graphic 62" descr="Volume with solid fill">
            <a:extLst>
              <a:ext uri="{FF2B5EF4-FFF2-40B4-BE49-F238E27FC236}">
                <a16:creationId xmlns:a16="http://schemas.microsoft.com/office/drawing/2014/main" id="{D999F1A1-FF7B-41B9-8761-22CBF08A1A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76387" y="3432288"/>
            <a:ext cx="274951" cy="274951"/>
          </a:xfrm>
          <a:prstGeom prst="rect">
            <a:avLst/>
          </a:prstGeom>
        </p:spPr>
      </p:pic>
      <p:pic>
        <p:nvPicPr>
          <p:cNvPr id="32" name="Graphic 31" descr="Back with solid fill">
            <a:extLst>
              <a:ext uri="{FF2B5EF4-FFF2-40B4-BE49-F238E27FC236}">
                <a16:creationId xmlns:a16="http://schemas.microsoft.com/office/drawing/2014/main" id="{F4D6ED07-9D56-4D71-B98D-CB522CF9D16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1010" y="579124"/>
            <a:ext cx="455549" cy="455549"/>
          </a:xfrm>
          <a:prstGeom prst="rect">
            <a:avLst/>
          </a:prstGeom>
        </p:spPr>
      </p:pic>
      <p:pic>
        <p:nvPicPr>
          <p:cNvPr id="33" name="Graphic 32" descr="Back with solid fill">
            <a:extLst>
              <a:ext uri="{FF2B5EF4-FFF2-40B4-BE49-F238E27FC236}">
                <a16:creationId xmlns:a16="http://schemas.microsoft.com/office/drawing/2014/main" id="{63F264EA-FBD5-4B0F-85B4-6074580AB2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61407" y="529493"/>
            <a:ext cx="555549" cy="5555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EF0C646-7369-45CC-8900-649C6478521C}"/>
              </a:ext>
            </a:extLst>
          </p:cNvPr>
          <p:cNvSpPr/>
          <p:nvPr/>
        </p:nvSpPr>
        <p:spPr>
          <a:xfrm>
            <a:off x="7826313" y="2088673"/>
            <a:ext cx="2400194" cy="1993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3" name="Picture 4" descr="Image result for 50 euro note icon">
            <a:extLst>
              <a:ext uri="{FF2B5EF4-FFF2-40B4-BE49-F238E27FC236}">
                <a16:creationId xmlns:a16="http://schemas.microsoft.com/office/drawing/2014/main" id="{E75718E2-A41D-48E5-922C-5872BED0C8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1" t="11433" r="2474" b="17764"/>
          <a:stretch/>
        </p:blipFill>
        <p:spPr bwMode="auto">
          <a:xfrm>
            <a:off x="8151633" y="2228135"/>
            <a:ext cx="1698486" cy="9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raphic 53" descr="Money outline">
            <a:extLst>
              <a:ext uri="{FF2B5EF4-FFF2-40B4-BE49-F238E27FC236}">
                <a16:creationId xmlns:a16="http://schemas.microsoft.com/office/drawing/2014/main" id="{38D07BE2-F813-4786-A992-BF83C968F6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579129" y="3149325"/>
            <a:ext cx="823609" cy="82360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6C0B88C-E60E-431B-986A-A108E441D83B}"/>
              </a:ext>
            </a:extLst>
          </p:cNvPr>
          <p:cNvSpPr txBox="1"/>
          <p:nvPr/>
        </p:nvSpPr>
        <p:spPr>
          <a:xfrm>
            <a:off x="9165832" y="3108911"/>
            <a:ext cx="35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8ADDE8-2A1F-4719-92A8-08068F8E1796}"/>
              </a:ext>
            </a:extLst>
          </p:cNvPr>
          <p:cNvSpPr txBox="1"/>
          <p:nvPr/>
        </p:nvSpPr>
        <p:spPr>
          <a:xfrm>
            <a:off x="9676557" y="2569055"/>
            <a:ext cx="449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Bahnschrift Condensed" panose="020B0502040204020203" pitchFamily="34" charset="0"/>
              </a:rPr>
              <a:t>x1</a:t>
            </a:r>
          </a:p>
        </p:txBody>
      </p:sp>
      <p:pic>
        <p:nvPicPr>
          <p:cNvPr id="60" name="Graphic 59" descr="Close outline">
            <a:extLst>
              <a:ext uri="{FF2B5EF4-FFF2-40B4-BE49-F238E27FC236}">
                <a16:creationId xmlns:a16="http://schemas.microsoft.com/office/drawing/2014/main" id="{986F44C1-E760-404E-988C-553B2903506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984586" y="2176362"/>
            <a:ext cx="192024" cy="1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20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7879C3-25E5-4EFF-993E-8D5E14A01015}"/>
              </a:ext>
            </a:extLst>
          </p:cNvPr>
          <p:cNvSpPr/>
          <p:nvPr/>
        </p:nvSpPr>
        <p:spPr>
          <a:xfrm>
            <a:off x="1676317" y="379015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C89821-4A1D-4C53-9E13-66A0BD7E6F25}"/>
              </a:ext>
            </a:extLst>
          </p:cNvPr>
          <p:cNvSpPr txBox="1"/>
          <p:nvPr/>
        </p:nvSpPr>
        <p:spPr>
          <a:xfrm>
            <a:off x="1690964" y="411659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0C34020B-972C-4BF1-A136-66F499D822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607277" y="1499897"/>
            <a:ext cx="5840788" cy="3664311"/>
          </a:xfrm>
          <a:prstGeom prst="rect">
            <a:avLst/>
          </a:prstGeom>
        </p:spPr>
      </p:pic>
      <p:pic>
        <p:nvPicPr>
          <p:cNvPr id="5" name="Graphic 4" descr="Wallet outline">
            <a:extLst>
              <a:ext uri="{FF2B5EF4-FFF2-40B4-BE49-F238E27FC236}">
                <a16:creationId xmlns:a16="http://schemas.microsoft.com/office/drawing/2014/main" id="{80C98B44-32BC-4563-8383-4EAE1B77D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1644" y="325443"/>
            <a:ext cx="684250" cy="684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5743EE-4922-458A-9FCD-7E1BB1EE96C0}"/>
              </a:ext>
            </a:extLst>
          </p:cNvPr>
          <p:cNvSpPr txBox="1"/>
          <p:nvPr/>
        </p:nvSpPr>
        <p:spPr>
          <a:xfrm>
            <a:off x="4673396" y="553282"/>
            <a:ext cx="60154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€50.00</a:t>
            </a:r>
          </a:p>
        </p:txBody>
      </p:sp>
      <p:pic>
        <p:nvPicPr>
          <p:cNvPr id="7" name="Graphic 6" descr="Money with solid fill">
            <a:extLst>
              <a:ext uri="{FF2B5EF4-FFF2-40B4-BE49-F238E27FC236}">
                <a16:creationId xmlns:a16="http://schemas.microsoft.com/office/drawing/2014/main" id="{AE5AD362-A50B-4A5A-A785-E53E284088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4751" y="5502167"/>
            <a:ext cx="793785" cy="793785"/>
          </a:xfrm>
          <a:prstGeom prst="rect">
            <a:avLst/>
          </a:prstGeom>
        </p:spPr>
      </p:pic>
      <p:pic>
        <p:nvPicPr>
          <p:cNvPr id="8" name="Graphic 7" descr="Volume outline">
            <a:extLst>
              <a:ext uri="{FF2B5EF4-FFF2-40B4-BE49-F238E27FC236}">
                <a16:creationId xmlns:a16="http://schemas.microsoft.com/office/drawing/2014/main" id="{A3805002-2DC9-43E9-87A8-FD2840A770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39226" y="5751700"/>
            <a:ext cx="458960" cy="4589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6DBA77-039C-47E8-AE07-F9DDBEFD03B9}"/>
              </a:ext>
            </a:extLst>
          </p:cNvPr>
          <p:cNvSpPr txBox="1"/>
          <p:nvPr/>
        </p:nvSpPr>
        <p:spPr>
          <a:xfrm>
            <a:off x="3208339" y="5781125"/>
            <a:ext cx="856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Scan</a:t>
            </a:r>
          </a:p>
        </p:txBody>
      </p:sp>
      <p:pic>
        <p:nvPicPr>
          <p:cNvPr id="10" name="Graphic 9" descr="Volume with solid fill">
            <a:extLst>
              <a:ext uri="{FF2B5EF4-FFF2-40B4-BE49-F238E27FC236}">
                <a16:creationId xmlns:a16="http://schemas.microsoft.com/office/drawing/2014/main" id="{0D60E2E8-4CE6-461F-84C0-32F0FE5D5C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22976" y="501062"/>
            <a:ext cx="350420" cy="350420"/>
          </a:xfrm>
          <a:prstGeom prst="rect">
            <a:avLst/>
          </a:prstGeom>
        </p:spPr>
      </p:pic>
      <p:pic>
        <p:nvPicPr>
          <p:cNvPr id="11" name="Picture 2" descr="Image result for android camera view">
            <a:extLst>
              <a:ext uri="{FF2B5EF4-FFF2-40B4-BE49-F238E27FC236}">
                <a16:creationId xmlns:a16="http://schemas.microsoft.com/office/drawing/2014/main" id="{03D2F5D7-59D5-42A4-9CE3-CC7B2BD598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94" t="10253" r="1213" b="22044"/>
          <a:stretch/>
        </p:blipFill>
        <p:spPr bwMode="auto">
          <a:xfrm>
            <a:off x="1688422" y="923477"/>
            <a:ext cx="3664312" cy="464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1" descr="Home outline">
            <a:extLst>
              <a:ext uri="{FF2B5EF4-FFF2-40B4-BE49-F238E27FC236}">
                <a16:creationId xmlns:a16="http://schemas.microsoft.com/office/drawing/2014/main" id="{529CCE72-2EE9-44AC-83EC-B52A6EE30EC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92803" y="413635"/>
            <a:ext cx="455549" cy="455549"/>
          </a:xfrm>
          <a:prstGeom prst="rect">
            <a:avLst/>
          </a:prstGeom>
        </p:spPr>
      </p:pic>
      <p:pic>
        <p:nvPicPr>
          <p:cNvPr id="13" name="Graphic 12" descr="Back with solid fill">
            <a:extLst>
              <a:ext uri="{FF2B5EF4-FFF2-40B4-BE49-F238E27FC236}">
                <a16:creationId xmlns:a16="http://schemas.microsoft.com/office/drawing/2014/main" id="{4589D19F-E1DE-42E1-BE6D-2A1C679C09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75007" y="389793"/>
            <a:ext cx="555549" cy="55554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FD8024E-6698-4861-9737-A4FEE7DD3475}"/>
              </a:ext>
            </a:extLst>
          </p:cNvPr>
          <p:cNvSpPr/>
          <p:nvPr/>
        </p:nvSpPr>
        <p:spPr>
          <a:xfrm>
            <a:off x="2339913" y="1948973"/>
            <a:ext cx="2400194" cy="1993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4" descr="Image result for 50 euro note icon">
            <a:extLst>
              <a:ext uri="{FF2B5EF4-FFF2-40B4-BE49-F238E27FC236}">
                <a16:creationId xmlns:a16="http://schemas.microsoft.com/office/drawing/2014/main" id="{36DA23EF-BF58-425E-8751-E318D8DE3D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1" t="11433" r="2474" b="17764"/>
          <a:stretch/>
        </p:blipFill>
        <p:spPr bwMode="auto">
          <a:xfrm>
            <a:off x="2665233" y="2088435"/>
            <a:ext cx="1698486" cy="9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 descr="Money outline">
            <a:extLst>
              <a:ext uri="{FF2B5EF4-FFF2-40B4-BE49-F238E27FC236}">
                <a16:creationId xmlns:a16="http://schemas.microsoft.com/office/drawing/2014/main" id="{5B6E7211-1173-4377-A189-AF2C3CE11BA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092729" y="3009625"/>
            <a:ext cx="823609" cy="8236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044397A-64E1-440F-98C4-9CB44DF5AC3A}"/>
              </a:ext>
            </a:extLst>
          </p:cNvPr>
          <p:cNvSpPr txBox="1"/>
          <p:nvPr/>
        </p:nvSpPr>
        <p:spPr>
          <a:xfrm>
            <a:off x="3679432" y="2969211"/>
            <a:ext cx="35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F2CD4D-CA98-420D-8C07-5853B8B7F190}"/>
              </a:ext>
            </a:extLst>
          </p:cNvPr>
          <p:cNvSpPr txBox="1"/>
          <p:nvPr/>
        </p:nvSpPr>
        <p:spPr>
          <a:xfrm>
            <a:off x="4190157" y="2429355"/>
            <a:ext cx="449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Bahnschrift Condensed" panose="020B0502040204020203" pitchFamily="34" charset="0"/>
              </a:rPr>
              <a:t>x1</a:t>
            </a:r>
          </a:p>
        </p:txBody>
      </p:sp>
      <p:pic>
        <p:nvPicPr>
          <p:cNvPr id="19" name="Graphic 18" descr="Close outline">
            <a:extLst>
              <a:ext uri="{FF2B5EF4-FFF2-40B4-BE49-F238E27FC236}">
                <a16:creationId xmlns:a16="http://schemas.microsoft.com/office/drawing/2014/main" id="{69B4A5B0-7906-4C34-A0E8-E1936C7DF0D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498186" y="2036662"/>
            <a:ext cx="192024" cy="192024"/>
          </a:xfrm>
          <a:prstGeom prst="rect">
            <a:avLst/>
          </a:prstGeom>
        </p:spPr>
      </p:pic>
      <p:pic>
        <p:nvPicPr>
          <p:cNvPr id="20" name="Graphic 19" descr="Speech with solid fill">
            <a:extLst>
              <a:ext uri="{FF2B5EF4-FFF2-40B4-BE49-F238E27FC236}">
                <a16:creationId xmlns:a16="http://schemas.microsoft.com/office/drawing/2014/main" id="{CABE8F7C-D47D-4D3E-9610-CA5E5E4894B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315682" y="789271"/>
            <a:ext cx="3070402" cy="307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93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BF682B-FD5B-47F8-A5F9-9074249FA48C}"/>
              </a:ext>
            </a:extLst>
          </p:cNvPr>
          <p:cNvSpPr/>
          <p:nvPr/>
        </p:nvSpPr>
        <p:spPr>
          <a:xfrm>
            <a:off x="707053" y="518715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EF4DB1-DC92-48A9-90AD-34961F3B02AA}"/>
              </a:ext>
            </a:extLst>
          </p:cNvPr>
          <p:cNvSpPr txBox="1"/>
          <p:nvPr/>
        </p:nvSpPr>
        <p:spPr>
          <a:xfrm>
            <a:off x="721700" y="551359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B2BE18B5-78EC-4366-9E73-469E39FE8E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-361987" y="1639597"/>
            <a:ext cx="5840788" cy="3664311"/>
          </a:xfrm>
          <a:prstGeom prst="rect">
            <a:avLst/>
          </a:prstGeom>
        </p:spPr>
      </p:pic>
      <p:pic>
        <p:nvPicPr>
          <p:cNvPr id="5" name="Graphic 4" descr="Wallet outline">
            <a:extLst>
              <a:ext uri="{FF2B5EF4-FFF2-40B4-BE49-F238E27FC236}">
                <a16:creationId xmlns:a16="http://schemas.microsoft.com/office/drawing/2014/main" id="{1BAE192F-2A84-4719-AB78-515D9FAE5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72380" y="465143"/>
            <a:ext cx="684250" cy="684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588F55-24F0-4A63-B3E1-93FBB4A60C67}"/>
              </a:ext>
            </a:extLst>
          </p:cNvPr>
          <p:cNvSpPr txBox="1"/>
          <p:nvPr/>
        </p:nvSpPr>
        <p:spPr>
          <a:xfrm>
            <a:off x="3713731" y="692982"/>
            <a:ext cx="6015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€0.00</a:t>
            </a:r>
          </a:p>
        </p:txBody>
      </p:sp>
      <p:pic>
        <p:nvPicPr>
          <p:cNvPr id="7" name="Graphic 6" descr="Money with solid fill">
            <a:extLst>
              <a:ext uri="{FF2B5EF4-FFF2-40B4-BE49-F238E27FC236}">
                <a16:creationId xmlns:a16="http://schemas.microsoft.com/office/drawing/2014/main" id="{7846A829-85AA-43D9-870C-8E385E56AD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55487" y="5641867"/>
            <a:ext cx="793785" cy="793785"/>
          </a:xfrm>
          <a:prstGeom prst="rect">
            <a:avLst/>
          </a:prstGeom>
        </p:spPr>
      </p:pic>
      <p:pic>
        <p:nvPicPr>
          <p:cNvPr id="8" name="Graphic 7" descr="Volume outline">
            <a:extLst>
              <a:ext uri="{FF2B5EF4-FFF2-40B4-BE49-F238E27FC236}">
                <a16:creationId xmlns:a16="http://schemas.microsoft.com/office/drawing/2014/main" id="{A4FA61E7-561E-4E13-9601-EE0BB26364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69962" y="5891400"/>
            <a:ext cx="458960" cy="4589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4B8216-E8CC-47C2-A716-B52AB34EB482}"/>
              </a:ext>
            </a:extLst>
          </p:cNvPr>
          <p:cNvSpPr txBox="1"/>
          <p:nvPr/>
        </p:nvSpPr>
        <p:spPr>
          <a:xfrm>
            <a:off x="2239075" y="5920825"/>
            <a:ext cx="856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Scan</a:t>
            </a:r>
          </a:p>
        </p:txBody>
      </p:sp>
      <p:pic>
        <p:nvPicPr>
          <p:cNvPr id="10" name="Graphic 9" descr="Volume with solid fill">
            <a:extLst>
              <a:ext uri="{FF2B5EF4-FFF2-40B4-BE49-F238E27FC236}">
                <a16:creationId xmlns:a16="http://schemas.microsoft.com/office/drawing/2014/main" id="{7CA360F9-86CA-4F1E-A4BA-8B4955CBAC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53712" y="640762"/>
            <a:ext cx="350420" cy="350420"/>
          </a:xfrm>
          <a:prstGeom prst="rect">
            <a:avLst/>
          </a:prstGeom>
        </p:spPr>
      </p:pic>
      <p:pic>
        <p:nvPicPr>
          <p:cNvPr id="11" name="Picture 2" descr="Image result for android camera view">
            <a:extLst>
              <a:ext uri="{FF2B5EF4-FFF2-40B4-BE49-F238E27FC236}">
                <a16:creationId xmlns:a16="http://schemas.microsoft.com/office/drawing/2014/main" id="{74E9B9B3-7C3F-4C20-9301-FDE2CCA0F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94" t="10253" r="1213" b="22044"/>
          <a:stretch/>
        </p:blipFill>
        <p:spPr bwMode="auto">
          <a:xfrm>
            <a:off x="713105" y="1063177"/>
            <a:ext cx="3715282" cy="464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1" descr="Home outline">
            <a:extLst>
              <a:ext uri="{FF2B5EF4-FFF2-40B4-BE49-F238E27FC236}">
                <a16:creationId xmlns:a16="http://schemas.microsoft.com/office/drawing/2014/main" id="{B343AEC7-CC06-40C4-9F6B-00966754C4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7785" y="566822"/>
            <a:ext cx="455549" cy="455549"/>
          </a:xfrm>
          <a:prstGeom prst="rect">
            <a:avLst/>
          </a:prstGeom>
        </p:spPr>
      </p:pic>
      <p:pic>
        <p:nvPicPr>
          <p:cNvPr id="13" name="Graphic 12" descr="Speech with solid fill">
            <a:extLst>
              <a:ext uri="{FF2B5EF4-FFF2-40B4-BE49-F238E27FC236}">
                <a16:creationId xmlns:a16="http://schemas.microsoft.com/office/drawing/2014/main" id="{376C704A-397D-4C94-B96C-869E6A3BD91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9314" y="1918954"/>
            <a:ext cx="3102864" cy="3102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75973C-E85D-4267-97EE-DFF4B6D16454}"/>
              </a:ext>
            </a:extLst>
          </p:cNvPr>
          <p:cNvSpPr txBox="1"/>
          <p:nvPr/>
        </p:nvSpPr>
        <p:spPr>
          <a:xfrm>
            <a:off x="1726286" y="2510220"/>
            <a:ext cx="1987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Bahnschrift Condensed" panose="020B0502040204020203" pitchFamily="34" charset="0"/>
              </a:rPr>
              <a:t>Failed to Scan</a:t>
            </a:r>
          </a:p>
        </p:txBody>
      </p:sp>
      <p:pic>
        <p:nvPicPr>
          <p:cNvPr id="18" name="Graphic 17" descr="Close outline">
            <a:extLst>
              <a:ext uri="{FF2B5EF4-FFF2-40B4-BE49-F238E27FC236}">
                <a16:creationId xmlns:a16="http://schemas.microsoft.com/office/drawing/2014/main" id="{BFAE01DB-99F6-449C-990B-83A9744AB7D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09829" y="2540967"/>
            <a:ext cx="192024" cy="19202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6704229-4017-45D0-83C7-D33B8DBC1301}"/>
              </a:ext>
            </a:extLst>
          </p:cNvPr>
          <p:cNvSpPr/>
          <p:nvPr/>
        </p:nvSpPr>
        <p:spPr>
          <a:xfrm>
            <a:off x="7186820" y="518715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E3AF99-12F5-4837-9A23-C5B2E84591C2}"/>
              </a:ext>
            </a:extLst>
          </p:cNvPr>
          <p:cNvSpPr txBox="1"/>
          <p:nvPr/>
        </p:nvSpPr>
        <p:spPr>
          <a:xfrm>
            <a:off x="7201467" y="551359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21" name="Picture 20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01A24994-18DD-4D3E-B92C-A1376B09C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6117780" y="1639597"/>
            <a:ext cx="5840788" cy="3664311"/>
          </a:xfrm>
          <a:prstGeom prst="rect">
            <a:avLst/>
          </a:prstGeom>
        </p:spPr>
      </p:pic>
      <p:pic>
        <p:nvPicPr>
          <p:cNvPr id="22" name="Graphic 21" descr="Wallet outline">
            <a:extLst>
              <a:ext uri="{FF2B5EF4-FFF2-40B4-BE49-F238E27FC236}">
                <a16:creationId xmlns:a16="http://schemas.microsoft.com/office/drawing/2014/main" id="{C740EF38-4D09-42ED-BA2D-84C563B03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85783" y="344798"/>
            <a:ext cx="3248813" cy="324881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A0295D3-C219-4AE3-8F81-A4DE1B9928B4}"/>
              </a:ext>
            </a:extLst>
          </p:cNvPr>
          <p:cNvSpPr txBox="1"/>
          <p:nvPr/>
        </p:nvSpPr>
        <p:spPr>
          <a:xfrm>
            <a:off x="8231929" y="1748779"/>
            <a:ext cx="15291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€50.00</a:t>
            </a:r>
          </a:p>
        </p:txBody>
      </p:sp>
      <p:pic>
        <p:nvPicPr>
          <p:cNvPr id="24" name="Graphic 23" descr="Ecommerce with solid fill">
            <a:extLst>
              <a:ext uri="{FF2B5EF4-FFF2-40B4-BE49-F238E27FC236}">
                <a16:creationId xmlns:a16="http://schemas.microsoft.com/office/drawing/2014/main" id="{D73DEE44-CEA7-41F5-9722-C1B474FFC2E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608726" y="3446130"/>
            <a:ext cx="1017376" cy="1017376"/>
          </a:xfrm>
          <a:prstGeom prst="rect">
            <a:avLst/>
          </a:prstGeom>
        </p:spPr>
      </p:pic>
      <p:pic>
        <p:nvPicPr>
          <p:cNvPr id="25" name="Graphic 24" descr="Money with solid fill">
            <a:extLst>
              <a:ext uri="{FF2B5EF4-FFF2-40B4-BE49-F238E27FC236}">
                <a16:creationId xmlns:a16="http://schemas.microsoft.com/office/drawing/2014/main" id="{5D438690-EF16-4807-BD87-3D73FD8AFB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80590" y="3435167"/>
            <a:ext cx="914400" cy="914400"/>
          </a:xfrm>
          <a:prstGeom prst="rect">
            <a:avLst/>
          </a:prstGeom>
        </p:spPr>
      </p:pic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D6E28037-E3D3-42EE-B7C3-B1E75002424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830689" y="3546790"/>
            <a:ext cx="816057" cy="816057"/>
          </a:xfrm>
          <a:prstGeom prst="rect">
            <a:avLst/>
          </a:prstGeom>
        </p:spPr>
      </p:pic>
      <p:pic>
        <p:nvPicPr>
          <p:cNvPr id="27" name="Graphic 26" descr="Volume outline">
            <a:extLst>
              <a:ext uri="{FF2B5EF4-FFF2-40B4-BE49-F238E27FC236}">
                <a16:creationId xmlns:a16="http://schemas.microsoft.com/office/drawing/2014/main" id="{09482200-0B25-4696-9E44-19505F27BB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95665" y="5614359"/>
            <a:ext cx="684250" cy="6842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43751AF-AD4B-44A6-8D92-AAD08555D901}"/>
              </a:ext>
            </a:extLst>
          </p:cNvPr>
          <p:cNvCxnSpPr/>
          <p:nvPr/>
        </p:nvCxnSpPr>
        <p:spPr>
          <a:xfrm>
            <a:off x="8534400" y="3546790"/>
            <a:ext cx="0" cy="2845357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636180B-93AE-49AE-ABC0-A25ACC54B3A2}"/>
              </a:ext>
            </a:extLst>
          </p:cNvPr>
          <p:cNvCxnSpPr/>
          <p:nvPr/>
        </p:nvCxnSpPr>
        <p:spPr>
          <a:xfrm>
            <a:off x="9696027" y="3546789"/>
            <a:ext cx="0" cy="2845357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Volume outline">
            <a:extLst>
              <a:ext uri="{FF2B5EF4-FFF2-40B4-BE49-F238E27FC236}">
                <a16:creationId xmlns:a16="http://schemas.microsoft.com/office/drawing/2014/main" id="{765959F7-69F4-4507-B150-33620BE124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35643" y="5614359"/>
            <a:ext cx="684250" cy="684250"/>
          </a:xfrm>
          <a:prstGeom prst="rect">
            <a:avLst/>
          </a:prstGeom>
        </p:spPr>
      </p:pic>
      <p:pic>
        <p:nvPicPr>
          <p:cNvPr id="31" name="Graphic 30" descr="Volume outline">
            <a:extLst>
              <a:ext uri="{FF2B5EF4-FFF2-40B4-BE49-F238E27FC236}">
                <a16:creationId xmlns:a16="http://schemas.microsoft.com/office/drawing/2014/main" id="{328E72BB-8E07-4C38-9EE0-C62E9A1E06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94419" y="5614359"/>
            <a:ext cx="684250" cy="68425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92A1DDE-CFF0-4421-8CD2-D1CEFD7999D6}"/>
              </a:ext>
            </a:extLst>
          </p:cNvPr>
          <p:cNvSpPr txBox="1"/>
          <p:nvPr/>
        </p:nvSpPr>
        <p:spPr>
          <a:xfrm>
            <a:off x="7551046" y="4571686"/>
            <a:ext cx="81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Count Money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E7B3D7-6BF9-44B0-AABC-DC0D5CDA2D36}"/>
              </a:ext>
            </a:extLst>
          </p:cNvPr>
          <p:cNvSpPr txBox="1"/>
          <p:nvPr/>
        </p:nvSpPr>
        <p:spPr>
          <a:xfrm>
            <a:off x="8883655" y="4710185"/>
            <a:ext cx="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Pay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D2D1B4-6482-403A-877E-0FAF74413599}"/>
              </a:ext>
            </a:extLst>
          </p:cNvPr>
          <p:cNvSpPr txBox="1"/>
          <p:nvPr/>
        </p:nvSpPr>
        <p:spPr>
          <a:xfrm>
            <a:off x="9927189" y="4571686"/>
            <a:ext cx="81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Check Change</a:t>
            </a:r>
          </a:p>
        </p:txBody>
      </p:sp>
      <p:pic>
        <p:nvPicPr>
          <p:cNvPr id="35" name="Graphic 34" descr="Repeat with solid fill">
            <a:extLst>
              <a:ext uri="{FF2B5EF4-FFF2-40B4-BE49-F238E27FC236}">
                <a16:creationId xmlns:a16="http://schemas.microsoft.com/office/drawing/2014/main" id="{61014043-C71F-4E8A-B208-B17B2EF113A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322210" y="569610"/>
            <a:ext cx="585728" cy="58572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86AB481-9038-4616-A40F-4545BB752F60}"/>
              </a:ext>
            </a:extLst>
          </p:cNvPr>
          <p:cNvSpPr txBox="1"/>
          <p:nvPr/>
        </p:nvSpPr>
        <p:spPr>
          <a:xfrm>
            <a:off x="7310128" y="1036287"/>
            <a:ext cx="64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Reset</a:t>
            </a:r>
          </a:p>
        </p:txBody>
      </p:sp>
      <p:pic>
        <p:nvPicPr>
          <p:cNvPr id="37" name="Graphic 36" descr="Volume with solid fill">
            <a:extLst>
              <a:ext uri="{FF2B5EF4-FFF2-40B4-BE49-F238E27FC236}">
                <a16:creationId xmlns:a16="http://schemas.microsoft.com/office/drawing/2014/main" id="{D4C3849A-C006-4860-878D-C2F556D42C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98886" y="2500698"/>
            <a:ext cx="387582" cy="387582"/>
          </a:xfrm>
          <a:prstGeom prst="rect">
            <a:avLst/>
          </a:prstGeom>
        </p:spPr>
      </p:pic>
      <p:pic>
        <p:nvPicPr>
          <p:cNvPr id="38" name="Graphic 37" descr="Repeat with solid fill">
            <a:extLst>
              <a:ext uri="{FF2B5EF4-FFF2-40B4-BE49-F238E27FC236}">
                <a16:creationId xmlns:a16="http://schemas.microsoft.com/office/drawing/2014/main" id="{A546E856-4BAF-4802-842A-530D5BA4156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59515" y="2930619"/>
            <a:ext cx="585728" cy="5857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49DB7F-F9A0-49F9-B195-8A0E279203B6}"/>
              </a:ext>
            </a:extLst>
          </p:cNvPr>
          <p:cNvSpPr txBox="1"/>
          <p:nvPr/>
        </p:nvSpPr>
        <p:spPr>
          <a:xfrm>
            <a:off x="2268915" y="3516784"/>
            <a:ext cx="8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Condensed" panose="020B0502040204020203" pitchFamily="34" charset="0"/>
              </a:rPr>
              <a:t>Retry?</a:t>
            </a:r>
          </a:p>
        </p:txBody>
      </p:sp>
    </p:spTree>
    <p:extLst>
      <p:ext uri="{BB962C8B-B14F-4D97-AF65-F5344CB8AC3E}">
        <p14:creationId xmlns:p14="http://schemas.microsoft.com/office/powerpoint/2010/main" val="413003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901BE9-C780-47E7-836F-E75B804BF27D}"/>
              </a:ext>
            </a:extLst>
          </p:cNvPr>
          <p:cNvSpPr/>
          <p:nvPr/>
        </p:nvSpPr>
        <p:spPr>
          <a:xfrm>
            <a:off x="7105206" y="469472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EB9513-4E14-4F3B-A6E8-7E8F6FDE25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" b="79216"/>
          <a:stretch/>
        </p:blipFill>
        <p:spPr bwMode="auto">
          <a:xfrm>
            <a:off x="7150608" y="512144"/>
            <a:ext cx="3639312" cy="1200832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4">
            <a:extLst>
              <a:ext uri="{FF2B5EF4-FFF2-40B4-BE49-F238E27FC236}">
                <a16:creationId xmlns:a16="http://schemas.microsoft.com/office/drawing/2014/main" id="{96EB4D61-6F8C-487D-82C0-A46D1D50F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608" y="512144"/>
            <a:ext cx="3639312" cy="149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3C9BCE-E89A-4BEB-A957-48C616A320C9}"/>
              </a:ext>
            </a:extLst>
          </p:cNvPr>
          <p:cNvSpPr/>
          <p:nvPr/>
        </p:nvSpPr>
        <p:spPr>
          <a:xfrm>
            <a:off x="7894320" y="3017520"/>
            <a:ext cx="2206752" cy="32918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FD0F96-7399-4DB9-900B-C78D7B96713B}"/>
              </a:ext>
            </a:extLst>
          </p:cNvPr>
          <p:cNvSpPr/>
          <p:nvPr/>
        </p:nvSpPr>
        <p:spPr>
          <a:xfrm>
            <a:off x="7894320" y="3737863"/>
            <a:ext cx="2206752" cy="32918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0D442-37F7-4E2E-B2BD-7A1C2FAD00EE}"/>
              </a:ext>
            </a:extLst>
          </p:cNvPr>
          <p:cNvSpPr txBox="1"/>
          <p:nvPr/>
        </p:nvSpPr>
        <p:spPr>
          <a:xfrm>
            <a:off x="8595360" y="2570145"/>
            <a:ext cx="1200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Login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2A7B73-E6A1-4158-9337-A7A3B10EA0D7}"/>
              </a:ext>
            </a:extLst>
          </p:cNvPr>
          <p:cNvSpPr txBox="1"/>
          <p:nvPr/>
        </p:nvSpPr>
        <p:spPr>
          <a:xfrm>
            <a:off x="8625840" y="4780377"/>
            <a:ext cx="1200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</a:rPr>
              <a:t>Login</a:t>
            </a:r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2FF610F0-FD6E-422C-B528-3CAD7F58AE9B}"/>
              </a:ext>
            </a:extLst>
          </p:cNvPr>
          <p:cNvSpPr/>
          <p:nvPr/>
        </p:nvSpPr>
        <p:spPr>
          <a:xfrm>
            <a:off x="7425690" y="4695575"/>
            <a:ext cx="3144012" cy="5126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01061C-F135-4D77-8669-E12AC4FE47C5}"/>
              </a:ext>
            </a:extLst>
          </p:cNvPr>
          <p:cNvSpPr txBox="1"/>
          <p:nvPr/>
        </p:nvSpPr>
        <p:spPr>
          <a:xfrm>
            <a:off x="8625840" y="4752674"/>
            <a:ext cx="90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675A4C-88B0-4586-88B5-6EEFE6744E44}"/>
              </a:ext>
            </a:extLst>
          </p:cNvPr>
          <p:cNvSpPr txBox="1"/>
          <p:nvPr/>
        </p:nvSpPr>
        <p:spPr>
          <a:xfrm>
            <a:off x="8113776" y="3055057"/>
            <a:ext cx="1889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FD550B-BDF0-4F47-B4FA-BF8BB303E621}"/>
              </a:ext>
            </a:extLst>
          </p:cNvPr>
          <p:cNvSpPr txBox="1"/>
          <p:nvPr/>
        </p:nvSpPr>
        <p:spPr>
          <a:xfrm>
            <a:off x="8113776" y="3771650"/>
            <a:ext cx="883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Password</a:t>
            </a:r>
          </a:p>
        </p:txBody>
      </p:sp>
      <p:pic>
        <p:nvPicPr>
          <p:cNvPr id="13" name="Picture 2" descr="Image result for lock icon">
            <a:extLst>
              <a:ext uri="{FF2B5EF4-FFF2-40B4-BE49-F238E27FC236}">
                <a16:creationId xmlns:a16="http://schemas.microsoft.com/office/drawing/2014/main" id="{F508D64F-F989-4953-9CB7-F860B20BF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994" y="3802633"/>
            <a:ext cx="199643" cy="19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user icon">
            <a:extLst>
              <a:ext uri="{FF2B5EF4-FFF2-40B4-BE49-F238E27FC236}">
                <a16:creationId xmlns:a16="http://schemas.microsoft.com/office/drawing/2014/main" id="{9EBDCFA0-2855-4D65-B27A-BC115BF4E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664" y="3097331"/>
            <a:ext cx="176261" cy="17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Image result for tick box">
            <a:extLst>
              <a:ext uri="{FF2B5EF4-FFF2-40B4-BE49-F238E27FC236}">
                <a16:creationId xmlns:a16="http://schemas.microsoft.com/office/drawing/2014/main" id="{6D2BEBD6-DBA1-409A-944E-88EB05430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003" y="4170536"/>
            <a:ext cx="147982" cy="14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34BA642-FE7F-4E23-A460-770176E1EDCD}"/>
              </a:ext>
            </a:extLst>
          </p:cNvPr>
          <p:cNvSpPr txBox="1"/>
          <p:nvPr/>
        </p:nvSpPr>
        <p:spPr>
          <a:xfrm>
            <a:off x="7952994" y="4144500"/>
            <a:ext cx="8509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/>
              <a:t>Remember 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0C6DD2-2F34-46F3-9B83-DC1DF45844EA}"/>
              </a:ext>
            </a:extLst>
          </p:cNvPr>
          <p:cNvSpPr txBox="1"/>
          <p:nvPr/>
        </p:nvSpPr>
        <p:spPr>
          <a:xfrm>
            <a:off x="9651781" y="4142592"/>
            <a:ext cx="5730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/>
              <a:t>Register?</a:t>
            </a:r>
          </a:p>
        </p:txBody>
      </p:sp>
      <p:pic>
        <p:nvPicPr>
          <p:cNvPr id="18" name="Picture 8" descr="Image result for volume button icon">
            <a:extLst>
              <a:ext uri="{FF2B5EF4-FFF2-40B4-BE49-F238E27FC236}">
                <a16:creationId xmlns:a16="http://schemas.microsoft.com/office/drawing/2014/main" id="{F9C47F52-BA19-4F0B-BD2F-0872A1579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416" y="3017520"/>
            <a:ext cx="329184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Image result for volume button icon">
            <a:extLst>
              <a:ext uri="{FF2B5EF4-FFF2-40B4-BE49-F238E27FC236}">
                <a16:creationId xmlns:a16="http://schemas.microsoft.com/office/drawing/2014/main" id="{88510FC7-E48E-420E-BDE5-FF59AFD09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416" y="3737342"/>
            <a:ext cx="329184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F90FEFA-DEFA-46F0-BF94-85AF888D06DD}"/>
              </a:ext>
            </a:extLst>
          </p:cNvPr>
          <p:cNvSpPr/>
          <p:nvPr/>
        </p:nvSpPr>
        <p:spPr>
          <a:xfrm>
            <a:off x="697915" y="118872"/>
            <a:ext cx="4718304" cy="662025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FDDE88C1-076A-4B92-B39E-4CF22784EB4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141687" y="1581432"/>
            <a:ext cx="5830759" cy="3695134"/>
          </a:xfrm>
          <a:prstGeom prst="rect">
            <a:avLst/>
          </a:prstGeom>
        </p:spPr>
      </p:pic>
      <p:pic>
        <p:nvPicPr>
          <p:cNvPr id="26" name="Picture 25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9F985CD4-B26B-44ED-A291-B305DC5D79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99" y="2620556"/>
            <a:ext cx="3699394" cy="1522036"/>
          </a:xfrm>
          <a:prstGeom prst="rect">
            <a:avLst/>
          </a:prstGeom>
        </p:spPr>
      </p:pic>
      <p:pic>
        <p:nvPicPr>
          <p:cNvPr id="27" name="Graphic 26" descr="Loading outline">
            <a:extLst>
              <a:ext uri="{FF2B5EF4-FFF2-40B4-BE49-F238E27FC236}">
                <a16:creationId xmlns:a16="http://schemas.microsoft.com/office/drawing/2014/main" id="{5658D70F-9926-492A-87E1-77B2E8D3C2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36635" y="38827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5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5D950D-AF08-4A85-A35A-23A75125275C}"/>
              </a:ext>
            </a:extLst>
          </p:cNvPr>
          <p:cNvSpPr/>
          <p:nvPr/>
        </p:nvSpPr>
        <p:spPr>
          <a:xfrm>
            <a:off x="1170068" y="402891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CE754F-76E1-4CB6-B678-26908B0B3975}"/>
              </a:ext>
            </a:extLst>
          </p:cNvPr>
          <p:cNvSpPr txBox="1"/>
          <p:nvPr/>
        </p:nvSpPr>
        <p:spPr>
          <a:xfrm>
            <a:off x="1184715" y="435535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DB71248C-2FFA-4270-B004-096103D610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101028" y="1523773"/>
            <a:ext cx="5840788" cy="3664311"/>
          </a:xfrm>
          <a:prstGeom prst="rect">
            <a:avLst/>
          </a:prstGeom>
        </p:spPr>
      </p:pic>
      <p:pic>
        <p:nvPicPr>
          <p:cNvPr id="5" name="Graphic 4" descr="Wallet outline">
            <a:extLst>
              <a:ext uri="{FF2B5EF4-FFF2-40B4-BE49-F238E27FC236}">
                <a16:creationId xmlns:a16="http://schemas.microsoft.com/office/drawing/2014/main" id="{EC921233-4449-4B0E-83FF-08B7CCBED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9031" y="228974"/>
            <a:ext cx="3248813" cy="32488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DAB38E-C122-45E0-BC57-AA685B2A36EF}"/>
              </a:ext>
            </a:extLst>
          </p:cNvPr>
          <p:cNvSpPr txBox="1"/>
          <p:nvPr/>
        </p:nvSpPr>
        <p:spPr>
          <a:xfrm>
            <a:off x="2215177" y="1632955"/>
            <a:ext cx="15291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€50.00</a:t>
            </a:r>
          </a:p>
        </p:txBody>
      </p:sp>
      <p:pic>
        <p:nvPicPr>
          <p:cNvPr id="7" name="Graphic 6" descr="Ecommerce with solid fill">
            <a:extLst>
              <a:ext uri="{FF2B5EF4-FFF2-40B4-BE49-F238E27FC236}">
                <a16:creationId xmlns:a16="http://schemas.microsoft.com/office/drawing/2014/main" id="{47AFEA04-020D-4C8E-9997-BC240C80D6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91974" y="3330306"/>
            <a:ext cx="1017376" cy="1017376"/>
          </a:xfrm>
          <a:prstGeom prst="rect">
            <a:avLst/>
          </a:prstGeom>
        </p:spPr>
      </p:pic>
      <p:pic>
        <p:nvPicPr>
          <p:cNvPr id="8" name="Graphic 7" descr="Money with solid fill">
            <a:extLst>
              <a:ext uri="{FF2B5EF4-FFF2-40B4-BE49-F238E27FC236}">
                <a16:creationId xmlns:a16="http://schemas.microsoft.com/office/drawing/2014/main" id="{CE42ABA2-7B1B-4667-88C3-FD023B48C3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3838" y="3319343"/>
            <a:ext cx="914400" cy="914400"/>
          </a:xfrm>
          <a:prstGeom prst="rect">
            <a:avLst/>
          </a:prstGeom>
        </p:spPr>
      </p:pic>
      <p:pic>
        <p:nvPicPr>
          <p:cNvPr id="9" name="Graphic 8" descr="Coins outline">
            <a:extLst>
              <a:ext uri="{FF2B5EF4-FFF2-40B4-BE49-F238E27FC236}">
                <a16:creationId xmlns:a16="http://schemas.microsoft.com/office/drawing/2014/main" id="{7658F5D7-DE53-4F95-B47F-438705744F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13937" y="3430966"/>
            <a:ext cx="816057" cy="816057"/>
          </a:xfrm>
          <a:prstGeom prst="rect">
            <a:avLst/>
          </a:prstGeom>
        </p:spPr>
      </p:pic>
      <p:pic>
        <p:nvPicPr>
          <p:cNvPr id="10" name="Graphic 9" descr="Volume outline">
            <a:extLst>
              <a:ext uri="{FF2B5EF4-FFF2-40B4-BE49-F238E27FC236}">
                <a16:creationId xmlns:a16="http://schemas.microsoft.com/office/drawing/2014/main" id="{69E81DB7-FE49-4D10-AB42-1FF858D04C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78913" y="5498535"/>
            <a:ext cx="684250" cy="6842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9416B2-3AF2-4510-A9F6-33ECB84E4EBA}"/>
              </a:ext>
            </a:extLst>
          </p:cNvPr>
          <p:cNvCxnSpPr/>
          <p:nvPr/>
        </p:nvCxnSpPr>
        <p:spPr>
          <a:xfrm>
            <a:off x="2517648" y="3430966"/>
            <a:ext cx="0" cy="2845357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F304A4-665E-47B4-94BB-EB0821E57E37}"/>
              </a:ext>
            </a:extLst>
          </p:cNvPr>
          <p:cNvCxnSpPr/>
          <p:nvPr/>
        </p:nvCxnSpPr>
        <p:spPr>
          <a:xfrm>
            <a:off x="3679275" y="3430965"/>
            <a:ext cx="0" cy="2845357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Volume outline">
            <a:extLst>
              <a:ext uri="{FF2B5EF4-FFF2-40B4-BE49-F238E27FC236}">
                <a16:creationId xmlns:a16="http://schemas.microsoft.com/office/drawing/2014/main" id="{E7BAB7B7-0A63-4B20-AFE8-70EAED7DE1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18891" y="5498535"/>
            <a:ext cx="684250" cy="684250"/>
          </a:xfrm>
          <a:prstGeom prst="rect">
            <a:avLst/>
          </a:prstGeom>
        </p:spPr>
      </p:pic>
      <p:pic>
        <p:nvPicPr>
          <p:cNvPr id="14" name="Graphic 13" descr="Volume outline">
            <a:extLst>
              <a:ext uri="{FF2B5EF4-FFF2-40B4-BE49-F238E27FC236}">
                <a16:creationId xmlns:a16="http://schemas.microsoft.com/office/drawing/2014/main" id="{8DF80489-870E-4C10-A72A-E35BCE11AE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77667" y="5498535"/>
            <a:ext cx="684250" cy="6842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38A91DF-4DAD-4E8E-A640-4A03E4FEB6B9}"/>
              </a:ext>
            </a:extLst>
          </p:cNvPr>
          <p:cNvSpPr txBox="1"/>
          <p:nvPr/>
        </p:nvSpPr>
        <p:spPr>
          <a:xfrm>
            <a:off x="1534294" y="4455862"/>
            <a:ext cx="81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Count Money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39C591-6249-4E92-86DE-D5513B8FB33D}"/>
              </a:ext>
            </a:extLst>
          </p:cNvPr>
          <p:cNvSpPr txBox="1"/>
          <p:nvPr/>
        </p:nvSpPr>
        <p:spPr>
          <a:xfrm>
            <a:off x="2866903" y="4594361"/>
            <a:ext cx="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Pay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2E64D3-2F11-40A4-8CD8-F8FC49FF13F9}"/>
              </a:ext>
            </a:extLst>
          </p:cNvPr>
          <p:cNvSpPr txBox="1"/>
          <p:nvPr/>
        </p:nvSpPr>
        <p:spPr>
          <a:xfrm>
            <a:off x="3910437" y="4455862"/>
            <a:ext cx="81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Check Change</a:t>
            </a:r>
          </a:p>
        </p:txBody>
      </p:sp>
      <p:pic>
        <p:nvPicPr>
          <p:cNvPr id="18" name="Graphic 17" descr="Repeat with solid fill">
            <a:extLst>
              <a:ext uri="{FF2B5EF4-FFF2-40B4-BE49-F238E27FC236}">
                <a16:creationId xmlns:a16="http://schemas.microsoft.com/office/drawing/2014/main" id="{6FFA1879-41DC-417B-AF71-76186AA51F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05458" y="453786"/>
            <a:ext cx="585728" cy="5857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3A9EBF2-39D7-42C8-A392-B3F613D23C07}"/>
              </a:ext>
            </a:extLst>
          </p:cNvPr>
          <p:cNvSpPr txBox="1"/>
          <p:nvPr/>
        </p:nvSpPr>
        <p:spPr>
          <a:xfrm>
            <a:off x="1293376" y="920463"/>
            <a:ext cx="64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Reset</a:t>
            </a:r>
          </a:p>
        </p:txBody>
      </p:sp>
      <p:pic>
        <p:nvPicPr>
          <p:cNvPr id="20" name="Graphic 19" descr="Volume with solid fill">
            <a:extLst>
              <a:ext uri="{FF2B5EF4-FFF2-40B4-BE49-F238E27FC236}">
                <a16:creationId xmlns:a16="http://schemas.microsoft.com/office/drawing/2014/main" id="{9E8F380C-8399-4F38-B675-023B26960CB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882134" y="2384874"/>
            <a:ext cx="387582" cy="38758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1E40AF6-DB13-42BE-B489-3D9DB641DBDD}"/>
              </a:ext>
            </a:extLst>
          </p:cNvPr>
          <p:cNvSpPr/>
          <p:nvPr/>
        </p:nvSpPr>
        <p:spPr>
          <a:xfrm>
            <a:off x="6873645" y="357266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4C3705-0BBA-4E84-A34A-76375A196EC1}"/>
              </a:ext>
            </a:extLst>
          </p:cNvPr>
          <p:cNvSpPr txBox="1"/>
          <p:nvPr/>
        </p:nvSpPr>
        <p:spPr>
          <a:xfrm>
            <a:off x="6888292" y="389910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23" name="Picture 22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81674987-ADCC-4729-8A1D-277D747400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5804605" y="1478148"/>
            <a:ext cx="5840788" cy="3664311"/>
          </a:xfrm>
          <a:prstGeom prst="rect">
            <a:avLst/>
          </a:prstGeom>
        </p:spPr>
      </p:pic>
      <p:pic>
        <p:nvPicPr>
          <p:cNvPr id="24" name="Graphic 23" descr="Wallet outline">
            <a:extLst>
              <a:ext uri="{FF2B5EF4-FFF2-40B4-BE49-F238E27FC236}">
                <a16:creationId xmlns:a16="http://schemas.microsoft.com/office/drawing/2014/main" id="{5D97BBC8-F249-494E-885E-1AC431315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97282" y="277261"/>
            <a:ext cx="1025687" cy="102568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6431360-C829-4E62-9D06-1A28751B5365}"/>
              </a:ext>
            </a:extLst>
          </p:cNvPr>
          <p:cNvSpPr txBox="1"/>
          <p:nvPr/>
        </p:nvSpPr>
        <p:spPr>
          <a:xfrm>
            <a:off x="9696428" y="648983"/>
            <a:ext cx="6991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€50.00</a:t>
            </a:r>
          </a:p>
        </p:txBody>
      </p:sp>
      <p:pic>
        <p:nvPicPr>
          <p:cNvPr id="29" name="Graphic 28" descr="Volume with solid fill">
            <a:extLst>
              <a:ext uri="{FF2B5EF4-FFF2-40B4-BE49-F238E27FC236}">
                <a16:creationId xmlns:a16="http://schemas.microsoft.com/office/drawing/2014/main" id="{EE6C6841-4548-4A2A-83F9-C2B4B36DB65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02132" y="633147"/>
            <a:ext cx="350420" cy="350420"/>
          </a:xfrm>
          <a:prstGeom prst="rect">
            <a:avLst/>
          </a:prstGeom>
        </p:spPr>
      </p:pic>
      <p:pic>
        <p:nvPicPr>
          <p:cNvPr id="31" name="Graphic 30" descr="Home outline">
            <a:extLst>
              <a:ext uri="{FF2B5EF4-FFF2-40B4-BE49-F238E27FC236}">
                <a16:creationId xmlns:a16="http://schemas.microsoft.com/office/drawing/2014/main" id="{F8088935-7632-477E-A6BA-A1A4C45B2DD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934376" y="405372"/>
            <a:ext cx="730023" cy="730023"/>
          </a:xfrm>
          <a:prstGeom prst="rect">
            <a:avLst/>
          </a:prstGeom>
        </p:spPr>
      </p:pic>
      <p:pic>
        <p:nvPicPr>
          <p:cNvPr id="33" name="Graphic 32" descr="Radio microphone with solid fill">
            <a:extLst>
              <a:ext uri="{FF2B5EF4-FFF2-40B4-BE49-F238E27FC236}">
                <a16:creationId xmlns:a16="http://schemas.microsoft.com/office/drawing/2014/main" id="{04871E09-1E03-44A6-8485-75026AF3CBF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778604" y="1910628"/>
            <a:ext cx="1917468" cy="1917468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BD64819-8DC4-4695-B659-C335190C5C64}"/>
              </a:ext>
            </a:extLst>
          </p:cNvPr>
          <p:cNvCxnSpPr>
            <a:cxnSpLocks/>
          </p:cNvCxnSpPr>
          <p:nvPr/>
        </p:nvCxnSpPr>
        <p:spPr>
          <a:xfrm flipH="1">
            <a:off x="6888292" y="4746596"/>
            <a:ext cx="3668864" cy="0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7C507F3-DA9A-406C-8455-511C5E4B92F8}"/>
              </a:ext>
            </a:extLst>
          </p:cNvPr>
          <p:cNvSpPr/>
          <p:nvPr/>
        </p:nvSpPr>
        <p:spPr>
          <a:xfrm>
            <a:off x="6991307" y="4126696"/>
            <a:ext cx="2950464" cy="5211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Graphic 38" descr="Volume with solid fill">
            <a:extLst>
              <a:ext uri="{FF2B5EF4-FFF2-40B4-BE49-F238E27FC236}">
                <a16:creationId xmlns:a16="http://schemas.microsoft.com/office/drawing/2014/main" id="{C59BD065-12DA-4A76-82C1-67965180760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745935" y="5123494"/>
            <a:ext cx="730307" cy="730307"/>
          </a:xfrm>
          <a:prstGeom prst="rect">
            <a:avLst/>
          </a:prstGeom>
        </p:spPr>
      </p:pic>
      <p:pic>
        <p:nvPicPr>
          <p:cNvPr id="41" name="Graphic 40" descr="Checkmark with solid fill">
            <a:extLst>
              <a:ext uri="{FF2B5EF4-FFF2-40B4-BE49-F238E27FC236}">
                <a16:creationId xmlns:a16="http://schemas.microsoft.com/office/drawing/2014/main" id="{E509363E-CFAB-4DE2-96EC-EE81B475259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045982" y="4186773"/>
            <a:ext cx="430260" cy="430260"/>
          </a:xfrm>
          <a:prstGeom prst="rect">
            <a:avLst/>
          </a:prstGeom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8A590C0-1B05-428A-B11B-A1E8B4C3FB4E}"/>
              </a:ext>
            </a:extLst>
          </p:cNvPr>
          <p:cNvSpPr/>
          <p:nvPr/>
        </p:nvSpPr>
        <p:spPr>
          <a:xfrm>
            <a:off x="10005316" y="4126690"/>
            <a:ext cx="504932" cy="52113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E404F6-773D-43BE-9E5F-3F902962FEE2}"/>
              </a:ext>
            </a:extLst>
          </p:cNvPr>
          <p:cNvSpPr/>
          <p:nvPr/>
        </p:nvSpPr>
        <p:spPr>
          <a:xfrm>
            <a:off x="7304073" y="4953959"/>
            <a:ext cx="2260785" cy="10805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AE4520-0235-41C8-8FCE-5A84B5DB22FF}"/>
              </a:ext>
            </a:extLst>
          </p:cNvPr>
          <p:cNvSpPr txBox="1"/>
          <p:nvPr/>
        </p:nvSpPr>
        <p:spPr>
          <a:xfrm>
            <a:off x="7484220" y="4980815"/>
            <a:ext cx="21382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latin typeface="Bahnschrift Condensed" panose="020B0502040204020203" pitchFamily="34" charset="0"/>
              </a:rPr>
              <a:t>€27.80</a:t>
            </a:r>
            <a:endParaRPr lang="en-GB" sz="4000" b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49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2D432F-93E9-4F6A-8884-C977FD0CE369}"/>
              </a:ext>
            </a:extLst>
          </p:cNvPr>
          <p:cNvSpPr/>
          <p:nvPr/>
        </p:nvSpPr>
        <p:spPr>
          <a:xfrm>
            <a:off x="1170068" y="402891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B2979D-9AC6-41B5-80A9-D763A3733853}"/>
              </a:ext>
            </a:extLst>
          </p:cNvPr>
          <p:cNvSpPr txBox="1"/>
          <p:nvPr/>
        </p:nvSpPr>
        <p:spPr>
          <a:xfrm>
            <a:off x="1184715" y="435535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A9EBBA00-D567-4713-8774-7C1D6026A6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101028" y="1523773"/>
            <a:ext cx="5840788" cy="3664311"/>
          </a:xfrm>
          <a:prstGeom prst="rect">
            <a:avLst/>
          </a:prstGeom>
        </p:spPr>
      </p:pic>
      <p:pic>
        <p:nvPicPr>
          <p:cNvPr id="5" name="Graphic 4" descr="Wallet outline">
            <a:extLst>
              <a:ext uri="{FF2B5EF4-FFF2-40B4-BE49-F238E27FC236}">
                <a16:creationId xmlns:a16="http://schemas.microsoft.com/office/drawing/2014/main" id="{A686E547-D17B-430E-AF27-0E07A217B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9031" y="228974"/>
            <a:ext cx="3248813" cy="32488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D3DF3F-7B9F-486C-9F12-D168B8493AE4}"/>
              </a:ext>
            </a:extLst>
          </p:cNvPr>
          <p:cNvSpPr txBox="1"/>
          <p:nvPr/>
        </p:nvSpPr>
        <p:spPr>
          <a:xfrm>
            <a:off x="2215177" y="1632955"/>
            <a:ext cx="15291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€22.20</a:t>
            </a:r>
          </a:p>
        </p:txBody>
      </p:sp>
      <p:pic>
        <p:nvPicPr>
          <p:cNvPr id="7" name="Graphic 6" descr="Ecommerce with solid fill">
            <a:extLst>
              <a:ext uri="{FF2B5EF4-FFF2-40B4-BE49-F238E27FC236}">
                <a16:creationId xmlns:a16="http://schemas.microsoft.com/office/drawing/2014/main" id="{C77B85F5-71C3-448D-BDAB-C43947D205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91974" y="3330306"/>
            <a:ext cx="1017376" cy="1017376"/>
          </a:xfrm>
          <a:prstGeom prst="rect">
            <a:avLst/>
          </a:prstGeom>
        </p:spPr>
      </p:pic>
      <p:pic>
        <p:nvPicPr>
          <p:cNvPr id="8" name="Graphic 7" descr="Money with solid fill">
            <a:extLst>
              <a:ext uri="{FF2B5EF4-FFF2-40B4-BE49-F238E27FC236}">
                <a16:creationId xmlns:a16="http://schemas.microsoft.com/office/drawing/2014/main" id="{B2C1ABBE-F64A-4184-98CF-A87D63819B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3838" y="3319343"/>
            <a:ext cx="914400" cy="914400"/>
          </a:xfrm>
          <a:prstGeom prst="rect">
            <a:avLst/>
          </a:prstGeom>
        </p:spPr>
      </p:pic>
      <p:pic>
        <p:nvPicPr>
          <p:cNvPr id="9" name="Graphic 8" descr="Coins outline">
            <a:extLst>
              <a:ext uri="{FF2B5EF4-FFF2-40B4-BE49-F238E27FC236}">
                <a16:creationId xmlns:a16="http://schemas.microsoft.com/office/drawing/2014/main" id="{FEE67B93-A309-4311-9F2E-E989D5A1F9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13937" y="3430966"/>
            <a:ext cx="816057" cy="816057"/>
          </a:xfrm>
          <a:prstGeom prst="rect">
            <a:avLst/>
          </a:prstGeom>
        </p:spPr>
      </p:pic>
      <p:pic>
        <p:nvPicPr>
          <p:cNvPr id="10" name="Graphic 9" descr="Volume outline">
            <a:extLst>
              <a:ext uri="{FF2B5EF4-FFF2-40B4-BE49-F238E27FC236}">
                <a16:creationId xmlns:a16="http://schemas.microsoft.com/office/drawing/2014/main" id="{1B75EB9E-1263-43F2-81CC-028CB32136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78913" y="5498535"/>
            <a:ext cx="684250" cy="6842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81B6A7-01CB-48ED-B1A3-61C23A50FE28}"/>
              </a:ext>
            </a:extLst>
          </p:cNvPr>
          <p:cNvCxnSpPr/>
          <p:nvPr/>
        </p:nvCxnSpPr>
        <p:spPr>
          <a:xfrm>
            <a:off x="2517648" y="3430966"/>
            <a:ext cx="0" cy="2845357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087A9C-74A8-4DF1-8158-11F6FAE18919}"/>
              </a:ext>
            </a:extLst>
          </p:cNvPr>
          <p:cNvCxnSpPr/>
          <p:nvPr/>
        </p:nvCxnSpPr>
        <p:spPr>
          <a:xfrm>
            <a:off x="3679275" y="3430965"/>
            <a:ext cx="0" cy="2845357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Volume outline">
            <a:extLst>
              <a:ext uri="{FF2B5EF4-FFF2-40B4-BE49-F238E27FC236}">
                <a16:creationId xmlns:a16="http://schemas.microsoft.com/office/drawing/2014/main" id="{9E5E4B60-CC53-4AB0-9813-0161157C68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18891" y="5498535"/>
            <a:ext cx="684250" cy="684250"/>
          </a:xfrm>
          <a:prstGeom prst="rect">
            <a:avLst/>
          </a:prstGeom>
        </p:spPr>
      </p:pic>
      <p:pic>
        <p:nvPicPr>
          <p:cNvPr id="14" name="Graphic 13" descr="Volume outline">
            <a:extLst>
              <a:ext uri="{FF2B5EF4-FFF2-40B4-BE49-F238E27FC236}">
                <a16:creationId xmlns:a16="http://schemas.microsoft.com/office/drawing/2014/main" id="{023C7AA6-CEE9-49F7-A44F-A6D25DF70F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77667" y="5498535"/>
            <a:ext cx="684250" cy="6842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1A69EE3-7179-4E4F-BE84-4A313390F0E2}"/>
              </a:ext>
            </a:extLst>
          </p:cNvPr>
          <p:cNvSpPr txBox="1"/>
          <p:nvPr/>
        </p:nvSpPr>
        <p:spPr>
          <a:xfrm>
            <a:off x="1534294" y="4455862"/>
            <a:ext cx="81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Count Money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581B8C-F735-48F6-9A11-83FDCE73B33A}"/>
              </a:ext>
            </a:extLst>
          </p:cNvPr>
          <p:cNvSpPr txBox="1"/>
          <p:nvPr/>
        </p:nvSpPr>
        <p:spPr>
          <a:xfrm>
            <a:off x="2866903" y="4594361"/>
            <a:ext cx="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Pay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DC022A-0C24-41EE-8505-5CB338171456}"/>
              </a:ext>
            </a:extLst>
          </p:cNvPr>
          <p:cNvSpPr txBox="1"/>
          <p:nvPr/>
        </p:nvSpPr>
        <p:spPr>
          <a:xfrm>
            <a:off x="3910437" y="4455862"/>
            <a:ext cx="81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Check Change</a:t>
            </a:r>
          </a:p>
        </p:txBody>
      </p:sp>
      <p:pic>
        <p:nvPicPr>
          <p:cNvPr id="18" name="Graphic 17" descr="Repeat with solid fill">
            <a:extLst>
              <a:ext uri="{FF2B5EF4-FFF2-40B4-BE49-F238E27FC236}">
                <a16:creationId xmlns:a16="http://schemas.microsoft.com/office/drawing/2014/main" id="{EECD5A0E-B723-47AD-B30C-4BD670E6082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05458" y="453786"/>
            <a:ext cx="585728" cy="5857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A3A45A7-DF7C-45A6-85E8-ADE6C2D4621D}"/>
              </a:ext>
            </a:extLst>
          </p:cNvPr>
          <p:cNvSpPr txBox="1"/>
          <p:nvPr/>
        </p:nvSpPr>
        <p:spPr>
          <a:xfrm>
            <a:off x="1293376" y="920463"/>
            <a:ext cx="64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Reset</a:t>
            </a:r>
          </a:p>
        </p:txBody>
      </p:sp>
      <p:pic>
        <p:nvPicPr>
          <p:cNvPr id="20" name="Graphic 19" descr="Volume with solid fill">
            <a:extLst>
              <a:ext uri="{FF2B5EF4-FFF2-40B4-BE49-F238E27FC236}">
                <a16:creationId xmlns:a16="http://schemas.microsoft.com/office/drawing/2014/main" id="{2CB41B8C-04EE-475F-AF6E-A9E9276A4FA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882134" y="2384874"/>
            <a:ext cx="387582" cy="38758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4DEB7D9-0008-4ADC-966F-D1B22171F7CC}"/>
              </a:ext>
            </a:extLst>
          </p:cNvPr>
          <p:cNvSpPr/>
          <p:nvPr/>
        </p:nvSpPr>
        <p:spPr>
          <a:xfrm>
            <a:off x="7300598" y="453350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D3882F-09C7-46FA-A81C-1A904D13671E}"/>
              </a:ext>
            </a:extLst>
          </p:cNvPr>
          <p:cNvSpPr txBox="1"/>
          <p:nvPr/>
        </p:nvSpPr>
        <p:spPr>
          <a:xfrm>
            <a:off x="7315245" y="485994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23" name="Picture 22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768BE9B0-C42E-455D-86B4-C3AE6DE98B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6231558" y="1574232"/>
            <a:ext cx="5840788" cy="3664311"/>
          </a:xfrm>
          <a:prstGeom prst="rect">
            <a:avLst/>
          </a:prstGeom>
        </p:spPr>
      </p:pic>
      <p:pic>
        <p:nvPicPr>
          <p:cNvPr id="24" name="Graphic 23" descr="Wallet outline">
            <a:extLst>
              <a:ext uri="{FF2B5EF4-FFF2-40B4-BE49-F238E27FC236}">
                <a16:creationId xmlns:a16="http://schemas.microsoft.com/office/drawing/2014/main" id="{0BB65AC0-C9DC-4F47-B8AC-22E90DA5D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65925" y="399778"/>
            <a:ext cx="684250" cy="6842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B125476-BB41-4F3A-A5A0-AE0A1C3C0F1A}"/>
              </a:ext>
            </a:extLst>
          </p:cNvPr>
          <p:cNvSpPr txBox="1"/>
          <p:nvPr/>
        </p:nvSpPr>
        <p:spPr>
          <a:xfrm>
            <a:off x="10284995" y="629551"/>
            <a:ext cx="6015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€22.20</a:t>
            </a:r>
          </a:p>
        </p:txBody>
      </p:sp>
      <p:pic>
        <p:nvPicPr>
          <p:cNvPr id="27" name="Graphic 26" descr="Volume outline">
            <a:extLst>
              <a:ext uri="{FF2B5EF4-FFF2-40B4-BE49-F238E27FC236}">
                <a16:creationId xmlns:a16="http://schemas.microsoft.com/office/drawing/2014/main" id="{1068BF81-B7FB-4366-A177-2FCD2D82E8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86739" y="5749374"/>
            <a:ext cx="458960" cy="458960"/>
          </a:xfrm>
          <a:prstGeom prst="rect">
            <a:avLst/>
          </a:prstGeom>
        </p:spPr>
      </p:pic>
      <p:pic>
        <p:nvPicPr>
          <p:cNvPr id="29" name="Graphic 28" descr="Volume with solid fill">
            <a:extLst>
              <a:ext uri="{FF2B5EF4-FFF2-40B4-BE49-F238E27FC236}">
                <a16:creationId xmlns:a16="http://schemas.microsoft.com/office/drawing/2014/main" id="{4EFC1DF5-A31A-4566-8156-F8D6C1C0E1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47257" y="575397"/>
            <a:ext cx="350420" cy="350420"/>
          </a:xfrm>
          <a:prstGeom prst="rect">
            <a:avLst/>
          </a:prstGeom>
        </p:spPr>
      </p:pic>
      <p:pic>
        <p:nvPicPr>
          <p:cNvPr id="30" name="Picture 2" descr="Image result for android camera view">
            <a:extLst>
              <a:ext uri="{FF2B5EF4-FFF2-40B4-BE49-F238E27FC236}">
                <a16:creationId xmlns:a16="http://schemas.microsoft.com/office/drawing/2014/main" id="{146FA10F-A45F-4595-A5B6-E64E4B25D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94" t="10253" r="1213" b="22044"/>
          <a:stretch/>
        </p:blipFill>
        <p:spPr bwMode="auto">
          <a:xfrm>
            <a:off x="7306650" y="997812"/>
            <a:ext cx="3715282" cy="464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Graphic 30" descr="Home outline">
            <a:extLst>
              <a:ext uri="{FF2B5EF4-FFF2-40B4-BE49-F238E27FC236}">
                <a16:creationId xmlns:a16="http://schemas.microsoft.com/office/drawing/2014/main" id="{1AFFECF3-C07A-44A0-8286-938C53E4569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361330" y="501457"/>
            <a:ext cx="455549" cy="455549"/>
          </a:xfrm>
          <a:prstGeom prst="rect">
            <a:avLst/>
          </a:prstGeom>
        </p:spPr>
      </p:pic>
      <p:pic>
        <p:nvPicPr>
          <p:cNvPr id="32" name="Graphic 31" descr="Coins outline">
            <a:extLst>
              <a:ext uri="{FF2B5EF4-FFF2-40B4-BE49-F238E27FC236}">
                <a16:creationId xmlns:a16="http://schemas.microsoft.com/office/drawing/2014/main" id="{01157B38-E124-4E2C-BE88-7E97C62CEA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13558" y="5579161"/>
            <a:ext cx="816057" cy="81605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E8534CC-BEA0-4559-8B07-DC8E14433505}"/>
              </a:ext>
            </a:extLst>
          </p:cNvPr>
          <p:cNvSpPr txBox="1"/>
          <p:nvPr/>
        </p:nvSpPr>
        <p:spPr>
          <a:xfrm>
            <a:off x="8797882" y="5782675"/>
            <a:ext cx="856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Scan</a:t>
            </a:r>
          </a:p>
        </p:txBody>
      </p:sp>
      <p:pic>
        <p:nvPicPr>
          <p:cNvPr id="34" name="Graphic 33" descr="Speech with solid fill">
            <a:extLst>
              <a:ext uri="{FF2B5EF4-FFF2-40B4-BE49-F238E27FC236}">
                <a16:creationId xmlns:a16="http://schemas.microsoft.com/office/drawing/2014/main" id="{E30E22B7-A528-49E1-9D20-2E4E11925B8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674463" y="1811018"/>
            <a:ext cx="3102864" cy="310286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6117388-873D-4C35-AECA-CAE8E4DF3503}"/>
              </a:ext>
            </a:extLst>
          </p:cNvPr>
          <p:cNvSpPr txBox="1"/>
          <p:nvPr/>
        </p:nvSpPr>
        <p:spPr>
          <a:xfrm>
            <a:off x="8170568" y="3252947"/>
            <a:ext cx="1987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Bahnschrift Condensed" panose="020B0502040204020203" pitchFamily="34" charset="0"/>
              </a:rPr>
              <a:t>Correct Change</a:t>
            </a:r>
          </a:p>
        </p:txBody>
      </p:sp>
      <p:pic>
        <p:nvPicPr>
          <p:cNvPr id="37" name="Graphic 36" descr="Checkmark with solid fill">
            <a:extLst>
              <a:ext uri="{FF2B5EF4-FFF2-40B4-BE49-F238E27FC236}">
                <a16:creationId xmlns:a16="http://schemas.microsoft.com/office/drawing/2014/main" id="{6BC705C5-5BC7-433A-AB2C-2F5A32525F7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765339" y="2498478"/>
            <a:ext cx="914400" cy="914400"/>
          </a:xfrm>
          <a:prstGeom prst="rect">
            <a:avLst/>
          </a:prstGeom>
        </p:spPr>
      </p:pic>
      <p:pic>
        <p:nvPicPr>
          <p:cNvPr id="38" name="Graphic 37" descr="Volume with solid fill">
            <a:extLst>
              <a:ext uri="{FF2B5EF4-FFF2-40B4-BE49-F238E27FC236}">
                <a16:creationId xmlns:a16="http://schemas.microsoft.com/office/drawing/2014/main" id="{3179D1EA-44A6-42E0-BF96-2D605D6FEF6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873419" y="3322106"/>
            <a:ext cx="392506" cy="39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71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FA72EB-0A2B-42CB-86EF-CC7EA658199E}"/>
              </a:ext>
            </a:extLst>
          </p:cNvPr>
          <p:cNvSpPr/>
          <p:nvPr/>
        </p:nvSpPr>
        <p:spPr>
          <a:xfrm>
            <a:off x="1198248" y="408900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9EB820-1191-4E28-81F8-AF54B33E9A8F}"/>
              </a:ext>
            </a:extLst>
          </p:cNvPr>
          <p:cNvSpPr txBox="1"/>
          <p:nvPr/>
        </p:nvSpPr>
        <p:spPr>
          <a:xfrm>
            <a:off x="1212895" y="441544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64F94E44-13EA-47F6-8DE6-34E69B9DC6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129208" y="1529782"/>
            <a:ext cx="5840788" cy="3664311"/>
          </a:xfrm>
          <a:prstGeom prst="rect">
            <a:avLst/>
          </a:prstGeom>
        </p:spPr>
      </p:pic>
      <p:pic>
        <p:nvPicPr>
          <p:cNvPr id="5" name="Graphic 4" descr="Wallet outline">
            <a:extLst>
              <a:ext uri="{FF2B5EF4-FFF2-40B4-BE49-F238E27FC236}">
                <a16:creationId xmlns:a16="http://schemas.microsoft.com/office/drawing/2014/main" id="{AD1524F7-7EDD-432D-8830-5F0B9B7E4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63575" y="355328"/>
            <a:ext cx="684250" cy="684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91894B-55EF-431F-AF0D-FEA28F39D11C}"/>
              </a:ext>
            </a:extLst>
          </p:cNvPr>
          <p:cNvSpPr txBox="1"/>
          <p:nvPr/>
        </p:nvSpPr>
        <p:spPr>
          <a:xfrm>
            <a:off x="4182645" y="585101"/>
            <a:ext cx="6015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€22.20</a:t>
            </a:r>
          </a:p>
        </p:txBody>
      </p:sp>
      <p:pic>
        <p:nvPicPr>
          <p:cNvPr id="7" name="Graphic 6" descr="Volume outline">
            <a:extLst>
              <a:ext uri="{FF2B5EF4-FFF2-40B4-BE49-F238E27FC236}">
                <a16:creationId xmlns:a16="http://schemas.microsoft.com/office/drawing/2014/main" id="{D70A3EC4-3D36-4487-838A-8443030268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84389" y="5704924"/>
            <a:ext cx="458960" cy="458960"/>
          </a:xfrm>
          <a:prstGeom prst="rect">
            <a:avLst/>
          </a:prstGeom>
        </p:spPr>
      </p:pic>
      <p:pic>
        <p:nvPicPr>
          <p:cNvPr id="8" name="Graphic 7" descr="Volume with solid fill">
            <a:extLst>
              <a:ext uri="{FF2B5EF4-FFF2-40B4-BE49-F238E27FC236}">
                <a16:creationId xmlns:a16="http://schemas.microsoft.com/office/drawing/2014/main" id="{A18B2202-ACB5-423E-8F17-841BD34447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44907" y="530947"/>
            <a:ext cx="350420" cy="350420"/>
          </a:xfrm>
          <a:prstGeom prst="rect">
            <a:avLst/>
          </a:prstGeom>
        </p:spPr>
      </p:pic>
      <p:pic>
        <p:nvPicPr>
          <p:cNvPr id="9" name="Picture 2" descr="Image result for android camera view">
            <a:extLst>
              <a:ext uri="{FF2B5EF4-FFF2-40B4-BE49-F238E27FC236}">
                <a16:creationId xmlns:a16="http://schemas.microsoft.com/office/drawing/2014/main" id="{4441D4BA-2011-4778-90A5-CFEF74D3AF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94" t="10253" r="1213" b="22044"/>
          <a:stretch/>
        </p:blipFill>
        <p:spPr bwMode="auto">
          <a:xfrm>
            <a:off x="1204300" y="953362"/>
            <a:ext cx="3715282" cy="464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Home outline">
            <a:extLst>
              <a:ext uri="{FF2B5EF4-FFF2-40B4-BE49-F238E27FC236}">
                <a16:creationId xmlns:a16="http://schemas.microsoft.com/office/drawing/2014/main" id="{0BE280FD-9D1C-4D91-9CF6-25D25CBD97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58980" y="457007"/>
            <a:ext cx="455549" cy="455549"/>
          </a:xfrm>
          <a:prstGeom prst="rect">
            <a:avLst/>
          </a:prstGeom>
        </p:spPr>
      </p:pic>
      <p:pic>
        <p:nvPicPr>
          <p:cNvPr id="11" name="Graphic 10" descr="Coins outline">
            <a:extLst>
              <a:ext uri="{FF2B5EF4-FFF2-40B4-BE49-F238E27FC236}">
                <a16:creationId xmlns:a16="http://schemas.microsoft.com/office/drawing/2014/main" id="{672E7C9B-DDD7-46BA-8CAB-4693B777D6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11208" y="5534711"/>
            <a:ext cx="816057" cy="8160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A5E492-19A9-4617-B27F-7ED9484B8D46}"/>
              </a:ext>
            </a:extLst>
          </p:cNvPr>
          <p:cNvSpPr txBox="1"/>
          <p:nvPr/>
        </p:nvSpPr>
        <p:spPr>
          <a:xfrm>
            <a:off x="2695532" y="5738225"/>
            <a:ext cx="856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Scan</a:t>
            </a:r>
          </a:p>
        </p:txBody>
      </p:sp>
      <p:pic>
        <p:nvPicPr>
          <p:cNvPr id="13" name="Graphic 12" descr="Speech with solid fill">
            <a:extLst>
              <a:ext uri="{FF2B5EF4-FFF2-40B4-BE49-F238E27FC236}">
                <a16:creationId xmlns:a16="http://schemas.microsoft.com/office/drawing/2014/main" id="{2DD84D9A-3C19-440A-AF34-EBA367AB55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72113" y="1766568"/>
            <a:ext cx="3102864" cy="31028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2C6A4F-F437-4413-B95A-35E7F98CA366}"/>
              </a:ext>
            </a:extLst>
          </p:cNvPr>
          <p:cNvSpPr txBox="1"/>
          <p:nvPr/>
        </p:nvSpPr>
        <p:spPr>
          <a:xfrm>
            <a:off x="2003981" y="3198167"/>
            <a:ext cx="1987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Bahnschrift Condensed" panose="020B0502040204020203" pitchFamily="34" charset="0"/>
              </a:rPr>
              <a:t>Incorrect Change</a:t>
            </a:r>
          </a:p>
        </p:txBody>
      </p: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7277F281-93C5-4CB6-850C-B1F7CBE923D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95532" y="2444506"/>
            <a:ext cx="802663" cy="802663"/>
          </a:xfrm>
          <a:prstGeom prst="rect">
            <a:avLst/>
          </a:prstGeom>
        </p:spPr>
      </p:pic>
      <p:pic>
        <p:nvPicPr>
          <p:cNvPr id="18" name="Graphic 17" descr="Volume with solid fill">
            <a:extLst>
              <a:ext uri="{FF2B5EF4-FFF2-40B4-BE49-F238E27FC236}">
                <a16:creationId xmlns:a16="http://schemas.microsoft.com/office/drawing/2014/main" id="{5398C02B-56A3-408B-904F-12D499777F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27647" y="3304835"/>
            <a:ext cx="354998" cy="35499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0ED6D9D-F216-4E9F-8269-7F41F0B5B730}"/>
              </a:ext>
            </a:extLst>
          </p:cNvPr>
          <p:cNvSpPr/>
          <p:nvPr/>
        </p:nvSpPr>
        <p:spPr>
          <a:xfrm>
            <a:off x="6816454" y="408900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CA00A1-2A50-4E17-A56F-F057A31E920C}"/>
              </a:ext>
            </a:extLst>
          </p:cNvPr>
          <p:cNvSpPr txBox="1"/>
          <p:nvPr/>
        </p:nvSpPr>
        <p:spPr>
          <a:xfrm>
            <a:off x="6831101" y="441544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21" name="Picture 20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5072B94F-56F3-4EC7-9021-FB31864619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5747414" y="1529782"/>
            <a:ext cx="5840788" cy="3664311"/>
          </a:xfrm>
          <a:prstGeom prst="rect">
            <a:avLst/>
          </a:prstGeom>
        </p:spPr>
      </p:pic>
      <p:pic>
        <p:nvPicPr>
          <p:cNvPr id="22" name="Graphic 21" descr="Wallet outline">
            <a:extLst>
              <a:ext uri="{FF2B5EF4-FFF2-40B4-BE49-F238E27FC236}">
                <a16:creationId xmlns:a16="http://schemas.microsoft.com/office/drawing/2014/main" id="{11BAC07B-6DFC-4DE4-B5DC-EC0AFFA52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5299" y="188161"/>
            <a:ext cx="3248813" cy="324881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ACDFB60-5DFD-4C01-8B51-D11817851EA7}"/>
              </a:ext>
            </a:extLst>
          </p:cNvPr>
          <p:cNvSpPr txBox="1"/>
          <p:nvPr/>
        </p:nvSpPr>
        <p:spPr>
          <a:xfrm>
            <a:off x="7861563" y="1638964"/>
            <a:ext cx="15291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€22.20</a:t>
            </a:r>
          </a:p>
        </p:txBody>
      </p:sp>
      <p:pic>
        <p:nvPicPr>
          <p:cNvPr id="24" name="Graphic 23" descr="Ecommerce with solid fill">
            <a:extLst>
              <a:ext uri="{FF2B5EF4-FFF2-40B4-BE49-F238E27FC236}">
                <a16:creationId xmlns:a16="http://schemas.microsoft.com/office/drawing/2014/main" id="{981014F8-EE58-47FE-8924-5EB46CA6573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38360" y="3336315"/>
            <a:ext cx="1017376" cy="1017376"/>
          </a:xfrm>
          <a:prstGeom prst="rect">
            <a:avLst/>
          </a:prstGeom>
        </p:spPr>
      </p:pic>
      <p:pic>
        <p:nvPicPr>
          <p:cNvPr id="25" name="Graphic 24" descr="Money with solid fill">
            <a:extLst>
              <a:ext uri="{FF2B5EF4-FFF2-40B4-BE49-F238E27FC236}">
                <a16:creationId xmlns:a16="http://schemas.microsoft.com/office/drawing/2014/main" id="{6685BA3C-3593-4FD5-83EE-DABE9B10D1B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110224" y="3325352"/>
            <a:ext cx="914400" cy="914400"/>
          </a:xfrm>
          <a:prstGeom prst="rect">
            <a:avLst/>
          </a:prstGeom>
        </p:spPr>
      </p:pic>
      <p:pic>
        <p:nvPicPr>
          <p:cNvPr id="26" name="Graphic 25" descr="Coins outline">
            <a:extLst>
              <a:ext uri="{FF2B5EF4-FFF2-40B4-BE49-F238E27FC236}">
                <a16:creationId xmlns:a16="http://schemas.microsoft.com/office/drawing/2014/main" id="{B2FBE55E-E3FA-4492-A6EE-42847FC5D0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60323" y="3436975"/>
            <a:ext cx="816057" cy="816057"/>
          </a:xfrm>
          <a:prstGeom prst="rect">
            <a:avLst/>
          </a:prstGeom>
        </p:spPr>
      </p:pic>
      <p:pic>
        <p:nvPicPr>
          <p:cNvPr id="27" name="Graphic 26" descr="Volume outline">
            <a:extLst>
              <a:ext uri="{FF2B5EF4-FFF2-40B4-BE49-F238E27FC236}">
                <a16:creationId xmlns:a16="http://schemas.microsoft.com/office/drawing/2014/main" id="{B53DC543-E54D-4DAE-A3D3-79DD7B381E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25299" y="5504544"/>
            <a:ext cx="684250" cy="6842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C03420-10AD-4791-8F79-3653FD71CB1F}"/>
              </a:ext>
            </a:extLst>
          </p:cNvPr>
          <p:cNvCxnSpPr/>
          <p:nvPr/>
        </p:nvCxnSpPr>
        <p:spPr>
          <a:xfrm>
            <a:off x="8164034" y="3436975"/>
            <a:ext cx="0" cy="2845357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871085-F8E2-4BC6-980E-AB3613AC1E54}"/>
              </a:ext>
            </a:extLst>
          </p:cNvPr>
          <p:cNvCxnSpPr/>
          <p:nvPr/>
        </p:nvCxnSpPr>
        <p:spPr>
          <a:xfrm>
            <a:off x="9325661" y="3436974"/>
            <a:ext cx="0" cy="2845357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Volume outline">
            <a:extLst>
              <a:ext uri="{FF2B5EF4-FFF2-40B4-BE49-F238E27FC236}">
                <a16:creationId xmlns:a16="http://schemas.microsoft.com/office/drawing/2014/main" id="{ADEAA6FC-CEE7-4DBD-B100-3EA6018114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65277" y="5504544"/>
            <a:ext cx="684250" cy="684250"/>
          </a:xfrm>
          <a:prstGeom prst="rect">
            <a:avLst/>
          </a:prstGeom>
        </p:spPr>
      </p:pic>
      <p:pic>
        <p:nvPicPr>
          <p:cNvPr id="31" name="Graphic 30" descr="Volume outline">
            <a:extLst>
              <a:ext uri="{FF2B5EF4-FFF2-40B4-BE49-F238E27FC236}">
                <a16:creationId xmlns:a16="http://schemas.microsoft.com/office/drawing/2014/main" id="{1D0C64BF-73DB-4DBE-A294-59689B680D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24053" y="5504544"/>
            <a:ext cx="684250" cy="68425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C98C308-E479-447E-A928-8106120A0999}"/>
              </a:ext>
            </a:extLst>
          </p:cNvPr>
          <p:cNvSpPr txBox="1"/>
          <p:nvPr/>
        </p:nvSpPr>
        <p:spPr>
          <a:xfrm>
            <a:off x="7180680" y="4461871"/>
            <a:ext cx="81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Count Money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90CBEC-AA29-447F-84B0-3967BEE04F77}"/>
              </a:ext>
            </a:extLst>
          </p:cNvPr>
          <p:cNvSpPr txBox="1"/>
          <p:nvPr/>
        </p:nvSpPr>
        <p:spPr>
          <a:xfrm>
            <a:off x="8513289" y="4600370"/>
            <a:ext cx="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Pay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D25139-5C69-4E01-BAAA-463028172C1D}"/>
              </a:ext>
            </a:extLst>
          </p:cNvPr>
          <p:cNvSpPr txBox="1"/>
          <p:nvPr/>
        </p:nvSpPr>
        <p:spPr>
          <a:xfrm>
            <a:off x="9556823" y="4461871"/>
            <a:ext cx="81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Check Change</a:t>
            </a:r>
          </a:p>
        </p:txBody>
      </p:sp>
      <p:pic>
        <p:nvPicPr>
          <p:cNvPr id="35" name="Graphic 34" descr="Repeat with solid fill">
            <a:extLst>
              <a:ext uri="{FF2B5EF4-FFF2-40B4-BE49-F238E27FC236}">
                <a16:creationId xmlns:a16="http://schemas.microsoft.com/office/drawing/2014/main" id="{01A3CB3A-CD57-403C-84EC-4ABCDF06B6A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951844" y="459795"/>
            <a:ext cx="585728" cy="58572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ACF935E-A3F2-418E-AA28-9FFBA8C260F3}"/>
              </a:ext>
            </a:extLst>
          </p:cNvPr>
          <p:cNvSpPr txBox="1"/>
          <p:nvPr/>
        </p:nvSpPr>
        <p:spPr>
          <a:xfrm>
            <a:off x="6939762" y="926472"/>
            <a:ext cx="64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Reset</a:t>
            </a:r>
          </a:p>
        </p:txBody>
      </p:sp>
      <p:pic>
        <p:nvPicPr>
          <p:cNvPr id="37" name="Graphic 36" descr="Volume with solid fill">
            <a:extLst>
              <a:ext uri="{FF2B5EF4-FFF2-40B4-BE49-F238E27FC236}">
                <a16:creationId xmlns:a16="http://schemas.microsoft.com/office/drawing/2014/main" id="{D5162098-10C4-47D5-B15F-F800794F7C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28520" y="2390883"/>
            <a:ext cx="387582" cy="38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99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27D9B4-C188-408A-B4A0-DBB0EF3F67CC}"/>
              </a:ext>
            </a:extLst>
          </p:cNvPr>
          <p:cNvSpPr/>
          <p:nvPr/>
        </p:nvSpPr>
        <p:spPr>
          <a:xfrm>
            <a:off x="1170068" y="402891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7AD0D1-46FC-4133-BF9C-D03B4286E0EA}"/>
              </a:ext>
            </a:extLst>
          </p:cNvPr>
          <p:cNvSpPr txBox="1"/>
          <p:nvPr/>
        </p:nvSpPr>
        <p:spPr>
          <a:xfrm>
            <a:off x="1184715" y="435535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A8A1D793-EFD3-4133-991F-0B389F4EF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101028" y="1523773"/>
            <a:ext cx="5840788" cy="3664311"/>
          </a:xfrm>
          <a:prstGeom prst="rect">
            <a:avLst/>
          </a:prstGeom>
        </p:spPr>
      </p:pic>
      <p:pic>
        <p:nvPicPr>
          <p:cNvPr id="5" name="Graphic 4" descr="Wallet outline">
            <a:extLst>
              <a:ext uri="{FF2B5EF4-FFF2-40B4-BE49-F238E27FC236}">
                <a16:creationId xmlns:a16="http://schemas.microsoft.com/office/drawing/2014/main" id="{7AC2F963-4BDF-462A-ACDD-8BF691E5C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9031" y="228974"/>
            <a:ext cx="3248813" cy="32488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B2EDBD-755C-4BD3-9AB7-E7127DDBA1A6}"/>
              </a:ext>
            </a:extLst>
          </p:cNvPr>
          <p:cNvSpPr txBox="1"/>
          <p:nvPr/>
        </p:nvSpPr>
        <p:spPr>
          <a:xfrm>
            <a:off x="2215177" y="1632955"/>
            <a:ext cx="15291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€22.20</a:t>
            </a:r>
          </a:p>
        </p:txBody>
      </p:sp>
      <p:pic>
        <p:nvPicPr>
          <p:cNvPr id="7" name="Graphic 6" descr="Ecommerce with solid fill">
            <a:extLst>
              <a:ext uri="{FF2B5EF4-FFF2-40B4-BE49-F238E27FC236}">
                <a16:creationId xmlns:a16="http://schemas.microsoft.com/office/drawing/2014/main" id="{49105E8C-F7D6-4407-AFC7-8EAB812921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91974" y="3330306"/>
            <a:ext cx="1017376" cy="1017376"/>
          </a:xfrm>
          <a:prstGeom prst="rect">
            <a:avLst/>
          </a:prstGeom>
        </p:spPr>
      </p:pic>
      <p:pic>
        <p:nvPicPr>
          <p:cNvPr id="8" name="Graphic 7" descr="Money with solid fill">
            <a:extLst>
              <a:ext uri="{FF2B5EF4-FFF2-40B4-BE49-F238E27FC236}">
                <a16:creationId xmlns:a16="http://schemas.microsoft.com/office/drawing/2014/main" id="{29BBD152-758B-4935-AD18-ABEDBC119F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3838" y="3319343"/>
            <a:ext cx="914400" cy="914400"/>
          </a:xfrm>
          <a:prstGeom prst="rect">
            <a:avLst/>
          </a:prstGeom>
        </p:spPr>
      </p:pic>
      <p:pic>
        <p:nvPicPr>
          <p:cNvPr id="9" name="Graphic 8" descr="Coins outline">
            <a:extLst>
              <a:ext uri="{FF2B5EF4-FFF2-40B4-BE49-F238E27FC236}">
                <a16:creationId xmlns:a16="http://schemas.microsoft.com/office/drawing/2014/main" id="{D378083F-88B2-4EB2-B587-F4EAC26DF1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13937" y="3430966"/>
            <a:ext cx="816057" cy="816057"/>
          </a:xfrm>
          <a:prstGeom prst="rect">
            <a:avLst/>
          </a:prstGeom>
        </p:spPr>
      </p:pic>
      <p:pic>
        <p:nvPicPr>
          <p:cNvPr id="10" name="Graphic 9" descr="Volume outline">
            <a:extLst>
              <a:ext uri="{FF2B5EF4-FFF2-40B4-BE49-F238E27FC236}">
                <a16:creationId xmlns:a16="http://schemas.microsoft.com/office/drawing/2014/main" id="{BC097979-CF40-4CF3-932E-4C975349E0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78913" y="5498535"/>
            <a:ext cx="684250" cy="6842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0B4B8F-0B2E-4966-BC38-ECA0486C353E}"/>
              </a:ext>
            </a:extLst>
          </p:cNvPr>
          <p:cNvCxnSpPr/>
          <p:nvPr/>
        </p:nvCxnSpPr>
        <p:spPr>
          <a:xfrm>
            <a:off x="2517648" y="3430966"/>
            <a:ext cx="0" cy="2845357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ECE3D0-8565-4249-83E6-1B2AE73E9B86}"/>
              </a:ext>
            </a:extLst>
          </p:cNvPr>
          <p:cNvCxnSpPr/>
          <p:nvPr/>
        </p:nvCxnSpPr>
        <p:spPr>
          <a:xfrm>
            <a:off x="3679275" y="3430965"/>
            <a:ext cx="0" cy="2845357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Volume outline">
            <a:extLst>
              <a:ext uri="{FF2B5EF4-FFF2-40B4-BE49-F238E27FC236}">
                <a16:creationId xmlns:a16="http://schemas.microsoft.com/office/drawing/2014/main" id="{98A640FA-2196-48A6-A493-347E86EE38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18891" y="5498535"/>
            <a:ext cx="684250" cy="684250"/>
          </a:xfrm>
          <a:prstGeom prst="rect">
            <a:avLst/>
          </a:prstGeom>
        </p:spPr>
      </p:pic>
      <p:pic>
        <p:nvPicPr>
          <p:cNvPr id="14" name="Graphic 13" descr="Volume outline">
            <a:extLst>
              <a:ext uri="{FF2B5EF4-FFF2-40B4-BE49-F238E27FC236}">
                <a16:creationId xmlns:a16="http://schemas.microsoft.com/office/drawing/2014/main" id="{ACF439CA-07B8-4C7B-8B27-7152E611DD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77667" y="5498535"/>
            <a:ext cx="684250" cy="6842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AEFE0F7-7D50-4E46-B40B-3FA36FB99469}"/>
              </a:ext>
            </a:extLst>
          </p:cNvPr>
          <p:cNvSpPr txBox="1"/>
          <p:nvPr/>
        </p:nvSpPr>
        <p:spPr>
          <a:xfrm>
            <a:off x="1534294" y="4455862"/>
            <a:ext cx="81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Count Money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F0DFFD-9CD2-46C5-AA29-956AEC5AAABD}"/>
              </a:ext>
            </a:extLst>
          </p:cNvPr>
          <p:cNvSpPr txBox="1"/>
          <p:nvPr/>
        </p:nvSpPr>
        <p:spPr>
          <a:xfrm>
            <a:off x="2866903" y="4594361"/>
            <a:ext cx="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Pay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2AC752-8AE1-4174-A203-5A0AAE2380E8}"/>
              </a:ext>
            </a:extLst>
          </p:cNvPr>
          <p:cNvSpPr txBox="1"/>
          <p:nvPr/>
        </p:nvSpPr>
        <p:spPr>
          <a:xfrm>
            <a:off x="3910437" y="4455862"/>
            <a:ext cx="81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Check Change</a:t>
            </a:r>
          </a:p>
        </p:txBody>
      </p:sp>
      <p:pic>
        <p:nvPicPr>
          <p:cNvPr id="18" name="Graphic 17" descr="Repeat with solid fill">
            <a:extLst>
              <a:ext uri="{FF2B5EF4-FFF2-40B4-BE49-F238E27FC236}">
                <a16:creationId xmlns:a16="http://schemas.microsoft.com/office/drawing/2014/main" id="{082ECBE5-FE99-4578-BA95-629A3D8E87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05458" y="453786"/>
            <a:ext cx="585728" cy="5857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7E2CEBC-AA84-47E1-9CCB-0AA2E01D821F}"/>
              </a:ext>
            </a:extLst>
          </p:cNvPr>
          <p:cNvSpPr txBox="1"/>
          <p:nvPr/>
        </p:nvSpPr>
        <p:spPr>
          <a:xfrm>
            <a:off x="1294576" y="948476"/>
            <a:ext cx="64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Reset</a:t>
            </a:r>
          </a:p>
        </p:txBody>
      </p:sp>
      <p:pic>
        <p:nvPicPr>
          <p:cNvPr id="20" name="Graphic 19" descr="Volume with solid fill">
            <a:extLst>
              <a:ext uri="{FF2B5EF4-FFF2-40B4-BE49-F238E27FC236}">
                <a16:creationId xmlns:a16="http://schemas.microsoft.com/office/drawing/2014/main" id="{E0C5EB66-5385-46EB-AFAD-0AEFBEEC823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882134" y="2384874"/>
            <a:ext cx="387582" cy="38758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F527495-57DD-446C-95D8-381E4750633B}"/>
              </a:ext>
            </a:extLst>
          </p:cNvPr>
          <p:cNvSpPr/>
          <p:nvPr/>
        </p:nvSpPr>
        <p:spPr>
          <a:xfrm>
            <a:off x="6895585" y="402891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580594-1200-46C8-B0B3-4C3006797DAD}"/>
              </a:ext>
            </a:extLst>
          </p:cNvPr>
          <p:cNvSpPr txBox="1"/>
          <p:nvPr/>
        </p:nvSpPr>
        <p:spPr>
          <a:xfrm>
            <a:off x="6910232" y="435535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23" name="Picture 22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BC6BB2DF-B7F1-470C-BEB5-75F2DACB11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85"/>
          <a:stretch/>
        </p:blipFill>
        <p:spPr>
          <a:xfrm rot="5400000">
            <a:off x="5826545" y="1523773"/>
            <a:ext cx="5840788" cy="3664311"/>
          </a:xfrm>
          <a:prstGeom prst="rect">
            <a:avLst/>
          </a:prstGeom>
        </p:spPr>
      </p:pic>
      <p:pic>
        <p:nvPicPr>
          <p:cNvPr id="24" name="Graphic 23" descr="Wallet outline">
            <a:extLst>
              <a:ext uri="{FF2B5EF4-FFF2-40B4-BE49-F238E27FC236}">
                <a16:creationId xmlns:a16="http://schemas.microsoft.com/office/drawing/2014/main" id="{617AA916-8E94-4738-9544-9844E175A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94548" y="228974"/>
            <a:ext cx="3248813" cy="32488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7485C38-A265-4258-9BAF-8584C8013973}"/>
              </a:ext>
            </a:extLst>
          </p:cNvPr>
          <p:cNvSpPr txBox="1"/>
          <p:nvPr/>
        </p:nvSpPr>
        <p:spPr>
          <a:xfrm>
            <a:off x="7940694" y="1632955"/>
            <a:ext cx="15291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€00.00</a:t>
            </a:r>
          </a:p>
        </p:txBody>
      </p:sp>
      <p:pic>
        <p:nvPicPr>
          <p:cNvPr id="26" name="Graphic 25" descr="Ecommerce with solid fill">
            <a:extLst>
              <a:ext uri="{FF2B5EF4-FFF2-40B4-BE49-F238E27FC236}">
                <a16:creationId xmlns:a16="http://schemas.microsoft.com/office/drawing/2014/main" id="{123E186B-8B69-4CD8-AA6F-41FCFECF76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17491" y="3330306"/>
            <a:ext cx="1017376" cy="1017376"/>
          </a:xfrm>
          <a:prstGeom prst="rect">
            <a:avLst/>
          </a:prstGeom>
        </p:spPr>
      </p:pic>
      <p:pic>
        <p:nvPicPr>
          <p:cNvPr id="27" name="Graphic 26" descr="Money with solid fill">
            <a:extLst>
              <a:ext uri="{FF2B5EF4-FFF2-40B4-BE49-F238E27FC236}">
                <a16:creationId xmlns:a16="http://schemas.microsoft.com/office/drawing/2014/main" id="{BF01A935-D2D4-46AE-A7F7-5551609D56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89355" y="3319343"/>
            <a:ext cx="914400" cy="914400"/>
          </a:xfrm>
          <a:prstGeom prst="rect">
            <a:avLst/>
          </a:prstGeom>
        </p:spPr>
      </p:pic>
      <p:pic>
        <p:nvPicPr>
          <p:cNvPr id="28" name="Graphic 27" descr="Coins outline">
            <a:extLst>
              <a:ext uri="{FF2B5EF4-FFF2-40B4-BE49-F238E27FC236}">
                <a16:creationId xmlns:a16="http://schemas.microsoft.com/office/drawing/2014/main" id="{6BF31D04-BF0B-4CCE-A933-AF533C67F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39454" y="3430966"/>
            <a:ext cx="816057" cy="816057"/>
          </a:xfrm>
          <a:prstGeom prst="rect">
            <a:avLst/>
          </a:prstGeom>
        </p:spPr>
      </p:pic>
      <p:pic>
        <p:nvPicPr>
          <p:cNvPr id="29" name="Graphic 28" descr="Volume outline">
            <a:extLst>
              <a:ext uri="{FF2B5EF4-FFF2-40B4-BE49-F238E27FC236}">
                <a16:creationId xmlns:a16="http://schemas.microsoft.com/office/drawing/2014/main" id="{09B6BD07-03E7-42A5-97A1-F556F265C9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04430" y="5498535"/>
            <a:ext cx="684250" cy="6842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C860ACF-AE3B-4471-A9AB-45B79B769BF1}"/>
              </a:ext>
            </a:extLst>
          </p:cNvPr>
          <p:cNvCxnSpPr/>
          <p:nvPr/>
        </p:nvCxnSpPr>
        <p:spPr>
          <a:xfrm>
            <a:off x="8243165" y="3430966"/>
            <a:ext cx="0" cy="2845357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4E7CF8-D05A-4018-B214-710794ED16A4}"/>
              </a:ext>
            </a:extLst>
          </p:cNvPr>
          <p:cNvCxnSpPr/>
          <p:nvPr/>
        </p:nvCxnSpPr>
        <p:spPr>
          <a:xfrm>
            <a:off x="9404792" y="3430965"/>
            <a:ext cx="0" cy="2845357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 descr="Volume outline">
            <a:extLst>
              <a:ext uri="{FF2B5EF4-FFF2-40B4-BE49-F238E27FC236}">
                <a16:creationId xmlns:a16="http://schemas.microsoft.com/office/drawing/2014/main" id="{A6D9CF7B-6A4A-4526-BC00-5C8ACF90D6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44408" y="5498535"/>
            <a:ext cx="684250" cy="684250"/>
          </a:xfrm>
          <a:prstGeom prst="rect">
            <a:avLst/>
          </a:prstGeom>
        </p:spPr>
      </p:pic>
      <p:pic>
        <p:nvPicPr>
          <p:cNvPr id="33" name="Graphic 32" descr="Volume outline">
            <a:extLst>
              <a:ext uri="{FF2B5EF4-FFF2-40B4-BE49-F238E27FC236}">
                <a16:creationId xmlns:a16="http://schemas.microsoft.com/office/drawing/2014/main" id="{7FB282D5-40F6-49FF-9150-5FC0F3FCA7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03184" y="5498535"/>
            <a:ext cx="684250" cy="68425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EEAAFD0-D525-4B11-A395-4FAAB1F49768}"/>
              </a:ext>
            </a:extLst>
          </p:cNvPr>
          <p:cNvSpPr txBox="1"/>
          <p:nvPr/>
        </p:nvSpPr>
        <p:spPr>
          <a:xfrm>
            <a:off x="7259811" y="4455862"/>
            <a:ext cx="81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Count Money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BAACA5-3F16-4D1E-B89A-0BC6CA25406A}"/>
              </a:ext>
            </a:extLst>
          </p:cNvPr>
          <p:cNvSpPr txBox="1"/>
          <p:nvPr/>
        </p:nvSpPr>
        <p:spPr>
          <a:xfrm>
            <a:off x="8592420" y="4594361"/>
            <a:ext cx="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Pay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2606F0-7F85-4B91-8245-DFE43DF86132}"/>
              </a:ext>
            </a:extLst>
          </p:cNvPr>
          <p:cNvSpPr txBox="1"/>
          <p:nvPr/>
        </p:nvSpPr>
        <p:spPr>
          <a:xfrm>
            <a:off x="9635954" y="4455862"/>
            <a:ext cx="81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Check Change</a:t>
            </a:r>
          </a:p>
        </p:txBody>
      </p:sp>
      <p:pic>
        <p:nvPicPr>
          <p:cNvPr id="37" name="Graphic 36" descr="Repeat with solid fill">
            <a:extLst>
              <a:ext uri="{FF2B5EF4-FFF2-40B4-BE49-F238E27FC236}">
                <a16:creationId xmlns:a16="http://schemas.microsoft.com/office/drawing/2014/main" id="{581159AD-2E65-4DF8-BBEC-025D3B20694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30975" y="453786"/>
            <a:ext cx="585728" cy="58572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D1535CA-7D43-45FA-9E15-347B0AD98E4B}"/>
              </a:ext>
            </a:extLst>
          </p:cNvPr>
          <p:cNvSpPr txBox="1"/>
          <p:nvPr/>
        </p:nvSpPr>
        <p:spPr>
          <a:xfrm>
            <a:off x="7018893" y="920463"/>
            <a:ext cx="64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Reset</a:t>
            </a:r>
          </a:p>
        </p:txBody>
      </p:sp>
      <p:pic>
        <p:nvPicPr>
          <p:cNvPr id="39" name="Graphic 38" descr="Volume with solid fill">
            <a:extLst>
              <a:ext uri="{FF2B5EF4-FFF2-40B4-BE49-F238E27FC236}">
                <a16:creationId xmlns:a16="http://schemas.microsoft.com/office/drawing/2014/main" id="{913FAC29-E6BF-44B8-BED2-3C567E7EFE0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607651" y="2384874"/>
            <a:ext cx="387582" cy="387582"/>
          </a:xfrm>
          <a:prstGeom prst="rect">
            <a:avLst/>
          </a:prstGeom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0AE4156-BFCB-461C-8FDB-43DE8715AEF9}"/>
              </a:ext>
            </a:extLst>
          </p:cNvPr>
          <p:cNvSpPr/>
          <p:nvPr/>
        </p:nvSpPr>
        <p:spPr>
          <a:xfrm>
            <a:off x="1305458" y="465542"/>
            <a:ext cx="585728" cy="5622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885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7E6511-0BC1-4A89-863F-FD098D39F575}"/>
              </a:ext>
            </a:extLst>
          </p:cNvPr>
          <p:cNvSpPr txBox="1"/>
          <p:nvPr/>
        </p:nvSpPr>
        <p:spPr>
          <a:xfrm>
            <a:off x="5107224" y="195893"/>
            <a:ext cx="1428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Money 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0F83B5-3A37-4B2D-98BD-57B0FB7CDEAF}"/>
              </a:ext>
            </a:extLst>
          </p:cNvPr>
          <p:cNvSpPr/>
          <p:nvPr/>
        </p:nvSpPr>
        <p:spPr>
          <a:xfrm>
            <a:off x="1827167" y="1197388"/>
            <a:ext cx="1171575" cy="45241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5AA2B-F6B7-4E67-B8D8-C70575D37207}"/>
              </a:ext>
            </a:extLst>
          </p:cNvPr>
          <p:cNvSpPr txBox="1"/>
          <p:nvPr/>
        </p:nvSpPr>
        <p:spPr>
          <a:xfrm>
            <a:off x="1935021" y="1305339"/>
            <a:ext cx="2076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Design document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1246A-E5EB-4B2D-8356-23330419FD26}"/>
              </a:ext>
            </a:extLst>
          </p:cNvPr>
          <p:cNvSpPr txBox="1"/>
          <p:nvPr/>
        </p:nvSpPr>
        <p:spPr>
          <a:xfrm>
            <a:off x="5157550" y="1300486"/>
            <a:ext cx="2076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386C05-39DF-401C-8FA6-5A3CEBABF471}"/>
              </a:ext>
            </a:extLst>
          </p:cNvPr>
          <p:cNvSpPr txBox="1"/>
          <p:nvPr/>
        </p:nvSpPr>
        <p:spPr>
          <a:xfrm>
            <a:off x="8252983" y="1325269"/>
            <a:ext cx="157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Development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C95461-64D0-4FE6-A95B-B73AD796EB2E}"/>
              </a:ext>
            </a:extLst>
          </p:cNvPr>
          <p:cNvSpPr/>
          <p:nvPr/>
        </p:nvSpPr>
        <p:spPr>
          <a:xfrm>
            <a:off x="5024201" y="123573"/>
            <a:ext cx="1171575" cy="45241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A53CB2A-BD3F-4A13-A020-1130272C5174}"/>
              </a:ext>
            </a:extLst>
          </p:cNvPr>
          <p:cNvSpPr/>
          <p:nvPr/>
        </p:nvSpPr>
        <p:spPr>
          <a:xfrm>
            <a:off x="8111397" y="1220781"/>
            <a:ext cx="1171575" cy="45241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DD02CA-82FA-45D0-9AFF-9EBA1356B3EC}"/>
              </a:ext>
            </a:extLst>
          </p:cNvPr>
          <p:cNvSpPr/>
          <p:nvPr/>
        </p:nvSpPr>
        <p:spPr>
          <a:xfrm>
            <a:off x="5024200" y="1197985"/>
            <a:ext cx="1171575" cy="45241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0366190-A161-42C9-A385-0FBC20AA69A6}"/>
              </a:ext>
            </a:extLst>
          </p:cNvPr>
          <p:cNvSpPr/>
          <p:nvPr/>
        </p:nvSpPr>
        <p:spPr>
          <a:xfrm>
            <a:off x="187954" y="4205669"/>
            <a:ext cx="1171575" cy="45241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0FBF12-2105-4FB9-A5F0-8086B7F7F93C}"/>
              </a:ext>
            </a:extLst>
          </p:cNvPr>
          <p:cNvSpPr/>
          <p:nvPr/>
        </p:nvSpPr>
        <p:spPr>
          <a:xfrm>
            <a:off x="1735871" y="4205669"/>
            <a:ext cx="1171575" cy="45241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2F318E8-7AB1-4287-BB44-DD82FA03B8A3}"/>
              </a:ext>
            </a:extLst>
          </p:cNvPr>
          <p:cNvSpPr/>
          <p:nvPr/>
        </p:nvSpPr>
        <p:spPr>
          <a:xfrm>
            <a:off x="3767812" y="4205669"/>
            <a:ext cx="1171575" cy="45241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8391C3-EF98-4D22-97D9-3BD51889F638}"/>
              </a:ext>
            </a:extLst>
          </p:cNvPr>
          <p:cNvSpPr/>
          <p:nvPr/>
        </p:nvSpPr>
        <p:spPr>
          <a:xfrm>
            <a:off x="944355" y="2427430"/>
            <a:ext cx="1171575" cy="45241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DFD36A-E07C-4E92-8586-2CA4C1C588AE}"/>
              </a:ext>
            </a:extLst>
          </p:cNvPr>
          <p:cNvSpPr/>
          <p:nvPr/>
        </p:nvSpPr>
        <p:spPr>
          <a:xfrm>
            <a:off x="2650044" y="2427430"/>
            <a:ext cx="1171575" cy="45241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4CEBF2-BEFE-4AFE-ACF4-7B42D4CA0B60}"/>
              </a:ext>
            </a:extLst>
          </p:cNvPr>
          <p:cNvSpPr txBox="1"/>
          <p:nvPr/>
        </p:nvSpPr>
        <p:spPr>
          <a:xfrm>
            <a:off x="2781427" y="2540924"/>
            <a:ext cx="922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Requirements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BCE6A6-299C-4902-8020-07BFFC6A5071}"/>
              </a:ext>
            </a:extLst>
          </p:cNvPr>
          <p:cNvSpPr txBox="1"/>
          <p:nvPr/>
        </p:nvSpPr>
        <p:spPr>
          <a:xfrm>
            <a:off x="944355" y="2536647"/>
            <a:ext cx="1289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 Case Diagrams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D2FED3-6604-4572-A485-B69160C844D0}"/>
              </a:ext>
            </a:extLst>
          </p:cNvPr>
          <p:cNvSpPr txBox="1"/>
          <p:nvPr/>
        </p:nvSpPr>
        <p:spPr>
          <a:xfrm>
            <a:off x="187954" y="4308768"/>
            <a:ext cx="1171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Sequence diagram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830947-7FF9-4BE3-BC7D-BC81F965A136}"/>
              </a:ext>
            </a:extLst>
          </p:cNvPr>
          <p:cNvSpPr txBox="1"/>
          <p:nvPr/>
        </p:nvSpPr>
        <p:spPr>
          <a:xfrm>
            <a:off x="5803900" y="3524250"/>
            <a:ext cx="849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F0198A-2E2A-4D1D-AF14-3EE951FD7E2E}"/>
              </a:ext>
            </a:extLst>
          </p:cNvPr>
          <p:cNvSpPr txBox="1"/>
          <p:nvPr/>
        </p:nvSpPr>
        <p:spPr>
          <a:xfrm>
            <a:off x="1833992" y="4307924"/>
            <a:ext cx="1060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Case diagram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3A89CB-9E33-42B7-A91C-F5CEDBA499F7}"/>
              </a:ext>
            </a:extLst>
          </p:cNvPr>
          <p:cNvSpPr txBox="1"/>
          <p:nvPr/>
        </p:nvSpPr>
        <p:spPr>
          <a:xfrm>
            <a:off x="3852624" y="4316029"/>
            <a:ext cx="1171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GUI Prototype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F68452-9F25-4276-BE31-DBF1390BDF55}"/>
              </a:ext>
            </a:extLst>
          </p:cNvPr>
          <p:cNvSpPr txBox="1"/>
          <p:nvPr/>
        </p:nvSpPr>
        <p:spPr>
          <a:xfrm>
            <a:off x="6195775" y="4316028"/>
            <a:ext cx="1210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Database design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C580C94-7805-4421-93B6-EE82CAE7F4D5}"/>
              </a:ext>
            </a:extLst>
          </p:cNvPr>
          <p:cNvSpPr/>
          <p:nvPr/>
        </p:nvSpPr>
        <p:spPr>
          <a:xfrm>
            <a:off x="6077120" y="4210330"/>
            <a:ext cx="1171575" cy="45241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99A044-7A79-49EE-89ED-B0C45486389C}"/>
              </a:ext>
            </a:extLst>
          </p:cNvPr>
          <p:cNvSpPr txBox="1"/>
          <p:nvPr/>
        </p:nvSpPr>
        <p:spPr>
          <a:xfrm>
            <a:off x="4573156" y="2524559"/>
            <a:ext cx="1730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Question plan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6A1EDEC-AB46-49ED-A41E-E2F4552BE232}"/>
              </a:ext>
            </a:extLst>
          </p:cNvPr>
          <p:cNvSpPr/>
          <p:nvPr/>
        </p:nvSpPr>
        <p:spPr>
          <a:xfrm>
            <a:off x="4438412" y="2427753"/>
            <a:ext cx="1171575" cy="45241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128864-61D6-462B-A497-2D468E22FDBF}"/>
              </a:ext>
            </a:extLst>
          </p:cNvPr>
          <p:cNvSpPr txBox="1"/>
          <p:nvPr/>
        </p:nvSpPr>
        <p:spPr>
          <a:xfrm>
            <a:off x="6171423" y="2524559"/>
            <a:ext cx="1171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Logo/colour plan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50EF7D2-CD93-4378-89E0-177883B86ED9}"/>
              </a:ext>
            </a:extLst>
          </p:cNvPr>
          <p:cNvSpPr/>
          <p:nvPr/>
        </p:nvSpPr>
        <p:spPr>
          <a:xfrm>
            <a:off x="6062425" y="2427753"/>
            <a:ext cx="1171575" cy="45241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FE6D59D-C91D-433A-9B73-55E9763F527E}"/>
              </a:ext>
            </a:extLst>
          </p:cNvPr>
          <p:cNvSpPr/>
          <p:nvPr/>
        </p:nvSpPr>
        <p:spPr>
          <a:xfrm>
            <a:off x="9769823" y="2384005"/>
            <a:ext cx="1171575" cy="45241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E95FCC-3E10-4B04-928D-0B8D75F94CCC}"/>
              </a:ext>
            </a:extLst>
          </p:cNvPr>
          <p:cNvSpPr txBox="1"/>
          <p:nvPr/>
        </p:nvSpPr>
        <p:spPr>
          <a:xfrm>
            <a:off x="10128470" y="2461176"/>
            <a:ext cx="907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GUI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6D13D7-2FE2-494A-A038-5045A4C7E2AB}"/>
              </a:ext>
            </a:extLst>
          </p:cNvPr>
          <p:cNvSpPr txBox="1"/>
          <p:nvPr/>
        </p:nvSpPr>
        <p:spPr>
          <a:xfrm>
            <a:off x="8189483" y="4308768"/>
            <a:ext cx="1638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Android Studio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195DEA-D56B-45E0-95F0-8AD5B712D3A6}"/>
              </a:ext>
            </a:extLst>
          </p:cNvPr>
          <p:cNvSpPr txBox="1"/>
          <p:nvPr/>
        </p:nvSpPr>
        <p:spPr>
          <a:xfrm>
            <a:off x="8221233" y="2505608"/>
            <a:ext cx="1111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Feature Plan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8DC9AB-6781-4588-8024-A104DA140A3A}"/>
              </a:ext>
            </a:extLst>
          </p:cNvPr>
          <p:cNvSpPr txBox="1"/>
          <p:nvPr/>
        </p:nvSpPr>
        <p:spPr>
          <a:xfrm>
            <a:off x="10048462" y="4273713"/>
            <a:ext cx="959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Coding Plan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1A3527-644B-476D-8A5E-C10324B0258E}"/>
              </a:ext>
            </a:extLst>
          </p:cNvPr>
          <p:cNvSpPr txBox="1"/>
          <p:nvPr/>
        </p:nvSpPr>
        <p:spPr>
          <a:xfrm>
            <a:off x="8221233" y="5390998"/>
            <a:ext cx="1171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Testing Plan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BDFB096-9C0E-4B2C-8C72-3A7DE74CB347}"/>
              </a:ext>
            </a:extLst>
          </p:cNvPr>
          <p:cNvSpPr/>
          <p:nvPr/>
        </p:nvSpPr>
        <p:spPr>
          <a:xfrm>
            <a:off x="8111397" y="5306522"/>
            <a:ext cx="1171575" cy="45241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54D3953-DD6C-4206-88F8-F39679DB6A4C}"/>
              </a:ext>
            </a:extLst>
          </p:cNvPr>
          <p:cNvSpPr/>
          <p:nvPr/>
        </p:nvSpPr>
        <p:spPr>
          <a:xfrm>
            <a:off x="9836801" y="4205669"/>
            <a:ext cx="1171575" cy="45241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E2EDA34-DE64-44A7-8F44-C3A72AF6E082}"/>
              </a:ext>
            </a:extLst>
          </p:cNvPr>
          <p:cNvSpPr/>
          <p:nvPr/>
        </p:nvSpPr>
        <p:spPr>
          <a:xfrm>
            <a:off x="8112235" y="2402510"/>
            <a:ext cx="1171575" cy="45241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42A4155-7381-4BDA-94C2-63462DDE8993}"/>
              </a:ext>
            </a:extLst>
          </p:cNvPr>
          <p:cNvSpPr/>
          <p:nvPr/>
        </p:nvSpPr>
        <p:spPr>
          <a:xfrm>
            <a:off x="8111397" y="4205670"/>
            <a:ext cx="1171575" cy="45241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41BF571-E233-4E39-B37E-97E8363D0788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5609988" y="575991"/>
            <a:ext cx="1" cy="621994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F6864961-AFFA-41E2-B29D-EFF5599850E6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 rot="5400000">
            <a:off x="3700774" y="-711828"/>
            <a:ext cx="621397" cy="3197034"/>
          </a:xfrm>
          <a:prstGeom prst="bentConnector3">
            <a:avLst/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31A94EA-4992-42A0-BD95-74B5872A7DC3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16200000" flipH="1">
            <a:off x="6831192" y="-645212"/>
            <a:ext cx="644790" cy="3087196"/>
          </a:xfrm>
          <a:prstGeom prst="bentConnector3">
            <a:avLst>
              <a:gd name="adj1" fmla="val 50000"/>
            </a:avLst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CA6D5947-7E81-465C-BA0B-0E0CC045673A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 rot="5400000">
            <a:off x="1582737" y="1597212"/>
            <a:ext cx="777624" cy="882812"/>
          </a:xfrm>
          <a:prstGeom prst="bentConnector3">
            <a:avLst>
              <a:gd name="adj1" fmla="val 50000"/>
            </a:avLst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D863AB08-D4D8-410C-BC78-386710527467}"/>
              </a:ext>
            </a:extLst>
          </p:cNvPr>
          <p:cNvCxnSpPr>
            <a:cxnSpLocks/>
            <a:stCxn id="18" idx="0"/>
            <a:endCxn id="5" idx="2"/>
          </p:cNvCxnSpPr>
          <p:nvPr/>
        </p:nvCxnSpPr>
        <p:spPr>
          <a:xfrm rot="16200000" flipV="1">
            <a:off x="2435582" y="1627179"/>
            <a:ext cx="777624" cy="822877"/>
          </a:xfrm>
          <a:prstGeom prst="bentConnector3">
            <a:avLst/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8DE5B6B1-14B7-41AB-9B29-C55E4DC1381D}"/>
              </a:ext>
            </a:extLst>
          </p:cNvPr>
          <p:cNvCxnSpPr>
            <a:cxnSpLocks/>
            <a:stCxn id="13" idx="2"/>
            <a:endCxn id="32" idx="0"/>
          </p:cNvCxnSpPr>
          <p:nvPr/>
        </p:nvCxnSpPr>
        <p:spPr>
          <a:xfrm rot="5400000">
            <a:off x="4928419" y="1746184"/>
            <a:ext cx="777350" cy="585788"/>
          </a:xfrm>
          <a:prstGeom prst="bentConnector3">
            <a:avLst>
              <a:gd name="adj1" fmla="val 50000"/>
            </a:avLst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27EB1942-E30D-4306-AEDB-33A7A2ABBEE0}"/>
              </a:ext>
            </a:extLst>
          </p:cNvPr>
          <p:cNvCxnSpPr>
            <a:cxnSpLocks/>
            <a:stCxn id="13" idx="2"/>
            <a:endCxn id="34" idx="0"/>
          </p:cNvCxnSpPr>
          <p:nvPr/>
        </p:nvCxnSpPr>
        <p:spPr>
          <a:xfrm rot="16200000" flipH="1">
            <a:off x="5740425" y="1519965"/>
            <a:ext cx="777350" cy="1038225"/>
          </a:xfrm>
          <a:prstGeom prst="bentConnector3">
            <a:avLst>
              <a:gd name="adj1" fmla="val 50000"/>
            </a:avLst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4B2A2EC1-BCF6-4536-A527-56485B78320D}"/>
              </a:ext>
            </a:extLst>
          </p:cNvPr>
          <p:cNvCxnSpPr>
            <a:cxnSpLocks/>
            <a:stCxn id="32" idx="2"/>
            <a:endCxn id="16" idx="0"/>
          </p:cNvCxnSpPr>
          <p:nvPr/>
        </p:nvCxnSpPr>
        <p:spPr>
          <a:xfrm rot="5400000">
            <a:off x="4026151" y="3207620"/>
            <a:ext cx="1325498" cy="670600"/>
          </a:xfrm>
          <a:prstGeom prst="bentConnector3">
            <a:avLst>
              <a:gd name="adj1" fmla="val 50000"/>
            </a:avLst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8BD05CDC-96D5-4193-A372-2B667A4292A9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 rot="16200000" flipH="1">
            <a:off x="3131806" y="2983874"/>
            <a:ext cx="1325821" cy="1117768"/>
          </a:xfrm>
          <a:prstGeom prst="bentConnector3">
            <a:avLst>
              <a:gd name="adj1" fmla="val 50000"/>
            </a:avLst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D3B41B1-BC67-496B-8BC1-D2AED2AD411B}"/>
              </a:ext>
            </a:extLst>
          </p:cNvPr>
          <p:cNvCxnSpPr>
            <a:cxnSpLocks/>
            <a:stCxn id="18" idx="2"/>
            <a:endCxn id="15" idx="0"/>
          </p:cNvCxnSpPr>
          <p:nvPr/>
        </p:nvCxnSpPr>
        <p:spPr>
          <a:xfrm rot="5400000">
            <a:off x="2115836" y="3085672"/>
            <a:ext cx="1325821" cy="914173"/>
          </a:xfrm>
          <a:prstGeom prst="bentConnector3">
            <a:avLst>
              <a:gd name="adj1" fmla="val 50000"/>
            </a:avLst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000DFD38-62AB-4014-8519-6906280A4C2C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 rot="5400000">
            <a:off x="489033" y="3164558"/>
            <a:ext cx="1325821" cy="756401"/>
          </a:xfrm>
          <a:prstGeom prst="bentConnector3">
            <a:avLst>
              <a:gd name="adj1" fmla="val 50000"/>
            </a:avLst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44421F5E-90CF-4AF6-A44B-9724168D70EA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rot="16200000" flipH="1">
            <a:off x="1262991" y="3147000"/>
            <a:ext cx="1325821" cy="791516"/>
          </a:xfrm>
          <a:prstGeom prst="bentConnector3">
            <a:avLst>
              <a:gd name="adj1" fmla="val 50000"/>
            </a:avLst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435A295E-7613-43B4-A5EA-5E81641031CF}"/>
              </a:ext>
            </a:extLst>
          </p:cNvPr>
          <p:cNvCxnSpPr>
            <a:cxnSpLocks/>
            <a:stCxn id="32" idx="2"/>
            <a:endCxn id="30" idx="0"/>
          </p:cNvCxnSpPr>
          <p:nvPr/>
        </p:nvCxnSpPr>
        <p:spPr>
          <a:xfrm rot="16200000" flipH="1">
            <a:off x="5178475" y="2725896"/>
            <a:ext cx="1330159" cy="1638708"/>
          </a:xfrm>
          <a:prstGeom prst="bentConnector3">
            <a:avLst>
              <a:gd name="adj1" fmla="val 50000"/>
            </a:avLst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53459CE1-6F1E-44EA-AEC1-8ABAAE93D138}"/>
              </a:ext>
            </a:extLst>
          </p:cNvPr>
          <p:cNvCxnSpPr>
            <a:cxnSpLocks/>
            <a:stCxn id="34" idx="2"/>
            <a:endCxn id="30" idx="0"/>
          </p:cNvCxnSpPr>
          <p:nvPr/>
        </p:nvCxnSpPr>
        <p:spPr>
          <a:xfrm rot="16200000" flipH="1">
            <a:off x="5990481" y="3537902"/>
            <a:ext cx="1330159" cy="14695"/>
          </a:xfrm>
          <a:prstGeom prst="bentConnector3">
            <a:avLst>
              <a:gd name="adj1" fmla="val 50000"/>
            </a:avLst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ACAE6C87-475F-4CC7-977C-FEA4A7220F42}"/>
              </a:ext>
            </a:extLst>
          </p:cNvPr>
          <p:cNvCxnSpPr>
            <a:cxnSpLocks/>
            <a:stCxn id="12" idx="2"/>
            <a:endCxn id="43" idx="0"/>
          </p:cNvCxnSpPr>
          <p:nvPr/>
        </p:nvCxnSpPr>
        <p:spPr>
          <a:xfrm rot="16200000" flipH="1">
            <a:off x="8332949" y="2037435"/>
            <a:ext cx="729311" cy="838"/>
          </a:xfrm>
          <a:prstGeom prst="bentConnector3">
            <a:avLst>
              <a:gd name="adj1" fmla="val 50000"/>
            </a:avLst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66338719-B7CB-43D4-84B5-A1216E2F682B}"/>
              </a:ext>
            </a:extLst>
          </p:cNvPr>
          <p:cNvCxnSpPr>
            <a:cxnSpLocks/>
            <a:stCxn id="12" idx="2"/>
            <a:endCxn id="35" idx="0"/>
          </p:cNvCxnSpPr>
          <p:nvPr/>
        </p:nvCxnSpPr>
        <p:spPr>
          <a:xfrm rot="16200000" flipH="1">
            <a:off x="9170995" y="1199389"/>
            <a:ext cx="710806" cy="1658426"/>
          </a:xfrm>
          <a:prstGeom prst="bentConnector3">
            <a:avLst>
              <a:gd name="adj1" fmla="val 50000"/>
            </a:avLst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C9216421-122B-4C1B-87F6-BF0FB0B4E673}"/>
              </a:ext>
            </a:extLst>
          </p:cNvPr>
          <p:cNvCxnSpPr>
            <a:cxnSpLocks/>
            <a:stCxn id="43" idx="2"/>
            <a:endCxn id="30" idx="0"/>
          </p:cNvCxnSpPr>
          <p:nvPr/>
        </p:nvCxnSpPr>
        <p:spPr>
          <a:xfrm rot="5400000">
            <a:off x="7002765" y="2515072"/>
            <a:ext cx="1355402" cy="2035115"/>
          </a:xfrm>
          <a:prstGeom prst="bentConnector3">
            <a:avLst>
              <a:gd name="adj1" fmla="val 50000"/>
            </a:avLst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B663D725-1B68-4E77-AF87-45256DDFB1A2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 rot="5400000">
            <a:off x="8022233" y="3529880"/>
            <a:ext cx="1350742" cy="838"/>
          </a:xfrm>
          <a:prstGeom prst="bentConnector3">
            <a:avLst>
              <a:gd name="adj1" fmla="val 50000"/>
            </a:avLst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798D5A77-26BE-41E5-8466-F41D12D06DCE}"/>
              </a:ext>
            </a:extLst>
          </p:cNvPr>
          <p:cNvCxnSpPr>
            <a:cxnSpLocks/>
            <a:stCxn id="35" idx="2"/>
            <a:endCxn id="42" idx="0"/>
          </p:cNvCxnSpPr>
          <p:nvPr/>
        </p:nvCxnSpPr>
        <p:spPr>
          <a:xfrm rot="16200000" flipH="1">
            <a:off x="9704477" y="3487557"/>
            <a:ext cx="1369246" cy="66978"/>
          </a:xfrm>
          <a:prstGeom prst="bentConnector3">
            <a:avLst>
              <a:gd name="adj1" fmla="val 50000"/>
            </a:avLst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C122911C-C46D-4F12-ACBC-D55AA7027844}"/>
              </a:ext>
            </a:extLst>
          </p:cNvPr>
          <p:cNvCxnSpPr>
            <a:cxnSpLocks/>
            <a:stCxn id="35" idx="2"/>
            <a:endCxn id="44" idx="0"/>
          </p:cNvCxnSpPr>
          <p:nvPr/>
        </p:nvCxnSpPr>
        <p:spPr>
          <a:xfrm rot="5400000">
            <a:off x="8841775" y="2691833"/>
            <a:ext cx="1369247" cy="1658426"/>
          </a:xfrm>
          <a:prstGeom prst="bentConnector3">
            <a:avLst>
              <a:gd name="adj1" fmla="val 50000"/>
            </a:avLst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384BABC5-F90B-416C-A37C-6AB8CDB7CE08}"/>
              </a:ext>
            </a:extLst>
          </p:cNvPr>
          <p:cNvCxnSpPr>
            <a:cxnSpLocks/>
            <a:stCxn id="44" idx="2"/>
            <a:endCxn id="41" idx="0"/>
          </p:cNvCxnSpPr>
          <p:nvPr/>
        </p:nvCxnSpPr>
        <p:spPr>
          <a:xfrm rot="5400000">
            <a:off x="8372968" y="4982305"/>
            <a:ext cx="648434" cy="12700"/>
          </a:xfrm>
          <a:prstGeom prst="bentConnector3">
            <a:avLst>
              <a:gd name="adj1" fmla="val 50000"/>
            </a:avLst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AB99AC88-8213-4DAE-BBC4-011F83604763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>
          <a:xfrm rot="5400000">
            <a:off x="9235670" y="4119602"/>
            <a:ext cx="648435" cy="1725404"/>
          </a:xfrm>
          <a:prstGeom prst="bentConnector3">
            <a:avLst>
              <a:gd name="adj1" fmla="val 50000"/>
            </a:avLst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5F673875-10B3-453C-89E1-9BB3B4C99A2B}"/>
              </a:ext>
            </a:extLst>
          </p:cNvPr>
          <p:cNvSpPr txBox="1"/>
          <p:nvPr/>
        </p:nvSpPr>
        <p:spPr>
          <a:xfrm>
            <a:off x="3898900" y="5637219"/>
            <a:ext cx="183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165888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BDA035-46B7-412E-B011-E7223C157AB7}"/>
              </a:ext>
            </a:extLst>
          </p:cNvPr>
          <p:cNvSpPr/>
          <p:nvPr/>
        </p:nvSpPr>
        <p:spPr>
          <a:xfrm>
            <a:off x="1045782" y="432896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68668D-D98C-4B17-9871-DFA30FCDE7A8}"/>
              </a:ext>
            </a:extLst>
          </p:cNvPr>
          <p:cNvSpPr/>
          <p:nvPr/>
        </p:nvSpPr>
        <p:spPr>
          <a:xfrm>
            <a:off x="1834896" y="2980944"/>
            <a:ext cx="2206752" cy="32918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86B4EC-6BC9-465D-9050-FD8D8B8896E4}"/>
              </a:ext>
            </a:extLst>
          </p:cNvPr>
          <p:cNvSpPr/>
          <p:nvPr/>
        </p:nvSpPr>
        <p:spPr>
          <a:xfrm>
            <a:off x="1834896" y="3701287"/>
            <a:ext cx="2206752" cy="32918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11A1FF-8839-4E79-8A2D-FF1677199B6F}"/>
              </a:ext>
            </a:extLst>
          </p:cNvPr>
          <p:cNvSpPr txBox="1"/>
          <p:nvPr/>
        </p:nvSpPr>
        <p:spPr>
          <a:xfrm>
            <a:off x="2535936" y="2533569"/>
            <a:ext cx="1200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Login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C80BD3-73B2-44C1-BEE7-B129DB494F32}"/>
              </a:ext>
            </a:extLst>
          </p:cNvPr>
          <p:cNvSpPr txBox="1"/>
          <p:nvPr/>
        </p:nvSpPr>
        <p:spPr>
          <a:xfrm>
            <a:off x="2566416" y="4743801"/>
            <a:ext cx="1200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</a:rPr>
              <a:t>Login</a:t>
            </a:r>
          </a:p>
        </p:txBody>
      </p:sp>
      <p:sp>
        <p:nvSpPr>
          <p:cNvPr id="9" name="Rectangle 8">
            <a:hlinkClick r:id="rId2" action="ppaction://hlinksldjump"/>
            <a:extLst>
              <a:ext uri="{FF2B5EF4-FFF2-40B4-BE49-F238E27FC236}">
                <a16:creationId xmlns:a16="http://schemas.microsoft.com/office/drawing/2014/main" id="{2DB68098-7B0B-496E-AAFD-F165EB71389E}"/>
              </a:ext>
            </a:extLst>
          </p:cNvPr>
          <p:cNvSpPr/>
          <p:nvPr/>
        </p:nvSpPr>
        <p:spPr>
          <a:xfrm>
            <a:off x="1366266" y="4658999"/>
            <a:ext cx="3144012" cy="5126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CDC5C1-EF9D-4036-AD6F-3A6E4994A444}"/>
              </a:ext>
            </a:extLst>
          </p:cNvPr>
          <p:cNvSpPr txBox="1"/>
          <p:nvPr/>
        </p:nvSpPr>
        <p:spPr>
          <a:xfrm>
            <a:off x="2566416" y="4716098"/>
            <a:ext cx="90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E4611E-19E1-498D-BE92-B16B9DE93AED}"/>
              </a:ext>
            </a:extLst>
          </p:cNvPr>
          <p:cNvSpPr txBox="1"/>
          <p:nvPr/>
        </p:nvSpPr>
        <p:spPr>
          <a:xfrm>
            <a:off x="2054352" y="3018481"/>
            <a:ext cx="1889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User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720900-3FB4-4389-A67F-CF1271EFF1A4}"/>
              </a:ext>
            </a:extLst>
          </p:cNvPr>
          <p:cNvSpPr txBox="1"/>
          <p:nvPr/>
        </p:nvSpPr>
        <p:spPr>
          <a:xfrm>
            <a:off x="2054352" y="3735074"/>
            <a:ext cx="883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Password</a:t>
            </a:r>
          </a:p>
        </p:txBody>
      </p:sp>
      <p:pic>
        <p:nvPicPr>
          <p:cNvPr id="13" name="Picture 2" descr="Image result for lock icon">
            <a:extLst>
              <a:ext uri="{FF2B5EF4-FFF2-40B4-BE49-F238E27FC236}">
                <a16:creationId xmlns:a16="http://schemas.microsoft.com/office/drawing/2014/main" id="{9FD1085B-533F-4380-93FA-D52705786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570" y="3766057"/>
            <a:ext cx="199643" cy="19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user icon">
            <a:extLst>
              <a:ext uri="{FF2B5EF4-FFF2-40B4-BE49-F238E27FC236}">
                <a16:creationId xmlns:a16="http://schemas.microsoft.com/office/drawing/2014/main" id="{DACD7A00-5323-44EF-9F15-54545965C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240" y="3060755"/>
            <a:ext cx="176261" cy="17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Image result for tick box">
            <a:extLst>
              <a:ext uri="{FF2B5EF4-FFF2-40B4-BE49-F238E27FC236}">
                <a16:creationId xmlns:a16="http://schemas.microsoft.com/office/drawing/2014/main" id="{8F3C28A0-F94D-47F3-ABA0-74208EBAC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579" y="4133960"/>
            <a:ext cx="147982" cy="14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42B9A7E-11BD-46F0-966D-88C658F98355}"/>
              </a:ext>
            </a:extLst>
          </p:cNvPr>
          <p:cNvSpPr txBox="1"/>
          <p:nvPr/>
        </p:nvSpPr>
        <p:spPr>
          <a:xfrm>
            <a:off x="1893570" y="4107924"/>
            <a:ext cx="8509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/>
              <a:t>Remember 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61C3C5-0544-47AB-9B34-FF97F97726E4}"/>
              </a:ext>
            </a:extLst>
          </p:cNvPr>
          <p:cNvSpPr txBox="1"/>
          <p:nvPr/>
        </p:nvSpPr>
        <p:spPr>
          <a:xfrm>
            <a:off x="3592357" y="4106016"/>
            <a:ext cx="5730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/>
              <a:t>Register?</a:t>
            </a:r>
          </a:p>
        </p:txBody>
      </p:sp>
      <p:pic>
        <p:nvPicPr>
          <p:cNvPr id="18" name="Picture 8" descr="Image result for volume button icon">
            <a:extLst>
              <a:ext uri="{FF2B5EF4-FFF2-40B4-BE49-F238E27FC236}">
                <a16:creationId xmlns:a16="http://schemas.microsoft.com/office/drawing/2014/main" id="{AFCB7D33-8BD1-4AF6-9F33-0177F9B20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992" y="2980944"/>
            <a:ext cx="329184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Image result for volume button icon">
            <a:extLst>
              <a:ext uri="{FF2B5EF4-FFF2-40B4-BE49-F238E27FC236}">
                <a16:creationId xmlns:a16="http://schemas.microsoft.com/office/drawing/2014/main" id="{89BB8C30-8FA1-4C7B-B92E-07FE28735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992" y="3700766"/>
            <a:ext cx="329184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A428F509-B538-47C6-B311-BA42422FD3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14" y="468675"/>
            <a:ext cx="3672522" cy="151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30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CE0FA48-A44E-492D-A2DB-83ED09350919}"/>
              </a:ext>
            </a:extLst>
          </p:cNvPr>
          <p:cNvSpPr/>
          <p:nvPr/>
        </p:nvSpPr>
        <p:spPr>
          <a:xfrm>
            <a:off x="1106742" y="487760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EB976154-C555-4940-802B-941232842E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" b="79216"/>
          <a:stretch/>
        </p:blipFill>
        <p:spPr bwMode="auto">
          <a:xfrm>
            <a:off x="1194816" y="530432"/>
            <a:ext cx="3590544" cy="1200832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Image result for wallet icon">
            <a:hlinkClick r:id="rId3" action="ppaction://hlinksldjump"/>
            <a:extLst>
              <a:ext uri="{FF2B5EF4-FFF2-40B4-BE49-F238E27FC236}">
                <a16:creationId xmlns:a16="http://schemas.microsoft.com/office/drawing/2014/main" id="{C157A9F2-0379-4B19-ABDA-CC40240D3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673" y="3921920"/>
            <a:ext cx="1972056" cy="197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2" descr="Image result for camera icon">
            <a:hlinkClick r:id="rId5" action="ppaction://hlinksldjump"/>
            <a:extLst>
              <a:ext uri="{FF2B5EF4-FFF2-40B4-BE49-F238E27FC236}">
                <a16:creationId xmlns:a16="http://schemas.microsoft.com/office/drawing/2014/main" id="{1F11179E-CE3E-4DEC-AA27-16DCDD904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995" y="2029590"/>
            <a:ext cx="1492186" cy="149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>
            <a:extLst>
              <a:ext uri="{FF2B5EF4-FFF2-40B4-BE49-F238E27FC236}">
                <a16:creationId xmlns:a16="http://schemas.microsoft.com/office/drawing/2014/main" id="{AA223E6C-2327-450E-B71D-0774F70CF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44" y="530432"/>
            <a:ext cx="2918476" cy="120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Wallet outline">
            <a:extLst>
              <a:ext uri="{FF2B5EF4-FFF2-40B4-BE49-F238E27FC236}">
                <a16:creationId xmlns:a16="http://schemas.microsoft.com/office/drawing/2014/main" id="{67E60AE4-218C-4248-A1C4-E6F2A1828A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7293" y="628262"/>
            <a:ext cx="706501" cy="70650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4F24C6C-6152-4477-8F5D-4DDBE48F05AC}"/>
              </a:ext>
            </a:extLst>
          </p:cNvPr>
          <p:cNvSpPr txBox="1"/>
          <p:nvPr/>
        </p:nvSpPr>
        <p:spPr>
          <a:xfrm>
            <a:off x="4101375" y="900016"/>
            <a:ext cx="94858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€17.30</a:t>
            </a:r>
          </a:p>
        </p:txBody>
      </p:sp>
      <p:pic>
        <p:nvPicPr>
          <p:cNvPr id="2056" name="Picture 8" descr="Image result for volume button icon">
            <a:extLst>
              <a:ext uri="{FF2B5EF4-FFF2-40B4-BE49-F238E27FC236}">
                <a16:creationId xmlns:a16="http://schemas.microsoft.com/office/drawing/2014/main" id="{B1EBEF68-5730-4F0F-A73A-52937F9C1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967" y="3415762"/>
            <a:ext cx="416242" cy="4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Image result for volume button icon">
            <a:extLst>
              <a:ext uri="{FF2B5EF4-FFF2-40B4-BE49-F238E27FC236}">
                <a16:creationId xmlns:a16="http://schemas.microsoft.com/office/drawing/2014/main" id="{CCFA487D-BA89-447E-8F4E-30EEFEEA1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967" y="5775771"/>
            <a:ext cx="416242" cy="4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Graphic 30" descr="Volume outline">
            <a:extLst>
              <a:ext uri="{FF2B5EF4-FFF2-40B4-BE49-F238E27FC236}">
                <a16:creationId xmlns:a16="http://schemas.microsoft.com/office/drawing/2014/main" id="{EAD8C867-812F-443F-AF88-C4E1BA1D3E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80011" y="1284765"/>
            <a:ext cx="295656" cy="29565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BD259A9-3546-4F14-B451-02231A9852D7}"/>
              </a:ext>
            </a:extLst>
          </p:cNvPr>
          <p:cNvSpPr/>
          <p:nvPr/>
        </p:nvSpPr>
        <p:spPr>
          <a:xfrm>
            <a:off x="6849174" y="487760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6D6ABD25-16D6-4DB9-A5FD-0561A5F8FA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" b="79216"/>
          <a:stretch/>
        </p:blipFill>
        <p:spPr bwMode="auto">
          <a:xfrm>
            <a:off x="6937248" y="530432"/>
            <a:ext cx="3590544" cy="1200832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Image result for wallet icon">
            <a:extLst>
              <a:ext uri="{FF2B5EF4-FFF2-40B4-BE49-F238E27FC236}">
                <a16:creationId xmlns:a16="http://schemas.microsoft.com/office/drawing/2014/main" id="{CF7C1899-4A63-43D9-9338-FB8858CB9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555" y="4005978"/>
            <a:ext cx="1537580" cy="153758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Image result for camera icon">
            <a:extLst>
              <a:ext uri="{FF2B5EF4-FFF2-40B4-BE49-F238E27FC236}">
                <a16:creationId xmlns:a16="http://schemas.microsoft.com/office/drawing/2014/main" id="{295B7330-0B4F-42EF-9B8C-C57073F3B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567" y="2015035"/>
            <a:ext cx="1492186" cy="1492186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>
            <a:extLst>
              <a:ext uri="{FF2B5EF4-FFF2-40B4-BE49-F238E27FC236}">
                <a16:creationId xmlns:a16="http://schemas.microsoft.com/office/drawing/2014/main" id="{8766841F-C029-4B8B-8076-D00BED35A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576" y="530432"/>
            <a:ext cx="2918476" cy="120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 descr="Wallet outline">
            <a:extLst>
              <a:ext uri="{FF2B5EF4-FFF2-40B4-BE49-F238E27FC236}">
                <a16:creationId xmlns:a16="http://schemas.microsoft.com/office/drawing/2014/main" id="{5C1563C9-A1DE-4B99-BCDB-0CA77DAF11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09725" y="628262"/>
            <a:ext cx="706501" cy="7065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8D370C9-6318-47D7-B29C-396857DF7A9D}"/>
              </a:ext>
            </a:extLst>
          </p:cNvPr>
          <p:cNvSpPr txBox="1"/>
          <p:nvPr/>
        </p:nvSpPr>
        <p:spPr>
          <a:xfrm>
            <a:off x="9843807" y="900016"/>
            <a:ext cx="94858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€17.30</a:t>
            </a:r>
          </a:p>
        </p:txBody>
      </p:sp>
      <p:pic>
        <p:nvPicPr>
          <p:cNvPr id="19" name="Picture 8" descr="Image result for volume button icon">
            <a:extLst>
              <a:ext uri="{FF2B5EF4-FFF2-40B4-BE49-F238E27FC236}">
                <a16:creationId xmlns:a16="http://schemas.microsoft.com/office/drawing/2014/main" id="{C26DC6D7-C880-41F1-B8A7-D3A226BA1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347" y="2344305"/>
            <a:ext cx="862755" cy="86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Volume outline">
            <a:extLst>
              <a:ext uri="{FF2B5EF4-FFF2-40B4-BE49-F238E27FC236}">
                <a16:creationId xmlns:a16="http://schemas.microsoft.com/office/drawing/2014/main" id="{79FD1B4E-704A-4997-A97D-C440F8B6BB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22443" y="1284765"/>
            <a:ext cx="295656" cy="295656"/>
          </a:xfrm>
          <a:prstGeom prst="rect">
            <a:avLst/>
          </a:prstGeom>
        </p:spPr>
      </p:pic>
      <p:pic>
        <p:nvPicPr>
          <p:cNvPr id="22" name="Picture 8" descr="Image result for volume button icon">
            <a:extLst>
              <a:ext uri="{FF2B5EF4-FFF2-40B4-BE49-F238E27FC236}">
                <a16:creationId xmlns:a16="http://schemas.microsoft.com/office/drawing/2014/main" id="{FBAC0C0D-334C-4101-A2F8-A640791AE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516" y="4476570"/>
            <a:ext cx="862755" cy="86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2759FA-94FB-4BE6-872D-1C86EC482EE1}"/>
              </a:ext>
            </a:extLst>
          </p:cNvPr>
          <p:cNvSpPr txBox="1"/>
          <p:nvPr/>
        </p:nvSpPr>
        <p:spPr>
          <a:xfrm>
            <a:off x="1121389" y="520404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3664419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47FC3B-DA24-4904-A7BC-F8A850DEB72B}"/>
              </a:ext>
            </a:extLst>
          </p:cNvPr>
          <p:cNvSpPr/>
          <p:nvPr/>
        </p:nvSpPr>
        <p:spPr>
          <a:xfrm>
            <a:off x="1106742" y="487760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A465C4-E9D3-4815-8215-AA5D58796F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" b="79216"/>
          <a:stretch/>
        </p:blipFill>
        <p:spPr bwMode="auto">
          <a:xfrm>
            <a:off x="1194816" y="530432"/>
            <a:ext cx="3590544" cy="1200832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Image result for wallet icon">
            <a:extLst>
              <a:ext uri="{FF2B5EF4-FFF2-40B4-BE49-F238E27FC236}">
                <a16:creationId xmlns:a16="http://schemas.microsoft.com/office/drawing/2014/main" id="{95F82BCE-1760-4C3B-A041-EA05B8B71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824" y="4096301"/>
            <a:ext cx="1972056" cy="197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Image result for camera icon">
            <a:extLst>
              <a:ext uri="{FF2B5EF4-FFF2-40B4-BE49-F238E27FC236}">
                <a16:creationId xmlns:a16="http://schemas.microsoft.com/office/drawing/2014/main" id="{BB49394E-5453-485E-8CE6-0D9552557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995" y="2029590"/>
            <a:ext cx="1492186" cy="149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>
            <a:extLst>
              <a:ext uri="{FF2B5EF4-FFF2-40B4-BE49-F238E27FC236}">
                <a16:creationId xmlns:a16="http://schemas.microsoft.com/office/drawing/2014/main" id="{A9E47F26-4C32-4814-A695-0CF3B08A8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44" y="530432"/>
            <a:ext cx="2918476" cy="120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volume button icon">
            <a:extLst>
              <a:ext uri="{FF2B5EF4-FFF2-40B4-BE49-F238E27FC236}">
                <a16:creationId xmlns:a16="http://schemas.microsoft.com/office/drawing/2014/main" id="{CEBC9275-B049-4090-9A2B-634967FC7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967" y="3415762"/>
            <a:ext cx="416242" cy="4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volume button icon">
            <a:extLst>
              <a:ext uri="{FF2B5EF4-FFF2-40B4-BE49-F238E27FC236}">
                <a16:creationId xmlns:a16="http://schemas.microsoft.com/office/drawing/2014/main" id="{8A70F1F6-3EF4-4A79-A58D-D1B643E70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967" y="5911326"/>
            <a:ext cx="416242" cy="4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 descr="Volume outline">
            <a:extLst>
              <a:ext uri="{FF2B5EF4-FFF2-40B4-BE49-F238E27FC236}">
                <a16:creationId xmlns:a16="http://schemas.microsoft.com/office/drawing/2014/main" id="{397B8343-0B9E-4CB5-8A1D-D47DFD95D9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379" y="1357384"/>
            <a:ext cx="295656" cy="2956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27B5AA-BDCB-4EEB-9604-0AEDC005671A}"/>
              </a:ext>
            </a:extLst>
          </p:cNvPr>
          <p:cNvSpPr txBox="1"/>
          <p:nvPr/>
        </p:nvSpPr>
        <p:spPr>
          <a:xfrm>
            <a:off x="1121389" y="520404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8B0F8E-8BF1-4CAE-821C-CA4157EB5200}"/>
              </a:ext>
            </a:extLst>
          </p:cNvPr>
          <p:cNvSpPr txBox="1"/>
          <p:nvPr/>
        </p:nvSpPr>
        <p:spPr>
          <a:xfrm>
            <a:off x="2511219" y="1751292"/>
            <a:ext cx="118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Camera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17CF4-F1CF-4279-A27B-55BBD23C5862}"/>
              </a:ext>
            </a:extLst>
          </p:cNvPr>
          <p:cNvSpPr txBox="1"/>
          <p:nvPr/>
        </p:nvSpPr>
        <p:spPr>
          <a:xfrm>
            <a:off x="2553891" y="3935649"/>
            <a:ext cx="113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Wallet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8B516D-BEC7-4DCC-BBFA-36A457A89770}"/>
              </a:ext>
            </a:extLst>
          </p:cNvPr>
          <p:cNvSpPr/>
          <p:nvPr/>
        </p:nvSpPr>
        <p:spPr>
          <a:xfrm>
            <a:off x="7053966" y="487760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240E68-8A4A-4D4B-ABD3-33B96367E4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" b="79216"/>
          <a:stretch/>
        </p:blipFill>
        <p:spPr bwMode="auto">
          <a:xfrm>
            <a:off x="7142040" y="530432"/>
            <a:ext cx="3590544" cy="1200832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Image result for wallet icon">
            <a:extLst>
              <a:ext uri="{FF2B5EF4-FFF2-40B4-BE49-F238E27FC236}">
                <a16:creationId xmlns:a16="http://schemas.microsoft.com/office/drawing/2014/main" id="{FE965D56-611F-4543-9939-F35E0F546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998" y="3878817"/>
            <a:ext cx="2350921" cy="235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Image result for camera icon">
            <a:extLst>
              <a:ext uri="{FF2B5EF4-FFF2-40B4-BE49-F238E27FC236}">
                <a16:creationId xmlns:a16="http://schemas.microsoft.com/office/drawing/2014/main" id="{3E0642F0-2EA0-4EEB-AE26-8B509102B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335" y="1778447"/>
            <a:ext cx="2291888" cy="229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>
            <a:extLst>
              <a:ext uri="{FF2B5EF4-FFF2-40B4-BE49-F238E27FC236}">
                <a16:creationId xmlns:a16="http://schemas.microsoft.com/office/drawing/2014/main" id="{9E214261-44C2-484A-B156-DEABBB0BC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368" y="530432"/>
            <a:ext cx="2918476" cy="120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phic 19" descr="Wallet outline">
            <a:extLst>
              <a:ext uri="{FF2B5EF4-FFF2-40B4-BE49-F238E27FC236}">
                <a16:creationId xmlns:a16="http://schemas.microsoft.com/office/drawing/2014/main" id="{51F667A1-4CDC-4E54-9D35-4CE7683749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14517" y="628262"/>
            <a:ext cx="706501" cy="70650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12E12B5-1FA4-40B3-B3B5-BF5602AFE6E9}"/>
              </a:ext>
            </a:extLst>
          </p:cNvPr>
          <p:cNvSpPr txBox="1"/>
          <p:nvPr/>
        </p:nvSpPr>
        <p:spPr>
          <a:xfrm>
            <a:off x="10048599" y="900016"/>
            <a:ext cx="94858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€17.30</a:t>
            </a:r>
          </a:p>
        </p:txBody>
      </p:sp>
      <p:pic>
        <p:nvPicPr>
          <p:cNvPr id="22" name="Picture 21" descr="Image result for volume button icon">
            <a:extLst>
              <a:ext uri="{FF2B5EF4-FFF2-40B4-BE49-F238E27FC236}">
                <a16:creationId xmlns:a16="http://schemas.microsoft.com/office/drawing/2014/main" id="{B0C69632-52EE-4360-9A3E-C5192D967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666" y="2775683"/>
            <a:ext cx="416242" cy="4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Image result for volume button icon">
            <a:extLst>
              <a:ext uri="{FF2B5EF4-FFF2-40B4-BE49-F238E27FC236}">
                <a16:creationId xmlns:a16="http://schemas.microsoft.com/office/drawing/2014/main" id="{8857F206-4BF1-40C9-996D-309497FB4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666" y="5007224"/>
            <a:ext cx="416242" cy="4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Graphic 23" descr="Volume outline">
            <a:extLst>
              <a:ext uri="{FF2B5EF4-FFF2-40B4-BE49-F238E27FC236}">
                <a16:creationId xmlns:a16="http://schemas.microsoft.com/office/drawing/2014/main" id="{6E9E3990-2545-4010-B350-761F8B2954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27235" y="1284765"/>
            <a:ext cx="295656" cy="29565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9AEACAD-D894-4978-932A-5F8D2AE5D00D}"/>
              </a:ext>
            </a:extLst>
          </p:cNvPr>
          <p:cNvSpPr txBox="1"/>
          <p:nvPr/>
        </p:nvSpPr>
        <p:spPr>
          <a:xfrm>
            <a:off x="7068613" y="520404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35BF031-D994-425A-9B87-22D1B6D436A1}"/>
              </a:ext>
            </a:extLst>
          </p:cNvPr>
          <p:cNvCxnSpPr/>
          <p:nvPr/>
        </p:nvCxnSpPr>
        <p:spPr>
          <a:xfrm>
            <a:off x="7068613" y="3935649"/>
            <a:ext cx="36639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6" descr="Image result for wallet photo icon">
            <a:extLst>
              <a:ext uri="{FF2B5EF4-FFF2-40B4-BE49-F238E27FC236}">
                <a16:creationId xmlns:a16="http://schemas.microsoft.com/office/drawing/2014/main" id="{0CC08AF1-0F39-4F9B-9BFE-B7056248C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114" y="485320"/>
            <a:ext cx="829392" cy="82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6A379E9-A007-4864-A339-AB9CE4EC32E7}"/>
              </a:ext>
            </a:extLst>
          </p:cNvPr>
          <p:cNvSpPr txBox="1"/>
          <p:nvPr/>
        </p:nvSpPr>
        <p:spPr>
          <a:xfrm>
            <a:off x="4170515" y="1043886"/>
            <a:ext cx="5285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€17.30</a:t>
            </a:r>
          </a:p>
        </p:txBody>
      </p:sp>
    </p:spTree>
    <p:extLst>
      <p:ext uri="{BB962C8B-B14F-4D97-AF65-F5344CB8AC3E}">
        <p14:creationId xmlns:p14="http://schemas.microsoft.com/office/powerpoint/2010/main" val="389076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9EF126-4D67-437B-A5D5-042C653250D8}"/>
              </a:ext>
            </a:extLst>
          </p:cNvPr>
          <p:cNvSpPr/>
          <p:nvPr/>
        </p:nvSpPr>
        <p:spPr>
          <a:xfrm>
            <a:off x="842142" y="384128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C1EEF3-006B-4B68-A821-26053C9A02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" b="79216"/>
          <a:stretch/>
        </p:blipFill>
        <p:spPr bwMode="auto">
          <a:xfrm>
            <a:off x="930215" y="426800"/>
            <a:ext cx="3624665" cy="1200832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>
            <a:extLst>
              <a:ext uri="{FF2B5EF4-FFF2-40B4-BE49-F238E27FC236}">
                <a16:creationId xmlns:a16="http://schemas.microsoft.com/office/drawing/2014/main" id="{CF3A9913-5167-4D90-BCB5-771058B11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89" y="426800"/>
            <a:ext cx="2949231" cy="120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Wallet outline">
            <a:extLst>
              <a:ext uri="{FF2B5EF4-FFF2-40B4-BE49-F238E27FC236}">
                <a16:creationId xmlns:a16="http://schemas.microsoft.com/office/drawing/2014/main" id="{18E6F26E-81F8-42CE-B511-153BD9C40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2693" y="524630"/>
            <a:ext cx="706501" cy="7065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B9B90D-75C0-4F06-B58F-06D28C0A6550}"/>
              </a:ext>
            </a:extLst>
          </p:cNvPr>
          <p:cNvSpPr txBox="1"/>
          <p:nvPr/>
        </p:nvSpPr>
        <p:spPr>
          <a:xfrm>
            <a:off x="3836775" y="796384"/>
            <a:ext cx="94858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€17.30</a:t>
            </a:r>
          </a:p>
        </p:txBody>
      </p:sp>
      <p:pic>
        <p:nvPicPr>
          <p:cNvPr id="11" name="Graphic 10" descr="Volume outline">
            <a:extLst>
              <a:ext uri="{FF2B5EF4-FFF2-40B4-BE49-F238E27FC236}">
                <a16:creationId xmlns:a16="http://schemas.microsoft.com/office/drawing/2014/main" id="{91A13222-63A7-4C0C-B7F6-BB13CE1177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15411" y="1181133"/>
            <a:ext cx="295656" cy="2956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AFE974-53FE-4055-93A2-C085B88F1429}"/>
              </a:ext>
            </a:extLst>
          </p:cNvPr>
          <p:cNvSpPr txBox="1"/>
          <p:nvPr/>
        </p:nvSpPr>
        <p:spPr>
          <a:xfrm>
            <a:off x="856789" y="416772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D83CD5-8BA0-42ED-ABA2-D04E3FDC751C}"/>
              </a:ext>
            </a:extLst>
          </p:cNvPr>
          <p:cNvCxnSpPr/>
          <p:nvPr/>
        </p:nvCxnSpPr>
        <p:spPr>
          <a:xfrm>
            <a:off x="856789" y="3832017"/>
            <a:ext cx="36639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blurred photo of camera">
            <a:extLst>
              <a:ext uri="{FF2B5EF4-FFF2-40B4-BE49-F238E27FC236}">
                <a16:creationId xmlns:a16="http://schemas.microsoft.com/office/drawing/2014/main" id="{33CC2D58-3514-4ECD-A6AE-3BA62A0AD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43" y="1627632"/>
            <a:ext cx="3684784" cy="230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lurred photo of wallet">
            <a:extLst>
              <a:ext uri="{FF2B5EF4-FFF2-40B4-BE49-F238E27FC236}">
                <a16:creationId xmlns:a16="http://schemas.microsoft.com/office/drawing/2014/main" id="{327F56D4-92F9-44CD-BD67-846F4DF33E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" r="-364" b="9689"/>
          <a:stretch/>
        </p:blipFill>
        <p:spPr bwMode="auto">
          <a:xfrm>
            <a:off x="881903" y="3929929"/>
            <a:ext cx="3666324" cy="234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D4B3CB5-1516-405D-A3E5-99432039F911}"/>
              </a:ext>
            </a:extLst>
          </p:cNvPr>
          <p:cNvSpPr txBox="1"/>
          <p:nvPr/>
        </p:nvSpPr>
        <p:spPr>
          <a:xfrm>
            <a:off x="2134176" y="2594820"/>
            <a:ext cx="1182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Camera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A7CC8F-4348-4BED-8E64-B18D8A6CF11C}"/>
              </a:ext>
            </a:extLst>
          </p:cNvPr>
          <p:cNvSpPr txBox="1"/>
          <p:nvPr/>
        </p:nvSpPr>
        <p:spPr>
          <a:xfrm>
            <a:off x="2155512" y="4836768"/>
            <a:ext cx="1139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Wallet</a:t>
            </a:r>
          </a:p>
        </p:txBody>
      </p:sp>
      <p:pic>
        <p:nvPicPr>
          <p:cNvPr id="21" name="Graphic 20" descr="Volume with solid fill">
            <a:extLst>
              <a:ext uri="{FF2B5EF4-FFF2-40B4-BE49-F238E27FC236}">
                <a16:creationId xmlns:a16="http://schemas.microsoft.com/office/drawing/2014/main" id="{66B3C275-B031-4136-864E-64E915CC23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69026" y="2594820"/>
            <a:ext cx="511381" cy="511381"/>
          </a:xfrm>
          <a:prstGeom prst="rect">
            <a:avLst/>
          </a:prstGeom>
        </p:spPr>
      </p:pic>
      <p:pic>
        <p:nvPicPr>
          <p:cNvPr id="24" name="Graphic 23" descr="Volume with solid fill">
            <a:extLst>
              <a:ext uri="{FF2B5EF4-FFF2-40B4-BE49-F238E27FC236}">
                <a16:creationId xmlns:a16="http://schemas.microsoft.com/office/drawing/2014/main" id="{02B65995-F698-4A8A-A2AC-1788B56388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60619" y="4837789"/>
            <a:ext cx="511381" cy="51138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17A65B4-F4A8-4BAE-9F9E-DC548FB81876}"/>
              </a:ext>
            </a:extLst>
          </p:cNvPr>
          <p:cNvSpPr/>
          <p:nvPr/>
        </p:nvSpPr>
        <p:spPr>
          <a:xfrm>
            <a:off x="6898284" y="384128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7C38EE-9821-41C7-AECF-C8C9E44CE4A0}"/>
              </a:ext>
            </a:extLst>
          </p:cNvPr>
          <p:cNvSpPr txBox="1"/>
          <p:nvPr/>
        </p:nvSpPr>
        <p:spPr>
          <a:xfrm>
            <a:off x="6912931" y="416772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140B25-E1DC-47F7-9930-779650701D81}"/>
              </a:ext>
            </a:extLst>
          </p:cNvPr>
          <p:cNvCxnSpPr/>
          <p:nvPr/>
        </p:nvCxnSpPr>
        <p:spPr>
          <a:xfrm>
            <a:off x="6912931" y="3832017"/>
            <a:ext cx="36639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Image result for blurred photo of camera">
            <a:extLst>
              <a:ext uri="{FF2B5EF4-FFF2-40B4-BE49-F238E27FC236}">
                <a16:creationId xmlns:a16="http://schemas.microsoft.com/office/drawing/2014/main" id="{0B0D770C-4181-4EA8-9599-0544D863E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85" y="1627633"/>
            <a:ext cx="3684784" cy="228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Image result for blurred photo of wallet">
            <a:extLst>
              <a:ext uri="{FF2B5EF4-FFF2-40B4-BE49-F238E27FC236}">
                <a16:creationId xmlns:a16="http://schemas.microsoft.com/office/drawing/2014/main" id="{744A157A-1FAB-49F0-A135-B25EACB926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" r="-364" b="9689"/>
          <a:stretch/>
        </p:blipFill>
        <p:spPr bwMode="auto">
          <a:xfrm>
            <a:off x="6938045" y="3929929"/>
            <a:ext cx="3666324" cy="234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95A59AA-9979-4A6B-A45D-70A042AC7C4B}"/>
              </a:ext>
            </a:extLst>
          </p:cNvPr>
          <p:cNvSpPr txBox="1"/>
          <p:nvPr/>
        </p:nvSpPr>
        <p:spPr>
          <a:xfrm>
            <a:off x="8190318" y="2594820"/>
            <a:ext cx="1182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Camera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D70B4E-836E-4AF9-A44F-476F2EB94CD6}"/>
              </a:ext>
            </a:extLst>
          </p:cNvPr>
          <p:cNvSpPr txBox="1"/>
          <p:nvPr/>
        </p:nvSpPr>
        <p:spPr>
          <a:xfrm>
            <a:off x="8211654" y="4836768"/>
            <a:ext cx="1139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Wallet</a:t>
            </a:r>
          </a:p>
        </p:txBody>
      </p:sp>
      <p:pic>
        <p:nvPicPr>
          <p:cNvPr id="37" name="Graphic 36" descr="Volume with solid fill">
            <a:extLst>
              <a:ext uri="{FF2B5EF4-FFF2-40B4-BE49-F238E27FC236}">
                <a16:creationId xmlns:a16="http://schemas.microsoft.com/office/drawing/2014/main" id="{4D78D88E-64FD-4EE9-9EAB-193341383C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25168" y="2594820"/>
            <a:ext cx="511381" cy="511381"/>
          </a:xfrm>
          <a:prstGeom prst="rect">
            <a:avLst/>
          </a:prstGeom>
        </p:spPr>
      </p:pic>
      <p:pic>
        <p:nvPicPr>
          <p:cNvPr id="38" name="Graphic 37" descr="Volume with solid fill">
            <a:extLst>
              <a:ext uri="{FF2B5EF4-FFF2-40B4-BE49-F238E27FC236}">
                <a16:creationId xmlns:a16="http://schemas.microsoft.com/office/drawing/2014/main" id="{F3380A17-502D-4E46-B088-25B6F514FC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16761" y="4837789"/>
            <a:ext cx="511381" cy="51138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7784D92-7A95-4611-820F-3DB89628E546}"/>
              </a:ext>
            </a:extLst>
          </p:cNvPr>
          <p:cNvSpPr/>
          <p:nvPr/>
        </p:nvSpPr>
        <p:spPr>
          <a:xfrm>
            <a:off x="6938045" y="426800"/>
            <a:ext cx="3684784" cy="11947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" name="Graphic 40" descr="Volume outline">
            <a:extLst>
              <a:ext uri="{FF2B5EF4-FFF2-40B4-BE49-F238E27FC236}">
                <a16:creationId xmlns:a16="http://schemas.microsoft.com/office/drawing/2014/main" id="{3021BF9E-C1A2-427C-BF80-38E319081E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22632" y="1167484"/>
            <a:ext cx="295656" cy="295656"/>
          </a:xfrm>
          <a:prstGeom prst="rect">
            <a:avLst/>
          </a:prstGeom>
        </p:spPr>
      </p:pic>
      <p:pic>
        <p:nvPicPr>
          <p:cNvPr id="43" name="Picture 14">
            <a:extLst>
              <a:ext uri="{FF2B5EF4-FFF2-40B4-BE49-F238E27FC236}">
                <a16:creationId xmlns:a16="http://schemas.microsoft.com/office/drawing/2014/main" id="{C0F5EE9A-D4D1-4243-88A7-447126225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85" y="393471"/>
            <a:ext cx="2949231" cy="120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1C75BE2-D72B-4A1E-BC26-72600C3F147A}"/>
              </a:ext>
            </a:extLst>
          </p:cNvPr>
          <p:cNvCxnSpPr>
            <a:cxnSpLocks/>
          </p:cNvCxnSpPr>
          <p:nvPr/>
        </p:nvCxnSpPr>
        <p:spPr>
          <a:xfrm>
            <a:off x="6898284" y="3914263"/>
            <a:ext cx="37245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wallet photo icon">
            <a:extLst>
              <a:ext uri="{FF2B5EF4-FFF2-40B4-BE49-F238E27FC236}">
                <a16:creationId xmlns:a16="http://schemas.microsoft.com/office/drawing/2014/main" id="{C0C04FB0-C74C-4CBE-BC03-01E106681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222" y="328673"/>
            <a:ext cx="829392" cy="82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41A3730-0CDD-4A1C-BFEF-B5B1BB12ADBF}"/>
              </a:ext>
            </a:extLst>
          </p:cNvPr>
          <p:cNvSpPr txBox="1"/>
          <p:nvPr/>
        </p:nvSpPr>
        <p:spPr>
          <a:xfrm>
            <a:off x="10001623" y="893630"/>
            <a:ext cx="5285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€17.30</a:t>
            </a:r>
          </a:p>
        </p:txBody>
      </p:sp>
    </p:spTree>
    <p:extLst>
      <p:ext uri="{BB962C8B-B14F-4D97-AF65-F5344CB8AC3E}">
        <p14:creationId xmlns:p14="http://schemas.microsoft.com/office/powerpoint/2010/main" val="329988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AF2D28-6A2F-4F9D-B914-47CE2206C82B}"/>
              </a:ext>
            </a:extLst>
          </p:cNvPr>
          <p:cNvSpPr/>
          <p:nvPr/>
        </p:nvSpPr>
        <p:spPr>
          <a:xfrm>
            <a:off x="1106742" y="487760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28CE77-0438-4354-A150-0E29DC364B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" b="79216"/>
          <a:stretch/>
        </p:blipFill>
        <p:spPr bwMode="auto">
          <a:xfrm>
            <a:off x="1126110" y="520404"/>
            <a:ext cx="2234184" cy="725466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4">
            <a:extLst>
              <a:ext uri="{FF2B5EF4-FFF2-40B4-BE49-F238E27FC236}">
                <a16:creationId xmlns:a16="http://schemas.microsoft.com/office/drawing/2014/main" id="{2C81A3BD-4D8B-4FA2-B4CA-9B1E02D9A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284" y="514110"/>
            <a:ext cx="1706880" cy="764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67A0F1-BAC0-4864-B822-61D8BB13B5BC}"/>
              </a:ext>
            </a:extLst>
          </p:cNvPr>
          <p:cNvSpPr txBox="1"/>
          <p:nvPr/>
        </p:nvSpPr>
        <p:spPr>
          <a:xfrm>
            <a:off x="4365830" y="518730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6" name="Picture 2" descr="Image result for camera view grid">
            <a:extLst>
              <a:ext uri="{FF2B5EF4-FFF2-40B4-BE49-F238E27FC236}">
                <a16:creationId xmlns:a16="http://schemas.microsoft.com/office/drawing/2014/main" id="{80CE7A0E-9428-4D0F-A5F3-A86BC6650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9288" y="1987971"/>
            <a:ext cx="5187296" cy="370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 descr="Return with solid fill">
            <a:extLst>
              <a:ext uri="{FF2B5EF4-FFF2-40B4-BE49-F238E27FC236}">
                <a16:creationId xmlns:a16="http://schemas.microsoft.com/office/drawing/2014/main" id="{DE14B4D1-FC4E-44FA-9AF8-933C9B766E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1149874" y="587230"/>
            <a:ext cx="591814" cy="591814"/>
          </a:xfrm>
          <a:prstGeom prst="rect">
            <a:avLst/>
          </a:prstGeom>
        </p:spPr>
      </p:pic>
      <p:sp>
        <p:nvSpPr>
          <p:cNvPr id="13" name="Rectangle 12">
            <a:hlinkClick r:id="rId7" action="ppaction://hlinksldjump"/>
            <a:extLst>
              <a:ext uri="{FF2B5EF4-FFF2-40B4-BE49-F238E27FC236}">
                <a16:creationId xmlns:a16="http://schemas.microsoft.com/office/drawing/2014/main" id="{CBB21CEA-E2CF-4F54-BCCF-9237A0CA746C}"/>
              </a:ext>
            </a:extLst>
          </p:cNvPr>
          <p:cNvSpPr/>
          <p:nvPr/>
        </p:nvSpPr>
        <p:spPr>
          <a:xfrm>
            <a:off x="1121388" y="1245870"/>
            <a:ext cx="3703096" cy="576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D82CE7-C73A-494F-A68A-96A55BFD9565}"/>
              </a:ext>
            </a:extLst>
          </p:cNvPr>
          <p:cNvCxnSpPr>
            <a:cxnSpLocks/>
            <a:stCxn id="13" idx="0"/>
            <a:endCxn id="13" idx="2"/>
          </p:cNvCxnSpPr>
          <p:nvPr/>
        </p:nvCxnSpPr>
        <p:spPr>
          <a:xfrm>
            <a:off x="2972936" y="1245870"/>
            <a:ext cx="0" cy="576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7A07FE-0655-488D-9F72-F1FD2C4C9836}"/>
              </a:ext>
            </a:extLst>
          </p:cNvPr>
          <p:cNvSpPr txBox="1"/>
          <p:nvPr/>
        </p:nvSpPr>
        <p:spPr>
          <a:xfrm>
            <a:off x="1560213" y="1343961"/>
            <a:ext cx="1364772" cy="372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Condensed" panose="020B0502040204020203" pitchFamily="34" charset="0"/>
              </a:rPr>
              <a:t>Count</a:t>
            </a:r>
            <a:r>
              <a:rPr lang="en-GB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9F1F9F-A1E2-4D10-89DB-203C1C541320}"/>
              </a:ext>
            </a:extLst>
          </p:cNvPr>
          <p:cNvSpPr txBox="1"/>
          <p:nvPr/>
        </p:nvSpPr>
        <p:spPr>
          <a:xfrm>
            <a:off x="3283512" y="1346648"/>
            <a:ext cx="117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Condensed" panose="020B0502040204020203" pitchFamily="34" charset="0"/>
              </a:rPr>
              <a:t>Spend</a:t>
            </a:r>
          </a:p>
        </p:txBody>
      </p:sp>
      <p:pic>
        <p:nvPicPr>
          <p:cNvPr id="17" name="Picture 16" descr="Image result for volume button icon">
            <a:extLst>
              <a:ext uri="{FF2B5EF4-FFF2-40B4-BE49-F238E27FC236}">
                <a16:creationId xmlns:a16="http://schemas.microsoft.com/office/drawing/2014/main" id="{B297C9CE-A365-4628-9314-CB218256A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177" y="1324902"/>
            <a:ext cx="416242" cy="4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Image result for volume button icon">
            <a:extLst>
              <a:ext uri="{FF2B5EF4-FFF2-40B4-BE49-F238E27FC236}">
                <a16:creationId xmlns:a16="http://schemas.microsoft.com/office/drawing/2014/main" id="{C0302CED-5128-4812-8EE5-158A9A22C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81" y="1324902"/>
            <a:ext cx="416242" cy="4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843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FB809D-4E00-4461-A1EA-5DB735848263}"/>
              </a:ext>
            </a:extLst>
          </p:cNvPr>
          <p:cNvSpPr/>
          <p:nvPr/>
        </p:nvSpPr>
        <p:spPr>
          <a:xfrm>
            <a:off x="1106742" y="487760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295DD9-ED2F-4A6E-B161-B94AB4028E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" b="79216"/>
          <a:stretch/>
        </p:blipFill>
        <p:spPr bwMode="auto">
          <a:xfrm>
            <a:off x="1126110" y="520404"/>
            <a:ext cx="2234184" cy="725466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>
            <a:extLst>
              <a:ext uri="{FF2B5EF4-FFF2-40B4-BE49-F238E27FC236}">
                <a16:creationId xmlns:a16="http://schemas.microsoft.com/office/drawing/2014/main" id="{6246E9BD-4565-4627-B685-C1E6C4FCE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284" y="514110"/>
            <a:ext cx="1706880" cy="764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747DB5-38CA-4811-89D4-1D8AD16FC99C}"/>
              </a:ext>
            </a:extLst>
          </p:cNvPr>
          <p:cNvSpPr txBox="1"/>
          <p:nvPr/>
        </p:nvSpPr>
        <p:spPr>
          <a:xfrm>
            <a:off x="4365830" y="518730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1026" name="Picture 2" descr="Image result for camera view grid">
            <a:extLst>
              <a:ext uri="{FF2B5EF4-FFF2-40B4-BE49-F238E27FC236}">
                <a16:creationId xmlns:a16="http://schemas.microsoft.com/office/drawing/2014/main" id="{AAEEF7D9-6AB0-4B9F-BD64-48D28BF2D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9288" y="1987971"/>
            <a:ext cx="5187296" cy="370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818B6C33-885C-4AE9-8DD6-BF954E8A1A44}"/>
              </a:ext>
            </a:extLst>
          </p:cNvPr>
          <p:cNvSpPr/>
          <p:nvPr/>
        </p:nvSpPr>
        <p:spPr>
          <a:xfrm>
            <a:off x="2073366" y="2685129"/>
            <a:ext cx="1906410" cy="1487742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0910E5-7F26-42DB-91B5-11AAB7FACE11}"/>
              </a:ext>
            </a:extLst>
          </p:cNvPr>
          <p:cNvSpPr txBox="1"/>
          <p:nvPr/>
        </p:nvSpPr>
        <p:spPr>
          <a:xfrm>
            <a:off x="2286471" y="3229232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Condensed" panose="020B0502040204020203" pitchFamily="34" charset="0"/>
              </a:rPr>
              <a:t>You Have €20.00</a:t>
            </a:r>
          </a:p>
        </p:txBody>
      </p:sp>
      <p:pic>
        <p:nvPicPr>
          <p:cNvPr id="18" name="Graphic 17" descr="Coins with solid fill">
            <a:extLst>
              <a:ext uri="{FF2B5EF4-FFF2-40B4-BE49-F238E27FC236}">
                <a16:creationId xmlns:a16="http://schemas.microsoft.com/office/drawing/2014/main" id="{D0B6D146-0281-4279-BAE5-A2892D58A9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97971" y="2831517"/>
            <a:ext cx="457200" cy="457200"/>
          </a:xfrm>
          <a:prstGeom prst="rect">
            <a:avLst/>
          </a:prstGeom>
        </p:spPr>
      </p:pic>
      <p:pic>
        <p:nvPicPr>
          <p:cNvPr id="19" name="Graphic 18" descr="Volume outline">
            <a:extLst>
              <a:ext uri="{FF2B5EF4-FFF2-40B4-BE49-F238E27FC236}">
                <a16:creationId xmlns:a16="http://schemas.microsoft.com/office/drawing/2014/main" id="{22CC5836-EB5F-400B-9AEB-92EDA84F4A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26348" y="3482251"/>
            <a:ext cx="531873" cy="531873"/>
          </a:xfrm>
          <a:prstGeom prst="rect">
            <a:avLst/>
          </a:prstGeom>
        </p:spPr>
      </p:pic>
      <p:pic>
        <p:nvPicPr>
          <p:cNvPr id="22" name="Graphic 21" descr="Return with solid fill">
            <a:extLst>
              <a:ext uri="{FF2B5EF4-FFF2-40B4-BE49-F238E27FC236}">
                <a16:creationId xmlns:a16="http://schemas.microsoft.com/office/drawing/2014/main" id="{81104E8F-EDFB-4851-86A6-582EAC6772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1149874" y="587230"/>
            <a:ext cx="591814" cy="591814"/>
          </a:xfrm>
          <a:prstGeom prst="rect">
            <a:avLst/>
          </a:prstGeom>
        </p:spPr>
      </p:pic>
      <p:pic>
        <p:nvPicPr>
          <p:cNvPr id="25" name="Graphic 24" descr="Close outline">
            <a:extLst>
              <a:ext uri="{FF2B5EF4-FFF2-40B4-BE49-F238E27FC236}">
                <a16:creationId xmlns:a16="http://schemas.microsoft.com/office/drawing/2014/main" id="{6454E2E3-7755-4B6C-92CB-6935937B64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55500" y="2720346"/>
            <a:ext cx="222341" cy="22234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8993320-6C3E-4C09-80F8-D84C5E70B069}"/>
              </a:ext>
            </a:extLst>
          </p:cNvPr>
          <p:cNvSpPr/>
          <p:nvPr/>
        </p:nvSpPr>
        <p:spPr>
          <a:xfrm>
            <a:off x="1121388" y="1245870"/>
            <a:ext cx="3703096" cy="576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FF0F580-4A98-4CDA-BC4F-90E18B9281A2}"/>
              </a:ext>
            </a:extLst>
          </p:cNvPr>
          <p:cNvCxnSpPr>
            <a:cxnSpLocks/>
            <a:stCxn id="28" idx="0"/>
            <a:endCxn id="28" idx="2"/>
          </p:cNvCxnSpPr>
          <p:nvPr/>
        </p:nvCxnSpPr>
        <p:spPr>
          <a:xfrm>
            <a:off x="2972936" y="1245870"/>
            <a:ext cx="0" cy="576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9D89DC2-E53D-4430-8BA4-FB1554A8CF6C}"/>
              </a:ext>
            </a:extLst>
          </p:cNvPr>
          <p:cNvSpPr txBox="1"/>
          <p:nvPr/>
        </p:nvSpPr>
        <p:spPr>
          <a:xfrm>
            <a:off x="1560213" y="1343961"/>
            <a:ext cx="1364772" cy="372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Condensed" panose="020B0502040204020203" pitchFamily="34" charset="0"/>
              </a:rPr>
              <a:t>Count</a:t>
            </a:r>
            <a:r>
              <a:rPr lang="en-GB" dirty="0"/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3DC24C-E071-4A94-9585-4EB75CB66063}"/>
              </a:ext>
            </a:extLst>
          </p:cNvPr>
          <p:cNvSpPr txBox="1"/>
          <p:nvPr/>
        </p:nvSpPr>
        <p:spPr>
          <a:xfrm>
            <a:off x="3283512" y="1346648"/>
            <a:ext cx="117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Condensed" panose="020B0502040204020203" pitchFamily="34" charset="0"/>
              </a:rPr>
              <a:t>Spend</a:t>
            </a:r>
          </a:p>
        </p:txBody>
      </p:sp>
      <p:pic>
        <p:nvPicPr>
          <p:cNvPr id="38" name="Picture 37" descr="Image result for volume button icon">
            <a:extLst>
              <a:ext uri="{FF2B5EF4-FFF2-40B4-BE49-F238E27FC236}">
                <a16:creationId xmlns:a16="http://schemas.microsoft.com/office/drawing/2014/main" id="{AFE75820-5FAF-45FF-9626-AB51387E2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177" y="1324902"/>
            <a:ext cx="416242" cy="4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Image result for volume button icon">
            <a:extLst>
              <a:ext uri="{FF2B5EF4-FFF2-40B4-BE49-F238E27FC236}">
                <a16:creationId xmlns:a16="http://schemas.microsoft.com/office/drawing/2014/main" id="{3A2F372B-4214-4B35-ABB8-5A9B62BED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81" y="1324902"/>
            <a:ext cx="416242" cy="4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C611B9FD-E26F-470A-A376-38729E9D98F9}"/>
              </a:ext>
            </a:extLst>
          </p:cNvPr>
          <p:cNvSpPr/>
          <p:nvPr/>
        </p:nvSpPr>
        <p:spPr>
          <a:xfrm>
            <a:off x="7348149" y="514110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E3C555E-DCC6-4D2D-9D28-A8D45AD9D7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" b="79216"/>
          <a:stretch/>
        </p:blipFill>
        <p:spPr bwMode="auto">
          <a:xfrm>
            <a:off x="7367517" y="546754"/>
            <a:ext cx="2234184" cy="725466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4">
            <a:extLst>
              <a:ext uri="{FF2B5EF4-FFF2-40B4-BE49-F238E27FC236}">
                <a16:creationId xmlns:a16="http://schemas.microsoft.com/office/drawing/2014/main" id="{B6887E0D-871F-4982-A02B-A2670F53C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691" y="540460"/>
            <a:ext cx="1706880" cy="764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53976BE-70D4-4C3E-982B-04DC0563164A}"/>
              </a:ext>
            </a:extLst>
          </p:cNvPr>
          <p:cNvSpPr txBox="1"/>
          <p:nvPr/>
        </p:nvSpPr>
        <p:spPr>
          <a:xfrm>
            <a:off x="10607237" y="545080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48" name="Picture 2" descr="Image result for camera view grid">
            <a:extLst>
              <a:ext uri="{FF2B5EF4-FFF2-40B4-BE49-F238E27FC236}">
                <a16:creationId xmlns:a16="http://schemas.microsoft.com/office/drawing/2014/main" id="{8D5AD404-8C8D-4A6C-8B01-61BF1C102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620695" y="2014321"/>
            <a:ext cx="5187296" cy="370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Speech Bubble: Rectangle with Corners Rounded 48">
            <a:extLst>
              <a:ext uri="{FF2B5EF4-FFF2-40B4-BE49-F238E27FC236}">
                <a16:creationId xmlns:a16="http://schemas.microsoft.com/office/drawing/2014/main" id="{2B8D26EB-56CE-4327-ADA0-85C4C4F4610C}"/>
              </a:ext>
            </a:extLst>
          </p:cNvPr>
          <p:cNvSpPr/>
          <p:nvPr/>
        </p:nvSpPr>
        <p:spPr>
          <a:xfrm>
            <a:off x="8314773" y="2711479"/>
            <a:ext cx="1906410" cy="1487742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356365-2663-45F1-A513-2209EC1A8EF6}"/>
              </a:ext>
            </a:extLst>
          </p:cNvPr>
          <p:cNvSpPr txBox="1"/>
          <p:nvPr/>
        </p:nvSpPr>
        <p:spPr>
          <a:xfrm>
            <a:off x="8578548" y="3262622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Condensed" panose="020B0502040204020203" pitchFamily="34" charset="0"/>
              </a:rPr>
              <a:t>You Owe €20.00</a:t>
            </a:r>
          </a:p>
        </p:txBody>
      </p:sp>
      <p:pic>
        <p:nvPicPr>
          <p:cNvPr id="51" name="Graphic 50" descr="Coins with solid fill">
            <a:extLst>
              <a:ext uri="{FF2B5EF4-FFF2-40B4-BE49-F238E27FC236}">
                <a16:creationId xmlns:a16="http://schemas.microsoft.com/office/drawing/2014/main" id="{C29B0C34-4E01-4A5E-9EF3-94F6F12333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39378" y="2857867"/>
            <a:ext cx="457200" cy="457200"/>
          </a:xfrm>
          <a:prstGeom prst="rect">
            <a:avLst/>
          </a:prstGeom>
        </p:spPr>
      </p:pic>
      <p:pic>
        <p:nvPicPr>
          <p:cNvPr id="52" name="Graphic 51" descr="Volume outline">
            <a:extLst>
              <a:ext uri="{FF2B5EF4-FFF2-40B4-BE49-F238E27FC236}">
                <a16:creationId xmlns:a16="http://schemas.microsoft.com/office/drawing/2014/main" id="{0506C4AF-F66B-45C9-83EC-7428F54CAB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67755" y="3508601"/>
            <a:ext cx="531873" cy="531873"/>
          </a:xfrm>
          <a:prstGeom prst="rect">
            <a:avLst/>
          </a:prstGeom>
        </p:spPr>
      </p:pic>
      <p:pic>
        <p:nvPicPr>
          <p:cNvPr id="53" name="Graphic 52" descr="Return with solid fill">
            <a:extLst>
              <a:ext uri="{FF2B5EF4-FFF2-40B4-BE49-F238E27FC236}">
                <a16:creationId xmlns:a16="http://schemas.microsoft.com/office/drawing/2014/main" id="{ADAEF496-D262-4AD2-9C09-297983411F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7391281" y="613580"/>
            <a:ext cx="591814" cy="591814"/>
          </a:xfrm>
          <a:prstGeom prst="rect">
            <a:avLst/>
          </a:prstGeom>
        </p:spPr>
      </p:pic>
      <p:pic>
        <p:nvPicPr>
          <p:cNvPr id="54" name="Graphic 53" descr="Close outline">
            <a:extLst>
              <a:ext uri="{FF2B5EF4-FFF2-40B4-BE49-F238E27FC236}">
                <a16:creationId xmlns:a16="http://schemas.microsoft.com/office/drawing/2014/main" id="{954C2C01-4F91-4298-8EBC-5154D867FA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96907" y="2746696"/>
            <a:ext cx="222341" cy="222341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CFA2827C-92EE-4D7C-8AB3-66ECFDE8FBE0}"/>
              </a:ext>
            </a:extLst>
          </p:cNvPr>
          <p:cNvSpPr/>
          <p:nvPr/>
        </p:nvSpPr>
        <p:spPr>
          <a:xfrm>
            <a:off x="7362795" y="1272220"/>
            <a:ext cx="3703096" cy="576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6E057B9-6E01-46AA-BAAF-2A530CF0702E}"/>
              </a:ext>
            </a:extLst>
          </p:cNvPr>
          <p:cNvCxnSpPr>
            <a:cxnSpLocks/>
            <a:stCxn id="55" idx="0"/>
            <a:endCxn id="55" idx="2"/>
          </p:cNvCxnSpPr>
          <p:nvPr/>
        </p:nvCxnSpPr>
        <p:spPr>
          <a:xfrm>
            <a:off x="9214343" y="1272220"/>
            <a:ext cx="0" cy="576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192CF40-ABD5-4744-A42B-426258990047}"/>
              </a:ext>
            </a:extLst>
          </p:cNvPr>
          <p:cNvSpPr txBox="1"/>
          <p:nvPr/>
        </p:nvSpPr>
        <p:spPr>
          <a:xfrm>
            <a:off x="7854292" y="1358908"/>
            <a:ext cx="1364772" cy="372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Condensed" panose="020B0502040204020203" pitchFamily="34" charset="0"/>
              </a:rPr>
              <a:t>Count</a:t>
            </a:r>
            <a:r>
              <a:rPr lang="en-GB" dirty="0"/>
              <a:t>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BD4FFA-EF24-4380-9128-D54E9E8687A5}"/>
              </a:ext>
            </a:extLst>
          </p:cNvPr>
          <p:cNvSpPr txBox="1"/>
          <p:nvPr/>
        </p:nvSpPr>
        <p:spPr>
          <a:xfrm>
            <a:off x="9634419" y="1358908"/>
            <a:ext cx="117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Condensed" panose="020B0502040204020203" pitchFamily="34" charset="0"/>
              </a:rPr>
              <a:t>Spend</a:t>
            </a:r>
          </a:p>
        </p:txBody>
      </p:sp>
      <p:pic>
        <p:nvPicPr>
          <p:cNvPr id="59" name="Picture 58" descr="Image result for volume button icon">
            <a:extLst>
              <a:ext uri="{FF2B5EF4-FFF2-40B4-BE49-F238E27FC236}">
                <a16:creationId xmlns:a16="http://schemas.microsoft.com/office/drawing/2014/main" id="{4E677F6D-40A0-4017-ABC9-2E41AD68B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556" y="1352472"/>
            <a:ext cx="416242" cy="4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 descr="Image result for volume button icon">
            <a:extLst>
              <a:ext uri="{FF2B5EF4-FFF2-40B4-BE49-F238E27FC236}">
                <a16:creationId xmlns:a16="http://schemas.microsoft.com/office/drawing/2014/main" id="{B09188F4-F087-4A25-975C-43303A07E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179" y="1352472"/>
            <a:ext cx="416242" cy="4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: Rounded Corners 61">
            <a:hlinkClick r:id="rId14" action="ppaction://hlinksldjump"/>
            <a:extLst>
              <a:ext uri="{FF2B5EF4-FFF2-40B4-BE49-F238E27FC236}">
                <a16:creationId xmlns:a16="http://schemas.microsoft.com/office/drawing/2014/main" id="{91C4947D-1C3C-4A15-9655-2638619C00E1}"/>
              </a:ext>
            </a:extLst>
          </p:cNvPr>
          <p:cNvSpPr/>
          <p:nvPr/>
        </p:nvSpPr>
        <p:spPr>
          <a:xfrm>
            <a:off x="7519916" y="5349922"/>
            <a:ext cx="1377714" cy="9613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BBDAA3BC-9153-4B82-A9A7-F4FB04C38FC9}"/>
              </a:ext>
            </a:extLst>
          </p:cNvPr>
          <p:cNvSpPr txBox="1"/>
          <p:nvPr/>
        </p:nvSpPr>
        <p:spPr>
          <a:xfrm>
            <a:off x="7571558" y="5570130"/>
            <a:ext cx="137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Get Change</a:t>
            </a:r>
          </a:p>
        </p:txBody>
      </p:sp>
      <p:pic>
        <p:nvPicPr>
          <p:cNvPr id="67" name="Graphic 66" descr="Close outline">
            <a:extLst>
              <a:ext uri="{FF2B5EF4-FFF2-40B4-BE49-F238E27FC236}">
                <a16:creationId xmlns:a16="http://schemas.microsoft.com/office/drawing/2014/main" id="{F4FEF0F2-A275-47F1-92A5-63B4326925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62528" y="5427401"/>
            <a:ext cx="140277" cy="140277"/>
          </a:xfrm>
          <a:prstGeom prst="rect">
            <a:avLst/>
          </a:prstGeom>
        </p:spPr>
      </p:pic>
      <p:pic>
        <p:nvPicPr>
          <p:cNvPr id="68" name="Graphic 67" descr="Volume outline">
            <a:extLst>
              <a:ext uri="{FF2B5EF4-FFF2-40B4-BE49-F238E27FC236}">
                <a16:creationId xmlns:a16="http://schemas.microsoft.com/office/drawing/2014/main" id="{E2889F1A-24E2-4480-B0CC-AB9BCBACF5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94479" y="5857613"/>
            <a:ext cx="371599" cy="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22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D0196A-8ECE-46A4-97F0-1EE3E2677420}"/>
              </a:ext>
            </a:extLst>
          </p:cNvPr>
          <p:cNvSpPr/>
          <p:nvPr/>
        </p:nvSpPr>
        <p:spPr>
          <a:xfrm>
            <a:off x="1106742" y="487760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70EF84-EF97-42B2-985A-EB2A75D4EC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" b="79216"/>
          <a:stretch/>
        </p:blipFill>
        <p:spPr bwMode="auto">
          <a:xfrm>
            <a:off x="1126110" y="520404"/>
            <a:ext cx="2234184" cy="725466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4">
            <a:extLst>
              <a:ext uri="{FF2B5EF4-FFF2-40B4-BE49-F238E27FC236}">
                <a16:creationId xmlns:a16="http://schemas.microsoft.com/office/drawing/2014/main" id="{B490CED7-2CDD-4361-803E-885204342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284" y="514110"/>
            <a:ext cx="1706880" cy="764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9BD164-0304-4C3A-8CA2-484E2E0943C7}"/>
              </a:ext>
            </a:extLst>
          </p:cNvPr>
          <p:cNvSpPr txBox="1"/>
          <p:nvPr/>
        </p:nvSpPr>
        <p:spPr>
          <a:xfrm>
            <a:off x="4365830" y="518730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6" name="Picture 2" descr="Image result for camera view grid">
            <a:extLst>
              <a:ext uri="{FF2B5EF4-FFF2-40B4-BE49-F238E27FC236}">
                <a16:creationId xmlns:a16="http://schemas.microsoft.com/office/drawing/2014/main" id="{5DE565C7-ACBC-402A-9EFA-FF4928315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9288" y="1987971"/>
            <a:ext cx="5187296" cy="370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 descr="Return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D5B3EBBF-E40E-47B1-B44D-7035F7AAB7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1149874" y="587230"/>
            <a:ext cx="591814" cy="5918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62729DA-88B7-4F66-99DC-47CEF8F359A4}"/>
              </a:ext>
            </a:extLst>
          </p:cNvPr>
          <p:cNvSpPr/>
          <p:nvPr/>
        </p:nvSpPr>
        <p:spPr>
          <a:xfrm>
            <a:off x="1121388" y="1245870"/>
            <a:ext cx="3703096" cy="576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1AC0C0-0F36-4DF9-9EF4-704BDCF6EA87}"/>
              </a:ext>
            </a:extLst>
          </p:cNvPr>
          <p:cNvCxnSpPr>
            <a:cxnSpLocks/>
            <a:stCxn id="13" idx="0"/>
            <a:endCxn id="13" idx="2"/>
          </p:cNvCxnSpPr>
          <p:nvPr/>
        </p:nvCxnSpPr>
        <p:spPr>
          <a:xfrm>
            <a:off x="2972936" y="1245870"/>
            <a:ext cx="0" cy="576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47642A-5F62-44CC-9456-D04271665871}"/>
              </a:ext>
            </a:extLst>
          </p:cNvPr>
          <p:cNvSpPr txBox="1"/>
          <p:nvPr/>
        </p:nvSpPr>
        <p:spPr>
          <a:xfrm>
            <a:off x="1560213" y="1343961"/>
            <a:ext cx="1364772" cy="372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Condensed" panose="020B0502040204020203" pitchFamily="34" charset="0"/>
              </a:rPr>
              <a:t>Count</a:t>
            </a:r>
            <a:r>
              <a:rPr lang="en-GB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08CEA7-26C9-4102-8E59-71A33F1B361F}"/>
              </a:ext>
            </a:extLst>
          </p:cNvPr>
          <p:cNvSpPr txBox="1"/>
          <p:nvPr/>
        </p:nvSpPr>
        <p:spPr>
          <a:xfrm>
            <a:off x="3283512" y="1346648"/>
            <a:ext cx="117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Condensed" panose="020B0502040204020203" pitchFamily="34" charset="0"/>
              </a:rPr>
              <a:t>Spend</a:t>
            </a:r>
          </a:p>
        </p:txBody>
      </p:sp>
      <p:pic>
        <p:nvPicPr>
          <p:cNvPr id="17" name="Picture 16" descr="Image result for volume button icon">
            <a:extLst>
              <a:ext uri="{FF2B5EF4-FFF2-40B4-BE49-F238E27FC236}">
                <a16:creationId xmlns:a16="http://schemas.microsoft.com/office/drawing/2014/main" id="{64F33CC0-2EA5-4336-A865-7CCD1613C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177" y="1324902"/>
            <a:ext cx="416242" cy="4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Image result for volume button icon">
            <a:extLst>
              <a:ext uri="{FF2B5EF4-FFF2-40B4-BE49-F238E27FC236}">
                <a16:creationId xmlns:a16="http://schemas.microsoft.com/office/drawing/2014/main" id="{32BE743A-3E95-45C0-B2C1-31EEF35AD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81" y="1324902"/>
            <a:ext cx="416242" cy="4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1B74CF60-58FE-4133-805C-088AC1CCF88D}"/>
              </a:ext>
            </a:extLst>
          </p:cNvPr>
          <p:cNvSpPr/>
          <p:nvPr/>
        </p:nvSpPr>
        <p:spPr>
          <a:xfrm>
            <a:off x="2073366" y="2685129"/>
            <a:ext cx="1906410" cy="1487742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55BBC8-C708-43DF-AAA6-7EB9CFD482B0}"/>
              </a:ext>
            </a:extLst>
          </p:cNvPr>
          <p:cNvSpPr txBox="1"/>
          <p:nvPr/>
        </p:nvSpPr>
        <p:spPr>
          <a:xfrm>
            <a:off x="2166593" y="3244334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Condensed" panose="020B0502040204020203" pitchFamily="34" charset="0"/>
              </a:rPr>
              <a:t>Incorrect change</a:t>
            </a:r>
          </a:p>
        </p:txBody>
      </p:sp>
      <p:pic>
        <p:nvPicPr>
          <p:cNvPr id="21" name="Graphic 20" descr="Coins with solid fill">
            <a:extLst>
              <a:ext uri="{FF2B5EF4-FFF2-40B4-BE49-F238E27FC236}">
                <a16:creationId xmlns:a16="http://schemas.microsoft.com/office/drawing/2014/main" id="{4B5607D5-23AB-485C-9A61-F55A7D97D5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97971" y="2831517"/>
            <a:ext cx="457200" cy="457200"/>
          </a:xfrm>
          <a:prstGeom prst="rect">
            <a:avLst/>
          </a:prstGeom>
        </p:spPr>
      </p:pic>
      <p:pic>
        <p:nvPicPr>
          <p:cNvPr id="22" name="Graphic 21" descr="Volume outline">
            <a:extLst>
              <a:ext uri="{FF2B5EF4-FFF2-40B4-BE49-F238E27FC236}">
                <a16:creationId xmlns:a16="http://schemas.microsoft.com/office/drawing/2014/main" id="{8EDCBB6A-EA9A-4B90-998E-F33096688D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26347" y="3514954"/>
            <a:ext cx="531873" cy="531873"/>
          </a:xfrm>
          <a:prstGeom prst="rect">
            <a:avLst/>
          </a:prstGeom>
        </p:spPr>
      </p:pic>
      <p:pic>
        <p:nvPicPr>
          <p:cNvPr id="23" name="Graphic 22" descr="Close outline">
            <a:extLst>
              <a:ext uri="{FF2B5EF4-FFF2-40B4-BE49-F238E27FC236}">
                <a16:creationId xmlns:a16="http://schemas.microsoft.com/office/drawing/2014/main" id="{C2A0B6FF-7BC7-4382-9B92-AF17D906B9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55500" y="2720346"/>
            <a:ext cx="222341" cy="22234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29E91FB-D5E5-420B-95C4-8DC89994D605}"/>
              </a:ext>
            </a:extLst>
          </p:cNvPr>
          <p:cNvSpPr/>
          <p:nvPr/>
        </p:nvSpPr>
        <p:spPr>
          <a:xfrm>
            <a:off x="7309952" y="487760"/>
            <a:ext cx="3727386" cy="59190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F0A5D17-B345-4CE7-B7F4-532D3C11FB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" b="79216"/>
          <a:stretch/>
        </p:blipFill>
        <p:spPr bwMode="auto">
          <a:xfrm>
            <a:off x="7329320" y="520404"/>
            <a:ext cx="2234184" cy="725466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4">
            <a:extLst>
              <a:ext uri="{FF2B5EF4-FFF2-40B4-BE49-F238E27FC236}">
                <a16:creationId xmlns:a16="http://schemas.microsoft.com/office/drawing/2014/main" id="{3751F07E-91C4-4246-88D6-ADF8D436A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494" y="514110"/>
            <a:ext cx="1706880" cy="764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A14AB2A-5189-432B-B43E-61F07644C023}"/>
              </a:ext>
            </a:extLst>
          </p:cNvPr>
          <p:cNvSpPr txBox="1"/>
          <p:nvPr/>
        </p:nvSpPr>
        <p:spPr>
          <a:xfrm>
            <a:off x="10569040" y="518730"/>
            <a:ext cx="4809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Logout</a:t>
            </a:r>
          </a:p>
        </p:txBody>
      </p:sp>
      <p:pic>
        <p:nvPicPr>
          <p:cNvPr id="28" name="Picture 2" descr="Image result for camera view grid">
            <a:extLst>
              <a:ext uri="{FF2B5EF4-FFF2-40B4-BE49-F238E27FC236}">
                <a16:creationId xmlns:a16="http://schemas.microsoft.com/office/drawing/2014/main" id="{875981DE-D67E-4451-9A1A-0EBA198EF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82498" y="1987971"/>
            <a:ext cx="5187296" cy="370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eturn with solid fill">
            <a:extLst>
              <a:ext uri="{FF2B5EF4-FFF2-40B4-BE49-F238E27FC236}">
                <a16:creationId xmlns:a16="http://schemas.microsoft.com/office/drawing/2014/main" id="{0DAE385B-FA5F-4FE0-974D-0F3191F156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7353084" y="587230"/>
            <a:ext cx="591814" cy="59181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1774472-45B8-405D-932D-E5969EB6AB40}"/>
              </a:ext>
            </a:extLst>
          </p:cNvPr>
          <p:cNvSpPr/>
          <p:nvPr/>
        </p:nvSpPr>
        <p:spPr>
          <a:xfrm>
            <a:off x="7324598" y="1245870"/>
            <a:ext cx="3703096" cy="576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8FD34E-29DD-4E73-9CED-14387DC15694}"/>
              </a:ext>
            </a:extLst>
          </p:cNvPr>
          <p:cNvCxnSpPr>
            <a:cxnSpLocks/>
            <a:stCxn id="30" idx="0"/>
            <a:endCxn id="30" idx="2"/>
          </p:cNvCxnSpPr>
          <p:nvPr/>
        </p:nvCxnSpPr>
        <p:spPr>
          <a:xfrm>
            <a:off x="9176146" y="1245870"/>
            <a:ext cx="0" cy="576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28DDB90-16AC-4EAD-B561-1A45812455C1}"/>
              </a:ext>
            </a:extLst>
          </p:cNvPr>
          <p:cNvSpPr txBox="1"/>
          <p:nvPr/>
        </p:nvSpPr>
        <p:spPr>
          <a:xfrm>
            <a:off x="7763423" y="1343961"/>
            <a:ext cx="1364772" cy="372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Condensed" panose="020B0502040204020203" pitchFamily="34" charset="0"/>
              </a:rPr>
              <a:t>Count</a:t>
            </a:r>
            <a:r>
              <a:rPr lang="en-GB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813F77-8A60-48C4-9D48-6D2A58928D8C}"/>
              </a:ext>
            </a:extLst>
          </p:cNvPr>
          <p:cNvSpPr txBox="1"/>
          <p:nvPr/>
        </p:nvSpPr>
        <p:spPr>
          <a:xfrm>
            <a:off x="9486722" y="1346648"/>
            <a:ext cx="117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Condensed" panose="020B0502040204020203" pitchFamily="34" charset="0"/>
              </a:rPr>
              <a:t>Spend</a:t>
            </a:r>
          </a:p>
        </p:txBody>
      </p:sp>
      <p:pic>
        <p:nvPicPr>
          <p:cNvPr id="34" name="Picture 33" descr="Image result for volume button icon">
            <a:extLst>
              <a:ext uri="{FF2B5EF4-FFF2-40B4-BE49-F238E27FC236}">
                <a16:creationId xmlns:a16="http://schemas.microsoft.com/office/drawing/2014/main" id="{7A1F11A6-FD71-401E-A953-8A7E617AD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387" y="1324902"/>
            <a:ext cx="416242" cy="4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Image result for volume button icon">
            <a:extLst>
              <a:ext uri="{FF2B5EF4-FFF2-40B4-BE49-F238E27FC236}">
                <a16:creationId xmlns:a16="http://schemas.microsoft.com/office/drawing/2014/main" id="{896B2064-369C-4C44-8D8E-AE00B68FB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191" y="1324902"/>
            <a:ext cx="416242" cy="4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4098F6DA-B999-4407-AB74-6727C2837BEB}"/>
              </a:ext>
            </a:extLst>
          </p:cNvPr>
          <p:cNvSpPr/>
          <p:nvPr/>
        </p:nvSpPr>
        <p:spPr>
          <a:xfrm>
            <a:off x="8276576" y="2685129"/>
            <a:ext cx="1906410" cy="1487742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59C284-6EA8-48EA-912F-B577CD1EAB68}"/>
              </a:ext>
            </a:extLst>
          </p:cNvPr>
          <p:cNvSpPr txBox="1"/>
          <p:nvPr/>
        </p:nvSpPr>
        <p:spPr>
          <a:xfrm>
            <a:off x="8344572" y="3244334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Condensed" panose="020B0502040204020203" pitchFamily="34" charset="0"/>
              </a:rPr>
              <a:t>Correct change </a:t>
            </a:r>
          </a:p>
        </p:txBody>
      </p:sp>
      <p:pic>
        <p:nvPicPr>
          <p:cNvPr id="38" name="Graphic 37" descr="Coins with solid fill">
            <a:extLst>
              <a:ext uri="{FF2B5EF4-FFF2-40B4-BE49-F238E27FC236}">
                <a16:creationId xmlns:a16="http://schemas.microsoft.com/office/drawing/2014/main" id="{7B9533B2-B814-4475-8897-688915E3A9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01181" y="2831517"/>
            <a:ext cx="457200" cy="457200"/>
          </a:xfrm>
          <a:prstGeom prst="rect">
            <a:avLst/>
          </a:prstGeom>
        </p:spPr>
      </p:pic>
      <p:pic>
        <p:nvPicPr>
          <p:cNvPr id="39" name="Graphic 38" descr="Volume outline">
            <a:extLst>
              <a:ext uri="{FF2B5EF4-FFF2-40B4-BE49-F238E27FC236}">
                <a16:creationId xmlns:a16="http://schemas.microsoft.com/office/drawing/2014/main" id="{52A4B5DF-7D96-43E3-81D7-DC81375040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29186" y="3514954"/>
            <a:ext cx="531873" cy="531873"/>
          </a:xfrm>
          <a:prstGeom prst="rect">
            <a:avLst/>
          </a:prstGeom>
        </p:spPr>
      </p:pic>
      <p:pic>
        <p:nvPicPr>
          <p:cNvPr id="40" name="Graphic 39" descr="Close outline">
            <a:extLst>
              <a:ext uri="{FF2B5EF4-FFF2-40B4-BE49-F238E27FC236}">
                <a16:creationId xmlns:a16="http://schemas.microsoft.com/office/drawing/2014/main" id="{FE5E53A7-3225-457F-8D8D-3106EC5B3D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858710" y="2720346"/>
            <a:ext cx="222341" cy="222341"/>
          </a:xfrm>
          <a:prstGeom prst="rect">
            <a:avLst/>
          </a:prstGeom>
        </p:spPr>
      </p:pic>
      <p:pic>
        <p:nvPicPr>
          <p:cNvPr id="42" name="Graphic 41" descr="Checkmark with solid fill">
            <a:extLst>
              <a:ext uri="{FF2B5EF4-FFF2-40B4-BE49-F238E27FC236}">
                <a16:creationId xmlns:a16="http://schemas.microsoft.com/office/drawing/2014/main" id="{0DA3820C-6AE9-4794-B020-8F3E9BD8998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663737" y="3249357"/>
            <a:ext cx="365550" cy="365550"/>
          </a:xfrm>
          <a:prstGeom prst="rect">
            <a:avLst/>
          </a:prstGeom>
        </p:spPr>
      </p:pic>
      <p:pic>
        <p:nvPicPr>
          <p:cNvPr id="44" name="Graphic 43" descr="Close with solid fill">
            <a:extLst>
              <a:ext uri="{FF2B5EF4-FFF2-40B4-BE49-F238E27FC236}">
                <a16:creationId xmlns:a16="http://schemas.microsoft.com/office/drawing/2014/main" id="{C69383E5-F8C0-48E5-874C-E2EEFBBE7AE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553359" y="3296749"/>
            <a:ext cx="316917" cy="31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59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320</Words>
  <Application>Microsoft Office PowerPoint</Application>
  <PresentationFormat>Widescreen</PresentationFormat>
  <Paragraphs>196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Bahnschrift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EKAJ</dc:creator>
  <cp:lastModifiedBy>EKAJ</cp:lastModifiedBy>
  <cp:revision>189</cp:revision>
  <dcterms:created xsi:type="dcterms:W3CDTF">2021-02-10T13:36:55Z</dcterms:created>
  <dcterms:modified xsi:type="dcterms:W3CDTF">2021-02-22T13:59:45Z</dcterms:modified>
</cp:coreProperties>
</file>