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0" roundtripDataSignature="AMtx7miBBlEnSnw69ssc8eoeOxq/LovJ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AJ" initials="E" lastIdx="1" clrIdx="0">
    <p:extLst>
      <p:ext uri="{19B8F6BF-5375-455C-9EA6-DF929625EA0E}">
        <p15:presenceInfo xmlns:p15="http://schemas.microsoft.com/office/powerpoint/2012/main" userId="EKA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BBDDE-E7A0-1B01-6684-5781CA71E78C}" v="381" dt="2021-04-22T10:40:25.487"/>
    <p1510:client id="{4821C09F-0080-2000-B960-DB42B2878E8F}" v="9" dt="2021-04-20T15:35:30.976"/>
    <p1510:client id="{48CA4CA6-37E2-D3C4-93A5-EA8632907AC9}" v="32" dt="2021-04-21T20:57:51.494"/>
    <p1510:client id="{4B9A9997-E8C2-1864-4FBB-43F60E53A8F0}" v="2147" dt="2021-04-22T12:45:29.419"/>
    <p1510:client id="{97C1C09F-00B6-2000-BB45-CD5E3184B6DB}" v="7" dt="2021-04-22T14:43:39.225"/>
    <p1510:client id="{99A1CF3D-7068-A49B-D97D-71A0ED7804E1}" v="4" dt="2021-04-20T12:24:45.168"/>
    <p1510:client id="{A58D97E8-D575-5659-9DF6-25B00E566391}" v="33" dt="2021-04-22T13:54:27.494"/>
    <p1510:client id="{B4DE3C22-FACE-8C2B-98B3-C3FA2BC94448}" v="2239" dt="2021-04-22T14:13:58.305"/>
    <p1510:client id="{BEFDC5FA-4883-1DBE-931F-34D4B3F351E0}" v="329" dt="2021-04-22T17:05:02.303"/>
    <p1510:client id="{CEBBC09F-A058-2000-BB45-C12326BB270E}" v="306" dt="2021-04-22T12:55:28.279"/>
    <p1510:client id="{D5AA363A-C524-5344-9192-E6DFCB7C55EB}" v="42" dt="2021-04-21T23:33:57.258"/>
    <p1510:client id="{D8C32795-0B40-3C84-70B1-5B85108A4E8F}" v="117" dt="2021-04-22T13:59:33.651"/>
    <p1510:client id="{F90244E0-3FAD-D9F0-3B75-092A7A8EE09B}" v="5" dt="2021-04-22T14:12:15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19126484 Enoch Oppong" userId="S::d19126484@mytudublin.ie::057ff642-6003-4a67-9f7c-1703c8d29399" providerId="AD" clId="Web-{99A1CF3D-7068-A49B-D97D-71A0ED7804E1}"/>
    <pc:docChg chg="modSld">
      <pc:chgData name="D19126484 Enoch Oppong" userId="S::d19126484@mytudublin.ie::057ff642-6003-4a67-9f7c-1703c8d29399" providerId="AD" clId="Web-{99A1CF3D-7068-A49B-D97D-71A0ED7804E1}" dt="2021-04-20T12:24:40.840" v="0" actId="20577"/>
      <pc:docMkLst>
        <pc:docMk/>
      </pc:docMkLst>
      <pc:sldChg chg="modSp">
        <pc:chgData name="D19126484 Enoch Oppong" userId="S::d19126484@mytudublin.ie::057ff642-6003-4a67-9f7c-1703c8d29399" providerId="AD" clId="Web-{99A1CF3D-7068-A49B-D97D-71A0ED7804E1}" dt="2021-04-20T12:24:40.840" v="0" actId="20577"/>
        <pc:sldMkLst>
          <pc:docMk/>
          <pc:sldMk cId="0" sldId="256"/>
        </pc:sldMkLst>
        <pc:spChg chg="mod">
          <ac:chgData name="D19126484 Enoch Oppong" userId="S::d19126484@mytudublin.ie::057ff642-6003-4a67-9f7c-1703c8d29399" providerId="AD" clId="Web-{99A1CF3D-7068-A49B-D97D-71A0ED7804E1}" dt="2021-04-20T12:24:40.840" v="0" actId="20577"/>
          <ac:spMkLst>
            <pc:docMk/>
            <pc:sldMk cId="0" sldId="256"/>
            <ac:spMk id="10" creationId="{698E2C27-DCAD-4129-A271-459536F8C88B}"/>
          </ac:spMkLst>
        </pc:spChg>
      </pc:sldChg>
    </pc:docChg>
  </pc:docChgLst>
  <pc:docChgLst>
    <pc:chgData name="C18408562 Richard Zou" userId="S::c18408562@mytudublin.ie::1645fd20-5d90-4efc-98bc-bcf4f3159632" providerId="AD" clId="Web-{D8C32795-0B40-3C84-70B1-5B85108A4E8F}"/>
    <pc:docChg chg="modSld">
      <pc:chgData name="C18408562 Richard Zou" userId="S::c18408562@mytudublin.ie::1645fd20-5d90-4efc-98bc-bcf4f3159632" providerId="AD" clId="Web-{D8C32795-0B40-3C84-70B1-5B85108A4E8F}" dt="2021-04-22T13:59:33.651" v="85" actId="1076"/>
      <pc:docMkLst>
        <pc:docMk/>
      </pc:docMkLst>
      <pc:sldChg chg="addSp modSp">
        <pc:chgData name="C18408562 Richard Zou" userId="S::c18408562@mytudublin.ie::1645fd20-5d90-4efc-98bc-bcf4f3159632" providerId="AD" clId="Web-{D8C32795-0B40-3C84-70B1-5B85108A4E8F}" dt="2021-04-22T13:59:33.651" v="85" actId="1076"/>
        <pc:sldMkLst>
          <pc:docMk/>
          <pc:sldMk cId="1092539522" sldId="261"/>
        </pc:sldMkLst>
        <pc:spChg chg="mod">
          <ac:chgData name="C18408562 Richard Zou" userId="S::c18408562@mytudublin.ie::1645fd20-5d90-4efc-98bc-bcf4f3159632" providerId="AD" clId="Web-{D8C32795-0B40-3C84-70B1-5B85108A4E8F}" dt="2021-04-22T13:58:41.556" v="79" actId="1076"/>
          <ac:spMkLst>
            <pc:docMk/>
            <pc:sldMk cId="1092539522" sldId="261"/>
            <ac:spMk id="3" creationId="{355BECA5-3445-4724-B4A5-BE54B19AD59A}"/>
          </ac:spMkLst>
        </pc:spChg>
        <pc:picChg chg="add mod">
          <ac:chgData name="C18408562 Richard Zou" userId="S::c18408562@mytudublin.ie::1645fd20-5d90-4efc-98bc-bcf4f3159632" providerId="AD" clId="Web-{D8C32795-0B40-3C84-70B1-5B85108A4E8F}" dt="2021-04-22T13:58:56.993" v="83" actId="1076"/>
          <ac:picMkLst>
            <pc:docMk/>
            <pc:sldMk cId="1092539522" sldId="261"/>
            <ac:picMk id="4" creationId="{ECF09DD6-E828-41B7-A47F-482875CC900E}"/>
          </ac:picMkLst>
        </pc:picChg>
        <pc:picChg chg="add mod">
          <ac:chgData name="C18408562 Richard Zou" userId="S::c18408562@mytudublin.ie::1645fd20-5d90-4efc-98bc-bcf4f3159632" providerId="AD" clId="Web-{D8C32795-0B40-3C84-70B1-5B85108A4E8F}" dt="2021-04-22T13:59:33.651" v="85" actId="1076"/>
          <ac:picMkLst>
            <pc:docMk/>
            <pc:sldMk cId="1092539522" sldId="261"/>
            <ac:picMk id="5" creationId="{24910B97-2D08-43F0-8666-4D683FBF3380}"/>
          </ac:picMkLst>
        </pc:picChg>
      </pc:sldChg>
      <pc:sldChg chg="addSp delSp modSp mod setBg">
        <pc:chgData name="C18408562 Richard Zou" userId="S::c18408562@mytudublin.ie::1645fd20-5d90-4efc-98bc-bcf4f3159632" providerId="AD" clId="Web-{D8C32795-0B40-3C84-70B1-5B85108A4E8F}" dt="2021-04-22T13:57:26.913" v="78"/>
        <pc:sldMkLst>
          <pc:docMk/>
          <pc:sldMk cId="14187034" sldId="262"/>
        </pc:sldMkLst>
        <pc:spChg chg="mod">
          <ac:chgData name="C18408562 Richard Zou" userId="S::c18408562@mytudublin.ie::1645fd20-5d90-4efc-98bc-bcf4f3159632" providerId="AD" clId="Web-{D8C32795-0B40-3C84-70B1-5B85108A4E8F}" dt="2021-04-22T13:57:26.913" v="78"/>
          <ac:spMkLst>
            <pc:docMk/>
            <pc:sldMk cId="14187034" sldId="262"/>
            <ac:spMk id="2" creationId="{089472E3-0D72-42E9-AE5F-527D5E048EA3}"/>
          </ac:spMkLst>
        </pc:spChg>
        <pc:spChg chg="mod">
          <ac:chgData name="C18408562 Richard Zou" userId="S::c18408562@mytudublin.ie::1645fd20-5d90-4efc-98bc-bcf4f3159632" providerId="AD" clId="Web-{D8C32795-0B40-3C84-70B1-5B85108A4E8F}" dt="2021-04-22T13:57:26.913" v="78"/>
          <ac:spMkLst>
            <pc:docMk/>
            <pc:sldMk cId="14187034" sldId="262"/>
            <ac:spMk id="3" creationId="{7EDB10BB-3738-4484-BF16-A36291C554E0}"/>
          </ac:spMkLst>
        </pc:spChg>
        <pc:grpChg chg="add del">
          <ac:chgData name="C18408562 Richard Zou" userId="S::c18408562@mytudublin.ie::1645fd20-5d90-4efc-98bc-bcf4f3159632" providerId="AD" clId="Web-{D8C32795-0B40-3C84-70B1-5B85108A4E8F}" dt="2021-04-22T13:55:20.583" v="71"/>
          <ac:grpSpMkLst>
            <pc:docMk/>
            <pc:sldMk cId="14187034" sldId="262"/>
            <ac:grpSpMk id="9" creationId="{1F2B4773-3207-44CC-B7AC-892B70498211}"/>
          </ac:grpSpMkLst>
        </pc:grpChg>
        <pc:grpChg chg="add del">
          <ac:chgData name="C18408562 Richard Zou" userId="S::c18408562@mytudublin.ie::1645fd20-5d90-4efc-98bc-bcf4f3159632" providerId="AD" clId="Web-{D8C32795-0B40-3C84-70B1-5B85108A4E8F}" dt="2021-04-22T13:57:26.913" v="78"/>
          <ac:grpSpMkLst>
            <pc:docMk/>
            <pc:sldMk cId="14187034" sldId="262"/>
            <ac:grpSpMk id="24" creationId="{0884F175-9D23-496E-80AC-F3D2FD541092}"/>
          </ac:grpSpMkLst>
        </pc:grpChg>
        <pc:grpChg chg="add del">
          <ac:chgData name="C18408562 Richard Zou" userId="S::c18408562@mytudublin.ie::1645fd20-5d90-4efc-98bc-bcf4f3159632" providerId="AD" clId="Web-{D8C32795-0B40-3C84-70B1-5B85108A4E8F}" dt="2021-04-22T13:57:26.898" v="77"/>
          <ac:grpSpMkLst>
            <pc:docMk/>
            <pc:sldMk cId="14187034" sldId="262"/>
            <ac:grpSpMk id="36" creationId="{7A533011-3316-4DFD-B545-CAAF85A5DDA3}"/>
          </ac:grpSpMkLst>
        </pc:grpChg>
        <pc:grpChg chg="add">
          <ac:chgData name="C18408562 Richard Zou" userId="S::c18408562@mytudublin.ie::1645fd20-5d90-4efc-98bc-bcf4f3159632" providerId="AD" clId="Web-{D8C32795-0B40-3C84-70B1-5B85108A4E8F}" dt="2021-04-22T13:57:26.913" v="78"/>
          <ac:grpSpMkLst>
            <pc:docMk/>
            <pc:sldMk cId="14187034" sldId="262"/>
            <ac:grpSpMk id="37" creationId="{7A533011-3316-4DFD-B545-CAAF85A5DDA3}"/>
          </ac:grpSpMkLst>
        </pc:grpChg>
        <pc:grpChg chg="add del">
          <ac:chgData name="C18408562 Richard Zou" userId="S::c18408562@mytudublin.ie::1645fd20-5d90-4efc-98bc-bcf4f3159632" providerId="AD" clId="Web-{D8C32795-0B40-3C84-70B1-5B85108A4E8F}" dt="2021-04-22T13:57:09.147" v="75"/>
          <ac:grpSpMkLst>
            <pc:docMk/>
            <pc:sldMk cId="14187034" sldId="262"/>
            <ac:grpSpMk id="39" creationId="{7A533011-3316-4DFD-B545-CAAF85A5DDA3}"/>
          </ac:grpSpMkLst>
        </pc:grpChg>
        <pc:picChg chg="add mod ord">
          <ac:chgData name="C18408562 Richard Zou" userId="S::c18408562@mytudublin.ie::1645fd20-5d90-4efc-98bc-bcf4f3159632" providerId="AD" clId="Web-{D8C32795-0B40-3C84-70B1-5B85108A4E8F}" dt="2021-04-22T13:57:26.913" v="78"/>
          <ac:picMkLst>
            <pc:docMk/>
            <pc:sldMk cId="14187034" sldId="262"/>
            <ac:picMk id="4" creationId="{772762A6-BA2C-41F8-BF48-93CF318505FD}"/>
          </ac:picMkLst>
        </pc:picChg>
        <pc:picChg chg="add mod ord">
          <ac:chgData name="C18408562 Richard Zou" userId="S::c18408562@mytudublin.ie::1645fd20-5d90-4efc-98bc-bcf4f3159632" providerId="AD" clId="Web-{D8C32795-0B40-3C84-70B1-5B85108A4E8F}" dt="2021-04-22T13:57:26.913" v="78"/>
          <ac:picMkLst>
            <pc:docMk/>
            <pc:sldMk cId="14187034" sldId="262"/>
            <ac:picMk id="5" creationId="{ADA3B28D-F415-4996-B270-83E428738329}"/>
          </ac:picMkLst>
        </pc:picChg>
        <pc:picChg chg="add mod ord">
          <ac:chgData name="C18408562 Richard Zou" userId="S::c18408562@mytudublin.ie::1645fd20-5d90-4efc-98bc-bcf4f3159632" providerId="AD" clId="Web-{D8C32795-0B40-3C84-70B1-5B85108A4E8F}" dt="2021-04-22T13:57:26.913" v="78"/>
          <ac:picMkLst>
            <pc:docMk/>
            <pc:sldMk cId="14187034" sldId="262"/>
            <ac:picMk id="6" creationId="{19E2E787-9E4C-4C0E-BCF1-E3851C3C92E9}"/>
          </ac:picMkLst>
        </pc:picChg>
      </pc:sldChg>
    </pc:docChg>
  </pc:docChgLst>
  <pc:docChgLst>
    <pc:chgData name="C18395341 Jake Bolger" userId="S::c18395341@mytudublin.ie::98da0736-3055-44a1-80e2-683eb7be5065" providerId="AD" clId="Web-{97C1C09F-00B6-2000-BB45-CD5E3184B6DB}"/>
    <pc:docChg chg="modSld sldOrd">
      <pc:chgData name="C18395341 Jake Bolger" userId="S::c18395341@mytudublin.ie::98da0736-3055-44a1-80e2-683eb7be5065" providerId="AD" clId="Web-{97C1C09F-00B6-2000-BB45-CD5E3184B6DB}" dt="2021-04-22T14:43:39.225" v="4" actId="1076"/>
      <pc:docMkLst>
        <pc:docMk/>
      </pc:docMkLst>
      <pc:sldChg chg="delSp modSp ord">
        <pc:chgData name="C18395341 Jake Bolger" userId="S::c18395341@mytudublin.ie::98da0736-3055-44a1-80e2-683eb7be5065" providerId="AD" clId="Web-{97C1C09F-00B6-2000-BB45-CD5E3184B6DB}" dt="2021-04-22T14:43:39.225" v="4" actId="1076"/>
        <pc:sldMkLst>
          <pc:docMk/>
          <pc:sldMk cId="25017752" sldId="265"/>
        </pc:sldMkLst>
        <pc:spChg chg="mod">
          <ac:chgData name="C18395341 Jake Bolger" userId="S::c18395341@mytudublin.ie::98da0736-3055-44a1-80e2-683eb7be5065" providerId="AD" clId="Web-{97C1C09F-00B6-2000-BB45-CD5E3184B6DB}" dt="2021-04-22T14:43:39.225" v="4" actId="1076"/>
          <ac:spMkLst>
            <pc:docMk/>
            <pc:sldMk cId="25017752" sldId="265"/>
            <ac:spMk id="2" creationId="{ED42F266-D47D-4DF4-A944-E856D3E08B6A}"/>
          </ac:spMkLst>
        </pc:spChg>
        <pc:spChg chg="del mod">
          <ac:chgData name="C18395341 Jake Bolger" userId="S::c18395341@mytudublin.ie::98da0736-3055-44a1-80e2-683eb7be5065" providerId="AD" clId="Web-{97C1C09F-00B6-2000-BB45-CD5E3184B6DB}" dt="2021-04-22T14:43:30.553" v="2"/>
          <ac:spMkLst>
            <pc:docMk/>
            <pc:sldMk cId="25017752" sldId="265"/>
            <ac:spMk id="3" creationId="{96D199CF-3B16-408B-8080-70911C7B211B}"/>
          </ac:spMkLst>
        </pc:spChg>
      </pc:sldChg>
    </pc:docChg>
  </pc:docChgLst>
  <pc:docChgLst>
    <pc:chgData name="C18753061 Rui Dutra Ranito" userId="S::c18753061@mytudublin.ie::71a06372-2040-4062-92e2-53d9d73eec6c" providerId="AD" clId="Web-{382BBDDE-E7A0-1B01-6684-5781CA71E78C}"/>
    <pc:docChg chg="modSld sldOrd">
      <pc:chgData name="C18753061 Rui Dutra Ranito" userId="S::c18753061@mytudublin.ie::71a06372-2040-4062-92e2-53d9d73eec6c" providerId="AD" clId="Web-{382BBDDE-E7A0-1B01-6684-5781CA71E78C}" dt="2021-04-22T10:40:13.252" v="259" actId="20577"/>
      <pc:docMkLst>
        <pc:docMk/>
      </pc:docMkLst>
      <pc:sldChg chg="addSp delSp modSp ord">
        <pc:chgData name="C18753061 Rui Dutra Ranito" userId="S::c18753061@mytudublin.ie::71a06372-2040-4062-92e2-53d9d73eec6c" providerId="AD" clId="Web-{382BBDDE-E7A0-1B01-6684-5781CA71E78C}" dt="2021-04-22T10:40:13.252" v="259" actId="20577"/>
        <pc:sldMkLst>
          <pc:docMk/>
          <pc:sldMk cId="3690492765" sldId="264"/>
        </pc:sldMkLst>
        <pc:spChg chg="mod ord">
          <ac:chgData name="C18753061 Rui Dutra Ranito" userId="S::c18753061@mytudublin.ie::71a06372-2040-4062-92e2-53d9d73eec6c" providerId="AD" clId="Web-{382BBDDE-E7A0-1B01-6684-5781CA71E78C}" dt="2021-04-22T10:31:17.133" v="245" actId="14100"/>
          <ac:spMkLst>
            <pc:docMk/>
            <pc:sldMk cId="3690492765" sldId="264"/>
            <ac:spMk id="2" creationId="{FB28C937-9172-446B-AC0A-58EF2BF0C3FE}"/>
          </ac:spMkLst>
        </pc:spChg>
        <pc:spChg chg="mod ord">
          <ac:chgData name="C18753061 Rui Dutra Ranito" userId="S::c18753061@mytudublin.ie::71a06372-2040-4062-92e2-53d9d73eec6c" providerId="AD" clId="Web-{382BBDDE-E7A0-1B01-6684-5781CA71E78C}" dt="2021-04-22T10:40:13.252" v="259" actId="20577"/>
          <ac:spMkLst>
            <pc:docMk/>
            <pc:sldMk cId="3690492765" sldId="264"/>
            <ac:spMk id="3" creationId="{B7121EAB-F596-4EA3-AF2D-6563DAC54CA3}"/>
          </ac:spMkLst>
        </pc:spChg>
        <pc:spChg chg="add del mod">
          <ac:chgData name="C18753061 Rui Dutra Ranito" userId="S::c18753061@mytudublin.ie::71a06372-2040-4062-92e2-53d9d73eec6c" providerId="AD" clId="Web-{382BBDDE-E7A0-1B01-6684-5781CA71E78C}" dt="2021-04-22T10:06:47.323" v="11"/>
          <ac:spMkLst>
            <pc:docMk/>
            <pc:sldMk cId="3690492765" sldId="264"/>
            <ac:spMk id="7" creationId="{0896A56B-4A7F-4A36-AEC9-CD07F14CC4CB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7:34.081" v="193"/>
          <ac:spMkLst>
            <pc:docMk/>
            <pc:sldMk cId="3690492765" sldId="264"/>
            <ac:spMk id="65" creationId="{F9CBB306-8362-4E9F-8E8F-724CB89A5365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7:34.081" v="193"/>
          <ac:spMkLst>
            <pc:docMk/>
            <pc:sldMk cId="3690492765" sldId="264"/>
            <ac:spMk id="66" creationId="{F19F8C88-9B7E-4596-8D09-DF90F41CA9EB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7:34.081" v="193"/>
          <ac:spMkLst>
            <pc:docMk/>
            <pc:sldMk cId="3690492765" sldId="264"/>
            <ac:spMk id="78" creationId="{CDFCE3EB-D8EE-4ECA-9D06-6979FD3555DC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7:26.316" v="191"/>
          <ac:spMkLst>
            <pc:docMk/>
            <pc:sldMk cId="3690492765" sldId="264"/>
            <ac:spMk id="79" creationId="{FD076C4F-CB47-4A2D-95A1-9D5E3C2B7683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7:34.081" v="193"/>
          <ac:spMkLst>
            <pc:docMk/>
            <pc:sldMk cId="3690492765" sldId="264"/>
            <ac:spMk id="80" creationId="{F80DA0B5-A290-4512-A78A-252BC48294E8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7:26.316" v="191"/>
          <ac:spMkLst>
            <pc:docMk/>
            <pc:sldMk cId="3690492765" sldId="264"/>
            <ac:spMk id="85" creationId="{6F953D60-C1AF-4BFA-9B22-BFE8F0BA1D30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7:44.613" v="197"/>
          <ac:spMkLst>
            <pc:docMk/>
            <pc:sldMk cId="3690492765" sldId="264"/>
            <ac:spMk id="86" creationId="{F19F8C88-9B7E-4596-8D09-DF90F41CA9EB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7:34.081" v="193"/>
          <ac:spMkLst>
            <pc:docMk/>
            <pc:sldMk cId="3690492765" sldId="264"/>
            <ac:spMk id="87" creationId="{2C020F0B-C1D1-4E35-8674-2F6D2EB48867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7:34.081" v="193"/>
          <ac:spMkLst>
            <pc:docMk/>
            <pc:sldMk cId="3690492765" sldId="264"/>
            <ac:spMk id="89" creationId="{45A9F879-5728-4241-84BE-EBFBB9D63DBC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9:58.381" v="223"/>
          <ac:spMkLst>
            <pc:docMk/>
            <pc:sldMk cId="3690492765" sldId="264"/>
            <ac:spMk id="94" creationId="{47037EC2-E7BE-462D-8EA7-37A9F4985487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7:34.081" v="193"/>
          <ac:spMkLst>
            <pc:docMk/>
            <pc:sldMk cId="3690492765" sldId="264"/>
            <ac:spMk id="95" creationId="{0F30D126-B32B-40C9-84A3-C2FAD3B515F6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9:14.599" v="210"/>
          <ac:spMkLst>
            <pc:docMk/>
            <pc:sldMk cId="3690492765" sldId="264"/>
            <ac:spMk id="97" creationId="{47037EC2-E7BE-462D-8EA7-37A9F4985487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9:04.739" v="208"/>
          <ac:spMkLst>
            <pc:docMk/>
            <pc:sldMk cId="3690492765" sldId="264"/>
            <ac:spMk id="111" creationId="{531A1158-931F-4682-A085-AF74D62041EB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9:18.037" v="212"/>
          <ac:spMkLst>
            <pc:docMk/>
            <pc:sldMk cId="3690492765" sldId="264"/>
            <ac:spMk id="115" creationId="{03F91B8C-9F3A-4995-AD65-9177B496659A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9:24.334" v="214"/>
          <ac:spMkLst>
            <pc:docMk/>
            <pc:sldMk cId="3690492765" sldId="264"/>
            <ac:spMk id="116" creationId="{59B8ED24-0AD1-48BE-AD25-30AC9FCFA7B7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9:38.021" v="216"/>
          <ac:spMkLst>
            <pc:docMk/>
            <pc:sldMk cId="3690492765" sldId="264"/>
            <ac:spMk id="117" creationId="{7DDC02F5-BD12-4CCC-B163-B283DEB63918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9:38.021" v="216"/>
          <ac:spMkLst>
            <pc:docMk/>
            <pc:sldMk cId="3690492765" sldId="264"/>
            <ac:spMk id="119" creationId="{6316707D-1E6D-419F-AEE5-5576816040E3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9:53.772" v="220"/>
          <ac:spMkLst>
            <pc:docMk/>
            <pc:sldMk cId="3690492765" sldId="264"/>
            <ac:spMk id="124" creationId="{29FD90D9-0777-4927-90C9-E837E6773094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29:53.772" v="220"/>
          <ac:spMkLst>
            <pc:docMk/>
            <pc:sldMk cId="3690492765" sldId="264"/>
            <ac:spMk id="125" creationId="{F92D073F-0FE7-41B7-ADCD-5CE16DEEE09E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30:19.397" v="226"/>
          <ac:spMkLst>
            <pc:docMk/>
            <pc:sldMk cId="3690492765" sldId="264"/>
            <ac:spMk id="127" creationId="{0F30D126-B32B-40C9-84A3-C2FAD3B515F6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30:19.397" v="226"/>
          <ac:spMkLst>
            <pc:docMk/>
            <pc:sldMk cId="3690492765" sldId="264"/>
            <ac:spMk id="129" creationId="{F9CBB306-8362-4E9F-8E8F-724CB89A5365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30:19.397" v="226"/>
          <ac:spMkLst>
            <pc:docMk/>
            <pc:sldMk cId="3690492765" sldId="264"/>
            <ac:spMk id="130" creationId="{F19F8C88-9B7E-4596-8D09-DF90F41CA9EB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30:19.397" v="226"/>
          <ac:spMkLst>
            <pc:docMk/>
            <pc:sldMk cId="3690492765" sldId="264"/>
            <ac:spMk id="131" creationId="{CDFCE3EB-D8EE-4ECA-9D06-6979FD3555DC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30:19.397" v="226"/>
          <ac:spMkLst>
            <pc:docMk/>
            <pc:sldMk cId="3690492765" sldId="264"/>
            <ac:spMk id="132" creationId="{F80DA0B5-A290-4512-A78A-252BC48294E8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30:19.397" v="226"/>
          <ac:spMkLst>
            <pc:docMk/>
            <pc:sldMk cId="3690492765" sldId="264"/>
            <ac:spMk id="133" creationId="{2C020F0B-C1D1-4E35-8674-2F6D2EB48867}"/>
          </ac:spMkLst>
        </pc:spChg>
        <pc:spChg chg="add del">
          <ac:chgData name="C18753061 Rui Dutra Ranito" userId="S::c18753061@mytudublin.ie::71a06372-2040-4062-92e2-53d9d73eec6c" providerId="AD" clId="Web-{382BBDDE-E7A0-1B01-6684-5781CA71E78C}" dt="2021-04-22T10:30:19.397" v="226"/>
          <ac:spMkLst>
            <pc:docMk/>
            <pc:sldMk cId="3690492765" sldId="264"/>
            <ac:spMk id="134" creationId="{45A9F879-5728-4241-84BE-EBFBB9D63DBC}"/>
          </ac:spMkLst>
        </pc:spChg>
        <pc:spChg chg="add">
          <ac:chgData name="C18753061 Rui Dutra Ranito" userId="S::c18753061@mytudublin.ie::71a06372-2040-4062-92e2-53d9d73eec6c" providerId="AD" clId="Web-{382BBDDE-E7A0-1B01-6684-5781CA71E78C}" dt="2021-04-22T10:30:19.397" v="226"/>
          <ac:spMkLst>
            <pc:docMk/>
            <pc:sldMk cId="3690492765" sldId="264"/>
            <ac:spMk id="153" creationId="{F19F8C88-9B7E-4596-8D09-DF90F41CA9EB}"/>
          </ac:spMkLst>
        </pc:spChg>
        <pc:grpChg chg="add del">
          <ac:chgData name="C18753061 Rui Dutra Ranito" userId="S::c18753061@mytudublin.ie::71a06372-2040-4062-92e2-53d9d73eec6c" providerId="AD" clId="Web-{382BBDDE-E7A0-1B01-6684-5781CA71E78C}" dt="2021-04-22T10:27:52.722" v="202"/>
          <ac:grpSpMkLst>
            <pc:docMk/>
            <pc:sldMk cId="3690492765" sldId="264"/>
            <ac:grpSpMk id="52" creationId="{EBE86EA4-C4F1-4465-B306-7A2BC2285926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7:34.081" v="193"/>
          <ac:grpSpMkLst>
            <pc:docMk/>
            <pc:sldMk cId="3690492765" sldId="264"/>
            <ac:grpSpMk id="64" creationId="{BFF60B97-5EB1-411D-9287-82F79E225F92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7:26.316" v="191"/>
          <ac:grpSpMkLst>
            <pc:docMk/>
            <pc:sldMk cId="3690492765" sldId="264"/>
            <ac:grpSpMk id="67" creationId="{BFF60B97-5EB1-411D-9287-82F79E225F92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7:40.660" v="195"/>
          <ac:grpSpMkLst>
            <pc:docMk/>
            <pc:sldMk cId="3690492765" sldId="264"/>
            <ac:grpSpMk id="82" creationId="{7A533011-3316-4DFD-B545-CAAF85A5DDA3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7:44.613" v="197"/>
          <ac:grpSpMkLst>
            <pc:docMk/>
            <pc:sldMk cId="3690492765" sldId="264"/>
            <ac:grpSpMk id="84" creationId="{BFF60B97-5EB1-411D-9287-82F79E225F92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7:48.160" v="199"/>
          <ac:grpSpMkLst>
            <pc:docMk/>
            <pc:sldMk cId="3690492765" sldId="264"/>
            <ac:grpSpMk id="88" creationId="{7A533011-3316-4DFD-B545-CAAF85A5DDA3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7:52.707" v="201"/>
          <ac:grpSpMkLst>
            <pc:docMk/>
            <pc:sldMk cId="3690492765" sldId="264"/>
            <ac:grpSpMk id="90" creationId="{7A533011-3316-4DFD-B545-CAAF85A5DDA3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9:58.381" v="223"/>
          <ac:grpSpMkLst>
            <pc:docMk/>
            <pc:sldMk cId="3690492765" sldId="264"/>
            <ac:grpSpMk id="92" creationId="{BFF60B97-5EB1-411D-9287-82F79E225F92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9:14.599" v="210"/>
          <ac:grpSpMkLst>
            <pc:docMk/>
            <pc:sldMk cId="3690492765" sldId="264"/>
            <ac:grpSpMk id="96" creationId="{BFF60B97-5EB1-411D-9287-82F79E225F92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9:18.037" v="212"/>
          <ac:grpSpMkLst>
            <pc:docMk/>
            <pc:sldMk cId="3690492765" sldId="264"/>
            <ac:grpSpMk id="98" creationId="{BFF60B97-5EB1-411D-9287-82F79E225F92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9:04.739" v="208"/>
          <ac:grpSpMkLst>
            <pc:docMk/>
            <pc:sldMk cId="3690492765" sldId="264"/>
            <ac:grpSpMk id="99" creationId="{BFF60B97-5EB1-411D-9287-82F79E225F92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9:04.739" v="208"/>
          <ac:grpSpMkLst>
            <pc:docMk/>
            <pc:sldMk cId="3690492765" sldId="264"/>
            <ac:grpSpMk id="113" creationId="{68CC4534-BAAC-4D5F-9F61-089745A30A82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9:24.334" v="214"/>
          <ac:grpSpMkLst>
            <pc:docMk/>
            <pc:sldMk cId="3690492765" sldId="264"/>
            <ac:grpSpMk id="114" creationId="{BFF60B97-5EB1-411D-9287-82F79E225F92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9:38.021" v="216"/>
          <ac:grpSpMkLst>
            <pc:docMk/>
            <pc:sldMk cId="3690492765" sldId="264"/>
            <ac:grpSpMk id="118" creationId="{BFF60B97-5EB1-411D-9287-82F79E225F92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9:50.193" v="218"/>
          <ac:grpSpMkLst>
            <pc:docMk/>
            <pc:sldMk cId="3690492765" sldId="264"/>
            <ac:grpSpMk id="122" creationId="{7A533011-3316-4DFD-B545-CAAF85A5DDA3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9:53.772" v="220"/>
          <ac:grpSpMkLst>
            <pc:docMk/>
            <pc:sldMk cId="3690492765" sldId="264"/>
            <ac:grpSpMk id="123" creationId="{7A533011-3316-4DFD-B545-CAAF85A5DDA3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29:58.365" v="222"/>
          <ac:grpSpMkLst>
            <pc:docMk/>
            <pc:sldMk cId="3690492765" sldId="264"/>
            <ac:grpSpMk id="126" creationId="{7A533011-3316-4DFD-B545-CAAF85A5DDA3}"/>
          </ac:grpSpMkLst>
        </pc:grpChg>
        <pc:grpChg chg="add del">
          <ac:chgData name="C18753061 Rui Dutra Ranito" userId="S::c18753061@mytudublin.ie::71a06372-2040-4062-92e2-53d9d73eec6c" providerId="AD" clId="Web-{382BBDDE-E7A0-1B01-6684-5781CA71E78C}" dt="2021-04-22T10:30:19.397" v="226"/>
          <ac:grpSpMkLst>
            <pc:docMk/>
            <pc:sldMk cId="3690492765" sldId="264"/>
            <ac:grpSpMk id="128" creationId="{BFF60B97-5EB1-411D-9287-82F79E225F92}"/>
          </ac:grpSpMkLst>
        </pc:grpChg>
        <pc:grpChg chg="add">
          <ac:chgData name="C18753061 Rui Dutra Ranito" userId="S::c18753061@mytudublin.ie::71a06372-2040-4062-92e2-53d9d73eec6c" providerId="AD" clId="Web-{382BBDDE-E7A0-1B01-6684-5781CA71E78C}" dt="2021-04-22T10:30:19.397" v="226"/>
          <ac:grpSpMkLst>
            <pc:docMk/>
            <pc:sldMk cId="3690492765" sldId="264"/>
            <ac:grpSpMk id="141" creationId="{BFF60B97-5EB1-411D-9287-82F79E225F92}"/>
          </ac:grpSpMkLst>
        </pc:grpChg>
        <pc:picChg chg="del mod">
          <ac:chgData name="C18753061 Rui Dutra Ranito" userId="S::c18753061@mytudublin.ie::71a06372-2040-4062-92e2-53d9d73eec6c" providerId="AD" clId="Web-{382BBDDE-E7A0-1B01-6684-5781CA71E78C}" dt="2021-04-22T10:17:14.070" v="176"/>
          <ac:picMkLst>
            <pc:docMk/>
            <pc:sldMk cId="3690492765" sldId="264"/>
            <ac:picMk id="4" creationId="{5E4E8A4F-7AAB-49B3-B9A3-D0CDED1EFA63}"/>
          </ac:picMkLst>
        </pc:picChg>
        <pc:picChg chg="mod ord">
          <ac:chgData name="C18753061 Rui Dutra Ranito" userId="S::c18753061@mytudublin.ie::71a06372-2040-4062-92e2-53d9d73eec6c" providerId="AD" clId="Web-{382BBDDE-E7A0-1B01-6684-5781CA71E78C}" dt="2021-04-22T10:32:03.399" v="255" actId="1076"/>
          <ac:picMkLst>
            <pc:docMk/>
            <pc:sldMk cId="3690492765" sldId="264"/>
            <ac:picMk id="5" creationId="{BC51959F-AEF6-4344-83C3-F890ED784D0C}"/>
          </ac:picMkLst>
        </pc:picChg>
        <pc:picChg chg="del">
          <ac:chgData name="C18753061 Rui Dutra Ranito" userId="S::c18753061@mytudublin.ie::71a06372-2040-4062-92e2-53d9d73eec6c" providerId="AD" clId="Web-{382BBDDE-E7A0-1B01-6684-5781CA71E78C}" dt="2021-04-22T09:53:35.308" v="0"/>
          <ac:picMkLst>
            <pc:docMk/>
            <pc:sldMk cId="3690492765" sldId="264"/>
            <ac:picMk id="6" creationId="{2F5D93E9-FBCE-4B34-9A4A-41F120E03830}"/>
          </ac:picMkLst>
        </pc:picChg>
        <pc:picChg chg="add mod ord">
          <ac:chgData name="C18753061 Rui Dutra Ranito" userId="S::c18753061@mytudublin.ie::71a06372-2040-4062-92e2-53d9d73eec6c" providerId="AD" clId="Web-{382BBDDE-E7A0-1B01-6684-5781CA71E78C}" dt="2021-04-22T10:31:49.821" v="251" actId="14100"/>
          <ac:picMkLst>
            <pc:docMk/>
            <pc:sldMk cId="3690492765" sldId="264"/>
            <ac:picMk id="8" creationId="{B9231225-6988-4575-A57F-DA90F135D6A2}"/>
          </ac:picMkLst>
        </pc:picChg>
        <pc:picChg chg="add mod ord">
          <ac:chgData name="C18753061 Rui Dutra Ranito" userId="S::c18753061@mytudublin.ie::71a06372-2040-4062-92e2-53d9d73eec6c" providerId="AD" clId="Web-{382BBDDE-E7A0-1B01-6684-5781CA71E78C}" dt="2021-04-22T10:32:00.758" v="254" actId="14100"/>
          <ac:picMkLst>
            <pc:docMk/>
            <pc:sldMk cId="3690492765" sldId="264"/>
            <ac:picMk id="9" creationId="{EA214239-536E-41CD-80EB-EB60A74C7A15}"/>
          </ac:picMkLst>
        </pc:picChg>
        <pc:cxnChg chg="add del">
          <ac:chgData name="C18753061 Rui Dutra Ranito" userId="S::c18753061@mytudublin.ie::71a06372-2040-4062-92e2-53d9d73eec6c" providerId="AD" clId="Web-{382BBDDE-E7A0-1B01-6684-5781CA71E78C}" dt="2021-04-22T10:27:26.316" v="191"/>
          <ac:cxnSpMkLst>
            <pc:docMk/>
            <pc:sldMk cId="3690492765" sldId="264"/>
            <ac:cxnSpMk id="81" creationId="{EEAF915B-5344-46DC-8097-7DAF0627744D}"/>
          </ac:cxnSpMkLst>
        </pc:cxnChg>
        <pc:cxnChg chg="add del">
          <ac:chgData name="C18753061 Rui Dutra Ranito" userId="S::c18753061@mytudublin.ie::71a06372-2040-4062-92e2-53d9d73eec6c" providerId="AD" clId="Web-{382BBDDE-E7A0-1B01-6684-5781CA71E78C}" dt="2021-04-22T10:27:26.316" v="191"/>
          <ac:cxnSpMkLst>
            <pc:docMk/>
            <pc:sldMk cId="3690492765" sldId="264"/>
            <ac:cxnSpMk id="83" creationId="{70B738F4-B505-468D-996C-FEC3D1CA103C}"/>
          </ac:cxnSpMkLst>
        </pc:cxnChg>
        <pc:cxnChg chg="add del">
          <ac:chgData name="C18753061 Rui Dutra Ranito" userId="S::c18753061@mytudublin.ie::71a06372-2040-4062-92e2-53d9d73eec6c" providerId="AD" clId="Web-{382BBDDE-E7A0-1B01-6684-5781CA71E78C}" dt="2021-04-22T10:27:34.081" v="193"/>
          <ac:cxnSpMkLst>
            <pc:docMk/>
            <pc:sldMk cId="3690492765" sldId="264"/>
            <ac:cxnSpMk id="91" creationId="{72424A02-0F86-4C43-9C35-0E2266515538}"/>
          </ac:cxnSpMkLst>
        </pc:cxnChg>
        <pc:cxnChg chg="add del">
          <ac:chgData name="C18753061 Rui Dutra Ranito" userId="S::c18753061@mytudublin.ie::71a06372-2040-4062-92e2-53d9d73eec6c" providerId="AD" clId="Web-{382BBDDE-E7A0-1B01-6684-5781CA71E78C}" dt="2021-04-22T10:27:34.081" v="193"/>
          <ac:cxnSpMkLst>
            <pc:docMk/>
            <pc:sldMk cId="3690492765" sldId="264"/>
            <ac:cxnSpMk id="93" creationId="{375B55B4-9E05-4924-946C-92CE670DF635}"/>
          </ac:cxnSpMkLst>
        </pc:cxnChg>
        <pc:cxnChg chg="add del">
          <ac:chgData name="C18753061 Rui Dutra Ranito" userId="S::c18753061@mytudublin.ie::71a06372-2040-4062-92e2-53d9d73eec6c" providerId="AD" clId="Web-{382BBDDE-E7A0-1B01-6684-5781CA71E78C}" dt="2021-04-22T10:29:18.037" v="212"/>
          <ac:cxnSpMkLst>
            <pc:docMk/>
            <pc:sldMk cId="3690492765" sldId="264"/>
            <ac:cxnSpMk id="110" creationId="{B3F79EE1-6AC0-45FE-8BB0-BEE28C6011CE}"/>
          </ac:cxnSpMkLst>
        </pc:cxnChg>
        <pc:cxnChg chg="add del">
          <ac:chgData name="C18753061 Rui Dutra Ranito" userId="S::c18753061@mytudublin.ie::71a06372-2040-4062-92e2-53d9d73eec6c" providerId="AD" clId="Web-{382BBDDE-E7A0-1B01-6684-5781CA71E78C}" dt="2021-04-22T10:29:18.037" v="212"/>
          <ac:cxnSpMkLst>
            <pc:docMk/>
            <pc:sldMk cId="3690492765" sldId="264"/>
            <ac:cxnSpMk id="112" creationId="{8766F213-9FE6-4D9F-8346-B351CC0B099A}"/>
          </ac:cxnSpMkLst>
        </pc:cxnChg>
        <pc:cxnChg chg="add del">
          <ac:chgData name="C18753061 Rui Dutra Ranito" userId="S::c18753061@mytudublin.ie::71a06372-2040-4062-92e2-53d9d73eec6c" providerId="AD" clId="Web-{382BBDDE-E7A0-1B01-6684-5781CA71E78C}" dt="2021-04-22T10:29:38.021" v="216"/>
          <ac:cxnSpMkLst>
            <pc:docMk/>
            <pc:sldMk cId="3690492765" sldId="264"/>
            <ac:cxnSpMk id="120" creationId="{D61553A2-66FF-462C-A2CE-8F87547D48D3}"/>
          </ac:cxnSpMkLst>
        </pc:cxnChg>
        <pc:cxnChg chg="add del">
          <ac:chgData name="C18753061 Rui Dutra Ranito" userId="S::c18753061@mytudublin.ie::71a06372-2040-4062-92e2-53d9d73eec6c" providerId="AD" clId="Web-{382BBDDE-E7A0-1B01-6684-5781CA71E78C}" dt="2021-04-22T10:29:38.021" v="216"/>
          <ac:cxnSpMkLst>
            <pc:docMk/>
            <pc:sldMk cId="3690492765" sldId="264"/>
            <ac:cxnSpMk id="121" creationId="{1AB6250C-85DF-4888-82F8-85D4A5D719C7}"/>
          </ac:cxnSpMkLst>
        </pc:cxnChg>
        <pc:cxnChg chg="add del">
          <ac:chgData name="C18753061 Rui Dutra Ranito" userId="S::c18753061@mytudublin.ie::71a06372-2040-4062-92e2-53d9d73eec6c" providerId="AD" clId="Web-{382BBDDE-E7A0-1B01-6684-5781CA71E78C}" dt="2021-04-22T10:30:19.397" v="226"/>
          <ac:cxnSpMkLst>
            <pc:docMk/>
            <pc:sldMk cId="3690492765" sldId="264"/>
            <ac:cxnSpMk id="135" creationId="{72424A02-0F86-4C43-9C35-0E2266515538}"/>
          </ac:cxnSpMkLst>
        </pc:cxnChg>
        <pc:cxnChg chg="add del">
          <ac:chgData name="C18753061 Rui Dutra Ranito" userId="S::c18753061@mytudublin.ie::71a06372-2040-4062-92e2-53d9d73eec6c" providerId="AD" clId="Web-{382BBDDE-E7A0-1B01-6684-5781CA71E78C}" dt="2021-04-22T10:30:19.397" v="226"/>
          <ac:cxnSpMkLst>
            <pc:docMk/>
            <pc:sldMk cId="3690492765" sldId="264"/>
            <ac:cxnSpMk id="136" creationId="{375B55B4-9E05-4924-946C-92CE670DF635}"/>
          </ac:cxnSpMkLst>
        </pc:cxnChg>
      </pc:sldChg>
    </pc:docChg>
  </pc:docChgLst>
  <pc:docChgLst>
    <pc:chgData name="C18395341 Jake Bolger" userId="S::c18395341@mytudublin.ie::98da0736-3055-44a1-80e2-683eb7be5065" providerId="AD" clId="Web-{4821C09F-0080-2000-B960-DB42B2878E8F}"/>
    <pc:docChg chg="modSld sldOrd">
      <pc:chgData name="C18395341 Jake Bolger" userId="S::c18395341@mytudublin.ie::98da0736-3055-44a1-80e2-683eb7be5065" providerId="AD" clId="Web-{4821C09F-0080-2000-B960-DB42B2878E8F}" dt="2021-04-20T15:35:30.976" v="7" actId="1076"/>
      <pc:docMkLst>
        <pc:docMk/>
      </pc:docMkLst>
      <pc:sldChg chg="delSp modSp ord">
        <pc:chgData name="C18395341 Jake Bolger" userId="S::c18395341@mytudublin.ie::98da0736-3055-44a1-80e2-683eb7be5065" providerId="AD" clId="Web-{4821C09F-0080-2000-B960-DB42B2878E8F}" dt="2021-04-20T15:35:30.976" v="7" actId="1076"/>
        <pc:sldMkLst>
          <pc:docMk/>
          <pc:sldMk cId="2025527201" sldId="268"/>
        </pc:sldMkLst>
        <pc:spChg chg="mod">
          <ac:chgData name="C18395341 Jake Bolger" userId="S::c18395341@mytudublin.ie::98da0736-3055-44a1-80e2-683eb7be5065" providerId="AD" clId="Web-{4821C09F-0080-2000-B960-DB42B2878E8F}" dt="2021-04-20T15:35:30.976" v="7" actId="1076"/>
          <ac:spMkLst>
            <pc:docMk/>
            <pc:sldMk cId="2025527201" sldId="268"/>
            <ac:spMk id="4" creationId="{9EB7885D-7448-4B90-97D3-DC11ABAF6249}"/>
          </ac:spMkLst>
        </pc:spChg>
        <pc:picChg chg="del">
          <ac:chgData name="C18395341 Jake Bolger" userId="S::c18395341@mytudublin.ie::98da0736-3055-44a1-80e2-683eb7be5065" providerId="AD" clId="Web-{4821C09F-0080-2000-B960-DB42B2878E8F}" dt="2021-04-20T15:35:10.865" v="2"/>
          <ac:picMkLst>
            <pc:docMk/>
            <pc:sldMk cId="2025527201" sldId="268"/>
            <ac:picMk id="2050" creationId="{F6A5C64A-3D80-4E77-91D5-A89FAE296343}"/>
          </ac:picMkLst>
        </pc:picChg>
      </pc:sldChg>
    </pc:docChg>
  </pc:docChgLst>
  <pc:docChgLst>
    <pc:chgData name="C18395341 Jake Bolger" userId="S::c18395341@mytudublin.ie::98da0736-3055-44a1-80e2-683eb7be5065" providerId="AD" clId="Web-{F90244E0-3FAD-D9F0-3B75-092A7A8EE09B}"/>
    <pc:docChg chg="modSld sldOrd">
      <pc:chgData name="C18395341 Jake Bolger" userId="S::c18395341@mytudublin.ie::98da0736-3055-44a1-80e2-683eb7be5065" providerId="AD" clId="Web-{F90244E0-3FAD-D9F0-3B75-092A7A8EE09B}" dt="2021-04-22T14:12:15.777" v="3" actId="14100"/>
      <pc:docMkLst>
        <pc:docMk/>
      </pc:docMkLst>
      <pc:sldChg chg="modSp">
        <pc:chgData name="C18395341 Jake Bolger" userId="S::c18395341@mytudublin.ie::98da0736-3055-44a1-80e2-683eb7be5065" providerId="AD" clId="Web-{F90244E0-3FAD-D9F0-3B75-092A7A8EE09B}" dt="2021-04-22T14:12:15.777" v="3" actId="14100"/>
        <pc:sldMkLst>
          <pc:docMk/>
          <pc:sldMk cId="8842456" sldId="257"/>
        </pc:sldMkLst>
        <pc:spChg chg="mod">
          <ac:chgData name="C18395341 Jake Bolger" userId="S::c18395341@mytudublin.ie::98da0736-3055-44a1-80e2-683eb7be5065" providerId="AD" clId="Web-{F90244E0-3FAD-D9F0-3B75-092A7A8EE09B}" dt="2021-04-22T14:12:15.777" v="3" actId="14100"/>
          <ac:spMkLst>
            <pc:docMk/>
            <pc:sldMk cId="8842456" sldId="257"/>
            <ac:spMk id="2" creationId="{0109AC21-B69F-4112-BC1A-4683ECA5BD0C}"/>
          </ac:spMkLst>
        </pc:spChg>
      </pc:sldChg>
      <pc:sldChg chg="ord">
        <pc:chgData name="C18395341 Jake Bolger" userId="S::c18395341@mytudublin.ie::98da0736-3055-44a1-80e2-683eb7be5065" providerId="AD" clId="Web-{F90244E0-3FAD-D9F0-3B75-092A7A8EE09B}" dt="2021-04-22T13:45:53.814" v="0"/>
        <pc:sldMkLst>
          <pc:docMk/>
          <pc:sldMk cId="2844233646" sldId="272"/>
        </pc:sldMkLst>
      </pc:sldChg>
    </pc:docChg>
  </pc:docChgLst>
  <pc:docChgLst>
    <pc:chgData name="C18753061 Rui Dutra Ranito" userId="S::c18753061@mytudublin.ie::71a06372-2040-4062-92e2-53d9d73eec6c" providerId="AD" clId="Web-{D5AA363A-C524-5344-9192-E6DFCB7C55EB}"/>
    <pc:docChg chg="modSld">
      <pc:chgData name="C18753061 Rui Dutra Ranito" userId="S::c18753061@mytudublin.ie::71a06372-2040-4062-92e2-53d9d73eec6c" providerId="AD" clId="Web-{D5AA363A-C524-5344-9192-E6DFCB7C55EB}" dt="2021-04-21T23:33:57.258" v="46" actId="1076"/>
      <pc:docMkLst>
        <pc:docMk/>
      </pc:docMkLst>
      <pc:sldChg chg="addSp delSp modSp mod setBg addAnim delAnim">
        <pc:chgData name="C18753061 Rui Dutra Ranito" userId="S::c18753061@mytudublin.ie::71a06372-2040-4062-92e2-53d9d73eec6c" providerId="AD" clId="Web-{D5AA363A-C524-5344-9192-E6DFCB7C55EB}" dt="2021-04-21T23:33:57.258" v="46" actId="1076"/>
        <pc:sldMkLst>
          <pc:docMk/>
          <pc:sldMk cId="3690492765" sldId="264"/>
        </pc:sldMkLst>
        <pc:spChg chg="mod">
          <ac:chgData name="C18753061 Rui Dutra Ranito" userId="S::c18753061@mytudublin.ie::71a06372-2040-4062-92e2-53d9d73eec6c" providerId="AD" clId="Web-{D5AA363A-C524-5344-9192-E6DFCB7C55EB}" dt="2021-04-21T23:33:42.680" v="41" actId="14100"/>
          <ac:spMkLst>
            <pc:docMk/>
            <pc:sldMk cId="3690492765" sldId="264"/>
            <ac:spMk id="2" creationId="{FB28C937-9172-446B-AC0A-58EF2BF0C3FE}"/>
          </ac:spMkLst>
        </pc:spChg>
        <pc:spChg chg="mod ord">
          <ac:chgData name="C18753061 Rui Dutra Ranito" userId="S::c18753061@mytudublin.ie::71a06372-2040-4062-92e2-53d9d73eec6c" providerId="AD" clId="Web-{D5AA363A-C524-5344-9192-E6DFCB7C55EB}" dt="2021-04-21T18:30:01.485" v="36"/>
          <ac:spMkLst>
            <pc:docMk/>
            <pc:sldMk cId="3690492765" sldId="264"/>
            <ac:spMk id="3" creationId="{B7121EAB-F596-4EA3-AF2D-6563DAC54CA3}"/>
          </ac:spMkLst>
        </pc:spChg>
        <pc:spChg chg="add del">
          <ac:chgData name="C18753061 Rui Dutra Ranito" userId="S::c18753061@mytudublin.ie::71a06372-2040-4062-92e2-53d9d73eec6c" providerId="AD" clId="Web-{D5AA363A-C524-5344-9192-E6DFCB7C55EB}" dt="2021-04-21T18:29:50.782" v="21"/>
          <ac:spMkLst>
            <pc:docMk/>
            <pc:sldMk cId="3690492765" sldId="264"/>
            <ac:spMk id="23" creationId="{BD11ECC6-8551-4768-8DFD-CD41AF420A37}"/>
          </ac:spMkLst>
        </pc:spChg>
        <pc:spChg chg="add del">
          <ac:chgData name="C18753061 Rui Dutra Ranito" userId="S::c18753061@mytudublin.ie::71a06372-2040-4062-92e2-53d9d73eec6c" providerId="AD" clId="Web-{D5AA363A-C524-5344-9192-E6DFCB7C55EB}" dt="2021-04-21T18:30:01.470" v="35"/>
          <ac:spMkLst>
            <pc:docMk/>
            <pc:sldMk cId="3690492765" sldId="264"/>
            <ac:spMk id="26" creationId="{015E3E78-BF51-4607-86CE-A0299B88FE8C}"/>
          </ac:spMkLst>
        </pc:spChg>
        <pc:spChg chg="add del">
          <ac:chgData name="C18753061 Rui Dutra Ranito" userId="S::c18753061@mytudublin.ie::71a06372-2040-4062-92e2-53d9d73eec6c" providerId="AD" clId="Web-{D5AA363A-C524-5344-9192-E6DFCB7C55EB}" dt="2021-04-21T18:30:01.470" v="35"/>
          <ac:spMkLst>
            <pc:docMk/>
            <pc:sldMk cId="3690492765" sldId="264"/>
            <ac:spMk id="27" creationId="{8D8213AA-0208-457F-9CD6-78FE2679566F}"/>
          </ac:spMkLst>
        </pc:spChg>
        <pc:spChg chg="add del">
          <ac:chgData name="C18753061 Rui Dutra Ranito" userId="S::c18753061@mytudublin.ie::71a06372-2040-4062-92e2-53d9d73eec6c" providerId="AD" clId="Web-{D5AA363A-C524-5344-9192-E6DFCB7C55EB}" dt="2021-04-21T18:30:01.470" v="35"/>
          <ac:spMkLst>
            <pc:docMk/>
            <pc:sldMk cId="3690492765" sldId="264"/>
            <ac:spMk id="28" creationId="{AFCFD6D8-B11A-4FF8-AA6D-F63F472A21F4}"/>
          </ac:spMkLst>
        </pc:spChg>
        <pc:spChg chg="add del">
          <ac:chgData name="C18753061 Rui Dutra Ranito" userId="S::c18753061@mytudublin.ie::71a06372-2040-4062-92e2-53d9d73eec6c" providerId="AD" clId="Web-{D5AA363A-C524-5344-9192-E6DFCB7C55EB}" dt="2021-04-21T18:30:01.470" v="35"/>
          <ac:spMkLst>
            <pc:docMk/>
            <pc:sldMk cId="3690492765" sldId="264"/>
            <ac:spMk id="29" creationId="{99CDFA5B-0593-4946-8B2B-61B888895B3E}"/>
          </ac:spMkLst>
        </pc:spChg>
        <pc:spChg chg="add del">
          <ac:chgData name="C18753061 Rui Dutra Ranito" userId="S::c18753061@mytudublin.ie::71a06372-2040-4062-92e2-53d9d73eec6c" providerId="AD" clId="Web-{D5AA363A-C524-5344-9192-E6DFCB7C55EB}" dt="2021-04-21T18:30:01.470" v="35"/>
          <ac:spMkLst>
            <pc:docMk/>
            <pc:sldMk cId="3690492765" sldId="264"/>
            <ac:spMk id="31" creationId="{5BC01963-BAEA-42F8-A0A1-D5323FDF5C59}"/>
          </ac:spMkLst>
        </pc:spChg>
        <pc:spChg chg="add del">
          <ac:chgData name="C18753061 Rui Dutra Ranito" userId="S::c18753061@mytudublin.ie::71a06372-2040-4062-92e2-53d9d73eec6c" providerId="AD" clId="Web-{D5AA363A-C524-5344-9192-E6DFCB7C55EB}" dt="2021-04-21T18:29:50.782" v="21"/>
          <ac:spMkLst>
            <pc:docMk/>
            <pc:sldMk cId="3690492765" sldId="264"/>
            <ac:spMk id="36" creationId="{8E2EB503-A017-4457-A105-53638C97DEB8}"/>
          </ac:spMkLst>
        </pc:spChg>
        <pc:spChg chg="add del">
          <ac:chgData name="C18753061 Rui Dutra Ranito" userId="S::c18753061@mytudublin.ie::71a06372-2040-4062-92e2-53d9d73eec6c" providerId="AD" clId="Web-{D5AA363A-C524-5344-9192-E6DFCB7C55EB}" dt="2021-04-21T18:30:01.470" v="35"/>
          <ac:spMkLst>
            <pc:docMk/>
            <pc:sldMk cId="3690492765" sldId="264"/>
            <ac:spMk id="37" creationId="{9A55474B-4D9C-4A4D-AC41-524963CDBADC}"/>
          </ac:spMkLst>
        </pc:spChg>
        <pc:spChg chg="add del">
          <ac:chgData name="C18753061 Rui Dutra Ranito" userId="S::c18753061@mytudublin.ie::71a06372-2040-4062-92e2-53d9d73eec6c" providerId="AD" clId="Web-{D5AA363A-C524-5344-9192-E6DFCB7C55EB}" dt="2021-04-21T23:33:08.992" v="37"/>
          <ac:spMkLst>
            <pc:docMk/>
            <pc:sldMk cId="3690492765" sldId="264"/>
            <ac:spMk id="39" creationId="{BD11ECC6-8551-4768-8DFD-CD41AF420A37}"/>
          </ac:spMkLst>
        </pc:spChg>
        <pc:spChg chg="add del">
          <ac:chgData name="C18753061 Rui Dutra Ranito" userId="S::c18753061@mytudublin.ie::71a06372-2040-4062-92e2-53d9d73eec6c" providerId="AD" clId="Web-{D5AA363A-C524-5344-9192-E6DFCB7C55EB}" dt="2021-04-21T23:33:08.992" v="37"/>
          <ac:spMkLst>
            <pc:docMk/>
            <pc:sldMk cId="3690492765" sldId="264"/>
            <ac:spMk id="47" creationId="{8E2EB503-A017-4457-A105-53638C97DEB8}"/>
          </ac:spMkLst>
        </pc:spChg>
        <pc:grpChg chg="add del">
          <ac:chgData name="C18753061 Rui Dutra Ranito" userId="S::c18753061@mytudublin.ie::71a06372-2040-4062-92e2-53d9d73eec6c" providerId="AD" clId="Web-{D5AA363A-C524-5344-9192-E6DFCB7C55EB}" dt="2021-04-21T18:29:50.782" v="21"/>
          <ac:grpSpMkLst>
            <pc:docMk/>
            <pc:sldMk cId="3690492765" sldId="264"/>
            <ac:grpSpMk id="8" creationId="{EBE86EA4-C4F1-4465-B306-7A2BC2285926}"/>
          </ac:grpSpMkLst>
        </pc:grpChg>
        <pc:grpChg chg="add del">
          <ac:chgData name="C18753061 Rui Dutra Ranito" userId="S::c18753061@mytudublin.ie::71a06372-2040-4062-92e2-53d9d73eec6c" providerId="AD" clId="Web-{D5AA363A-C524-5344-9192-E6DFCB7C55EB}" dt="2021-04-21T18:29:53.251" v="23"/>
          <ac:grpSpMkLst>
            <pc:docMk/>
            <pc:sldMk cId="3690492765" sldId="264"/>
            <ac:grpSpMk id="9" creationId="{EBE86EA4-C4F1-4465-B306-7A2BC2285926}"/>
          </ac:grpSpMkLst>
        </pc:grpChg>
        <pc:grpChg chg="add del">
          <ac:chgData name="C18753061 Rui Dutra Ranito" userId="S::c18753061@mytudublin.ie::71a06372-2040-4062-92e2-53d9d73eec6c" providerId="AD" clId="Web-{D5AA363A-C524-5344-9192-E6DFCB7C55EB}" dt="2021-04-21T18:29:55.595" v="25"/>
          <ac:grpSpMkLst>
            <pc:docMk/>
            <pc:sldMk cId="3690492765" sldId="264"/>
            <ac:grpSpMk id="10" creationId="{EBE86EA4-C4F1-4465-B306-7A2BC2285926}"/>
          </ac:grpSpMkLst>
        </pc:grpChg>
        <pc:grpChg chg="add del">
          <ac:chgData name="C18753061 Rui Dutra Ranito" userId="S::c18753061@mytudublin.ie::71a06372-2040-4062-92e2-53d9d73eec6c" providerId="AD" clId="Web-{D5AA363A-C524-5344-9192-E6DFCB7C55EB}" dt="2021-04-21T18:29:47.063" v="19"/>
          <ac:grpSpMkLst>
            <pc:docMk/>
            <pc:sldMk cId="3690492765" sldId="264"/>
            <ac:grpSpMk id="11" creationId="{EBE86EA4-C4F1-4465-B306-7A2BC2285926}"/>
          </ac:grpSpMkLst>
        </pc:grpChg>
        <pc:grpChg chg="add del">
          <ac:chgData name="C18753061 Rui Dutra Ranito" userId="S::c18753061@mytudublin.ie::71a06372-2040-4062-92e2-53d9d73eec6c" providerId="AD" clId="Web-{D5AA363A-C524-5344-9192-E6DFCB7C55EB}" dt="2021-04-21T18:29:57.938" v="27"/>
          <ac:grpSpMkLst>
            <pc:docMk/>
            <pc:sldMk cId="3690492765" sldId="264"/>
            <ac:grpSpMk id="22" creationId="{EBE86EA4-C4F1-4465-B306-7A2BC2285926}"/>
          </ac:grpSpMkLst>
        </pc:grpChg>
        <pc:grpChg chg="add del">
          <ac:chgData name="C18753061 Rui Dutra Ranito" userId="S::c18753061@mytudublin.ie::71a06372-2040-4062-92e2-53d9d73eec6c" providerId="AD" clId="Web-{D5AA363A-C524-5344-9192-E6DFCB7C55EB}" dt="2021-04-21T18:30:01.470" v="35"/>
          <ac:grpSpMkLst>
            <pc:docMk/>
            <pc:sldMk cId="3690492765" sldId="264"/>
            <ac:grpSpMk id="24" creationId="{4098A4C6-4FFB-4EF4-8317-8110224DBB67}"/>
          </ac:grpSpMkLst>
        </pc:grpChg>
        <pc:grpChg chg="add del">
          <ac:chgData name="C18753061 Rui Dutra Ranito" userId="S::c18753061@mytudublin.ie::71a06372-2040-4062-92e2-53d9d73eec6c" providerId="AD" clId="Web-{D5AA363A-C524-5344-9192-E6DFCB7C55EB}" dt="2021-04-21T18:29:50.782" v="21"/>
          <ac:grpSpMkLst>
            <pc:docMk/>
            <pc:sldMk cId="3690492765" sldId="264"/>
            <ac:grpSpMk id="25" creationId="{93657592-CA60-4F45-B1A0-88AA77242087}"/>
          </ac:grpSpMkLst>
        </pc:grpChg>
        <pc:grpChg chg="add del">
          <ac:chgData name="C18753061 Rui Dutra Ranito" userId="S::c18753061@mytudublin.ie::71a06372-2040-4062-92e2-53d9d73eec6c" providerId="AD" clId="Web-{D5AA363A-C524-5344-9192-E6DFCB7C55EB}" dt="2021-04-21T23:33:08.992" v="37"/>
          <ac:grpSpMkLst>
            <pc:docMk/>
            <pc:sldMk cId="3690492765" sldId="264"/>
            <ac:grpSpMk id="38" creationId="{EBE86EA4-C4F1-4465-B306-7A2BC2285926}"/>
          </ac:grpSpMkLst>
        </pc:grpChg>
        <pc:grpChg chg="add del">
          <ac:chgData name="C18753061 Rui Dutra Ranito" userId="S::c18753061@mytudublin.ie::71a06372-2040-4062-92e2-53d9d73eec6c" providerId="AD" clId="Web-{D5AA363A-C524-5344-9192-E6DFCB7C55EB}" dt="2021-04-21T23:33:08.992" v="37"/>
          <ac:grpSpMkLst>
            <pc:docMk/>
            <pc:sldMk cId="3690492765" sldId="264"/>
            <ac:grpSpMk id="40" creationId="{93657592-CA60-4F45-B1A0-88AA77242087}"/>
          </ac:grpSpMkLst>
        </pc:grpChg>
        <pc:grpChg chg="add">
          <ac:chgData name="C18753061 Rui Dutra Ranito" userId="S::c18753061@mytudublin.ie::71a06372-2040-4062-92e2-53d9d73eec6c" providerId="AD" clId="Web-{D5AA363A-C524-5344-9192-E6DFCB7C55EB}" dt="2021-04-21T23:33:08.992" v="37"/>
          <ac:grpSpMkLst>
            <pc:docMk/>
            <pc:sldMk cId="3690492765" sldId="264"/>
            <ac:grpSpMk id="52" creationId="{EBE86EA4-C4F1-4465-B306-7A2BC2285926}"/>
          </ac:grpSpMkLst>
        </pc:grpChg>
        <pc:picChg chg="add mod ord">
          <ac:chgData name="C18753061 Rui Dutra Ranito" userId="S::c18753061@mytudublin.ie::71a06372-2040-4062-92e2-53d9d73eec6c" providerId="AD" clId="Web-{D5AA363A-C524-5344-9192-E6DFCB7C55EB}" dt="2021-04-21T23:33:48.446" v="43" actId="1076"/>
          <ac:picMkLst>
            <pc:docMk/>
            <pc:sldMk cId="3690492765" sldId="264"/>
            <ac:picMk id="4" creationId="{5E4E8A4F-7AAB-49B3-B9A3-D0CDED1EFA63}"/>
          </ac:picMkLst>
        </pc:picChg>
        <pc:picChg chg="add mod ord">
          <ac:chgData name="C18753061 Rui Dutra Ranito" userId="S::c18753061@mytudublin.ie::71a06372-2040-4062-92e2-53d9d73eec6c" providerId="AD" clId="Web-{D5AA363A-C524-5344-9192-E6DFCB7C55EB}" dt="2021-04-21T23:33:57.258" v="46" actId="1076"/>
          <ac:picMkLst>
            <pc:docMk/>
            <pc:sldMk cId="3690492765" sldId="264"/>
            <ac:picMk id="5" creationId="{BC51959F-AEF6-4344-83C3-F890ED784D0C}"/>
          </ac:picMkLst>
        </pc:picChg>
        <pc:picChg chg="add mod">
          <ac:chgData name="C18753061 Rui Dutra Ranito" userId="S::c18753061@mytudublin.ie::71a06372-2040-4062-92e2-53d9d73eec6c" providerId="AD" clId="Web-{D5AA363A-C524-5344-9192-E6DFCB7C55EB}" dt="2021-04-21T23:33:50.789" v="44" actId="1076"/>
          <ac:picMkLst>
            <pc:docMk/>
            <pc:sldMk cId="3690492765" sldId="264"/>
            <ac:picMk id="6" creationId="{2F5D93E9-FBCE-4B34-9A4A-41F120E03830}"/>
          </ac:picMkLst>
        </pc:picChg>
        <pc:cxnChg chg="add del">
          <ac:chgData name="C18753061 Rui Dutra Ranito" userId="S::c18753061@mytudublin.ie::71a06372-2040-4062-92e2-53d9d73eec6c" providerId="AD" clId="Web-{D5AA363A-C524-5344-9192-E6DFCB7C55EB}" dt="2021-04-21T18:30:01.470" v="35"/>
          <ac:cxnSpMkLst>
            <pc:docMk/>
            <pc:sldMk cId="3690492765" sldId="264"/>
            <ac:cxnSpMk id="33" creationId="{EB60E152-277A-4689-827B-214A55B3D55A}"/>
          </ac:cxnSpMkLst>
        </pc:cxnChg>
        <pc:cxnChg chg="add del">
          <ac:chgData name="C18753061 Rui Dutra Ranito" userId="S::c18753061@mytudublin.ie::71a06372-2040-4062-92e2-53d9d73eec6c" providerId="AD" clId="Web-{D5AA363A-C524-5344-9192-E6DFCB7C55EB}" dt="2021-04-21T18:30:01.470" v="35"/>
          <ac:cxnSpMkLst>
            <pc:docMk/>
            <pc:sldMk cId="3690492765" sldId="264"/>
            <ac:cxnSpMk id="35" creationId="{1993689F-A4B8-43C0-ADED-5E8C083DCA3A}"/>
          </ac:cxnSpMkLst>
        </pc:cxnChg>
      </pc:sldChg>
    </pc:docChg>
  </pc:docChgLst>
  <pc:docChgLst>
    <pc:chgData name="C18459302 Ishaan Rawat" userId="S::c18459302@mytudublin.ie::529ceac0-9175-4016-b3f6-091db19562c1" providerId="AD" clId="Web-{4B9A9997-E8C2-1864-4FBB-43F60E53A8F0}"/>
    <pc:docChg chg="addSld modSld sldOrd">
      <pc:chgData name="C18459302 Ishaan Rawat" userId="S::c18459302@mytudublin.ie::529ceac0-9175-4016-b3f6-091db19562c1" providerId="AD" clId="Web-{4B9A9997-E8C2-1864-4FBB-43F60E53A8F0}" dt="2021-04-22T12:45:08.480" v="1122" actId="20577"/>
      <pc:docMkLst>
        <pc:docMk/>
      </pc:docMkLst>
      <pc:sldChg chg="ord">
        <pc:chgData name="C18459302 Ishaan Rawat" userId="S::c18459302@mytudublin.ie::529ceac0-9175-4016-b3f6-091db19562c1" providerId="AD" clId="Web-{4B9A9997-E8C2-1864-4FBB-43F60E53A8F0}" dt="2021-04-22T10:37:26.825" v="1"/>
        <pc:sldMkLst>
          <pc:docMk/>
          <pc:sldMk cId="25017752" sldId="265"/>
        </pc:sldMkLst>
      </pc:sldChg>
      <pc:sldChg chg="addSp delSp modSp mod setBg">
        <pc:chgData name="C18459302 Ishaan Rawat" userId="S::c18459302@mytudublin.ie::529ceac0-9175-4016-b3f6-091db19562c1" providerId="AD" clId="Web-{4B9A9997-E8C2-1864-4FBB-43F60E53A8F0}" dt="2021-04-22T12:45:08.480" v="1122" actId="20577"/>
        <pc:sldMkLst>
          <pc:docMk/>
          <pc:sldMk cId="404104181" sldId="266"/>
        </pc:sldMkLst>
        <pc:spChg chg="mod">
          <ac:chgData name="C18459302 Ishaan Rawat" userId="S::c18459302@mytudublin.ie::529ceac0-9175-4016-b3f6-091db19562c1" providerId="AD" clId="Web-{4B9A9997-E8C2-1864-4FBB-43F60E53A8F0}" dt="2021-04-22T12:45:08.480" v="1122" actId="20577"/>
          <ac:spMkLst>
            <pc:docMk/>
            <pc:sldMk cId="404104181" sldId="266"/>
            <ac:spMk id="2" creationId="{8E3CE684-8F60-45BC-B3D4-8C9BF91A74EE}"/>
          </ac:spMkLst>
        </pc:spChg>
        <pc:spChg chg="mod ord">
          <ac:chgData name="C18459302 Ishaan Rawat" userId="S::c18459302@mytudublin.ie::529ceac0-9175-4016-b3f6-091db19562c1" providerId="AD" clId="Web-{4B9A9997-E8C2-1864-4FBB-43F60E53A8F0}" dt="2021-04-22T10:51:04.392" v="245" actId="1076"/>
          <ac:spMkLst>
            <pc:docMk/>
            <pc:sldMk cId="404104181" sldId="266"/>
            <ac:spMk id="3" creationId="{988432B4-E97A-4BA8-A88E-D7B27EC8900E}"/>
          </ac:spMkLst>
        </pc:spChg>
        <pc:spChg chg="add mod">
          <ac:chgData name="C18459302 Ishaan Rawat" userId="S::c18459302@mytudublin.ie::529ceac0-9175-4016-b3f6-091db19562c1" providerId="AD" clId="Web-{4B9A9997-E8C2-1864-4FBB-43F60E53A8F0}" dt="2021-04-22T11:00:51.566" v="467" actId="20577"/>
          <ac:spMkLst>
            <pc:docMk/>
            <pc:sldMk cId="404104181" sldId="266"/>
            <ac:spMk id="4" creationId="{C4E98660-CF0A-41C9-B78C-8A73949B9D2B}"/>
          </ac:spMkLst>
        </pc:spChg>
        <pc:spChg chg="add mod ord">
          <ac:chgData name="C18459302 Ishaan Rawat" userId="S::c18459302@mytudublin.ie::529ceac0-9175-4016-b3f6-091db19562c1" providerId="AD" clId="Web-{4B9A9997-E8C2-1864-4FBB-43F60E53A8F0}" dt="2021-04-22T10:46:43.683" v="165"/>
          <ac:spMkLst>
            <pc:docMk/>
            <pc:sldMk cId="404104181" sldId="266"/>
            <ac:spMk id="5" creationId="{B008BB2B-6218-4F4A-8530-E38A40A644BF}"/>
          </ac:spMkLst>
        </pc:spChg>
        <pc:spChg chg="add">
          <ac:chgData name="C18459302 Ishaan Rawat" userId="S::c18459302@mytudublin.ie::529ceac0-9175-4016-b3f6-091db19562c1" providerId="AD" clId="Web-{4B9A9997-E8C2-1864-4FBB-43F60E53A8F0}" dt="2021-04-22T10:46:43.683" v="165"/>
          <ac:spMkLst>
            <pc:docMk/>
            <pc:sldMk cId="404104181" sldId="266"/>
            <ac:spMk id="23" creationId="{3BCB5F6A-9EB0-40B0-9D13-3023E9A20508}"/>
          </ac:spMkLst>
        </pc:spChg>
        <pc:grpChg chg="add">
          <ac:chgData name="C18459302 Ishaan Rawat" userId="S::c18459302@mytudublin.ie::529ceac0-9175-4016-b3f6-091db19562c1" providerId="AD" clId="Web-{4B9A9997-E8C2-1864-4FBB-43F60E53A8F0}" dt="2021-04-22T10:46:43.683" v="165"/>
          <ac:grpSpMkLst>
            <pc:docMk/>
            <pc:sldMk cId="404104181" sldId="266"/>
            <ac:grpSpMk id="11" creationId="{10BE40E3-5550-4CDD-B4FD-387C33EBF157}"/>
          </ac:grpSpMkLst>
        </pc:grpChg>
        <pc:picChg chg="add mod">
          <ac:chgData name="C18459302 Ishaan Rawat" userId="S::c18459302@mytudublin.ie::529ceac0-9175-4016-b3f6-091db19562c1" providerId="AD" clId="Web-{4B9A9997-E8C2-1864-4FBB-43F60E53A8F0}" dt="2021-04-22T10:52:13.320" v="257" actId="1076"/>
          <ac:picMkLst>
            <pc:docMk/>
            <pc:sldMk cId="404104181" sldId="266"/>
            <ac:picMk id="6" creationId="{D842A9E4-BBD6-4A84-8F0B-6E3228669AA7}"/>
          </ac:picMkLst>
        </pc:picChg>
        <pc:picChg chg="add del mod">
          <ac:chgData name="C18459302 Ishaan Rawat" userId="S::c18459302@mytudublin.ie::529ceac0-9175-4016-b3f6-091db19562c1" providerId="AD" clId="Web-{4B9A9997-E8C2-1864-4FBB-43F60E53A8F0}" dt="2021-04-22T10:51:29.050" v="249"/>
          <ac:picMkLst>
            <pc:docMk/>
            <pc:sldMk cId="404104181" sldId="266"/>
            <ac:picMk id="7" creationId="{3BC17AFF-7506-4FEC-94AB-54CF8A4B3DB3}"/>
          </ac:picMkLst>
        </pc:picChg>
        <pc:picChg chg="add mod">
          <ac:chgData name="C18459302 Ishaan Rawat" userId="S::c18459302@mytudublin.ie::529ceac0-9175-4016-b3f6-091db19562c1" providerId="AD" clId="Web-{4B9A9997-E8C2-1864-4FBB-43F60E53A8F0}" dt="2021-04-22T10:52:14.757" v="258" actId="1076"/>
          <ac:picMkLst>
            <pc:docMk/>
            <pc:sldMk cId="404104181" sldId="266"/>
            <ac:picMk id="8" creationId="{93662AF7-4C52-49CC-A6FF-4580CF639E83}"/>
          </ac:picMkLst>
        </pc:picChg>
      </pc:sldChg>
      <pc:sldChg chg="addSp modSp new mod setBg">
        <pc:chgData name="C18459302 Ishaan Rawat" userId="S::c18459302@mytudublin.ie::529ceac0-9175-4016-b3f6-091db19562c1" providerId="AD" clId="Web-{4B9A9997-E8C2-1864-4FBB-43F60E53A8F0}" dt="2021-04-22T12:44:50.541" v="1120" actId="20577"/>
        <pc:sldMkLst>
          <pc:docMk/>
          <pc:sldMk cId="2169695907" sldId="269"/>
        </pc:sldMkLst>
        <pc:spChg chg="add mod ord">
          <ac:chgData name="C18459302 Ishaan Rawat" userId="S::c18459302@mytudublin.ie::529ceac0-9175-4016-b3f6-091db19562c1" providerId="AD" clId="Web-{4B9A9997-E8C2-1864-4FBB-43F60E53A8F0}" dt="2021-04-22T11:51:50.899" v="1014"/>
          <ac:spMkLst>
            <pc:docMk/>
            <pc:sldMk cId="2169695907" sldId="269"/>
            <ac:spMk id="2" creationId="{7A1D2403-08CF-4DA9-B430-4E70507D149C}"/>
          </ac:spMkLst>
        </pc:spChg>
        <pc:spChg chg="add mod">
          <ac:chgData name="C18459302 Ishaan Rawat" userId="S::c18459302@mytudublin.ie::529ceac0-9175-4016-b3f6-091db19562c1" providerId="AD" clId="Web-{4B9A9997-E8C2-1864-4FBB-43F60E53A8F0}" dt="2021-04-22T11:53:53.113" v="1117" actId="20577"/>
          <ac:spMkLst>
            <pc:docMk/>
            <pc:sldMk cId="2169695907" sldId="269"/>
            <ac:spMk id="3" creationId="{3B4029DD-BB46-4D4E-B7F5-595EF2CA8FB2}"/>
          </ac:spMkLst>
        </pc:spChg>
        <pc:spChg chg="add mod">
          <ac:chgData name="C18459302 Ishaan Rawat" userId="S::c18459302@mytudublin.ie::529ceac0-9175-4016-b3f6-091db19562c1" providerId="AD" clId="Web-{4B9A9997-E8C2-1864-4FBB-43F60E53A8F0}" dt="2021-04-22T12:44:50.541" v="1120" actId="20577"/>
          <ac:spMkLst>
            <pc:docMk/>
            <pc:sldMk cId="2169695907" sldId="269"/>
            <ac:spMk id="4" creationId="{87787758-CE82-4E8B-BF4D-8A232F6BEF45}"/>
          </ac:spMkLst>
        </pc:spChg>
        <pc:grpChg chg="add">
          <ac:chgData name="C18459302 Ishaan Rawat" userId="S::c18459302@mytudublin.ie::529ceac0-9175-4016-b3f6-091db19562c1" providerId="AD" clId="Web-{4B9A9997-E8C2-1864-4FBB-43F60E53A8F0}" dt="2021-04-22T11:51:50.899" v="1014"/>
          <ac:grpSpMkLst>
            <pc:docMk/>
            <pc:sldMk cId="2169695907" sldId="269"/>
            <ac:grpSpMk id="10" creationId="{1F2B4773-3207-44CC-B7AC-892B70498211}"/>
          </ac:grpSpMkLst>
        </pc:grpChg>
        <pc:picChg chg="add mod">
          <ac:chgData name="C18459302 Ishaan Rawat" userId="S::c18459302@mytudublin.ie::529ceac0-9175-4016-b3f6-091db19562c1" providerId="AD" clId="Web-{4B9A9997-E8C2-1864-4FBB-43F60E53A8F0}" dt="2021-04-22T11:52:05.994" v="1020" actId="14100"/>
          <ac:picMkLst>
            <pc:docMk/>
            <pc:sldMk cId="2169695907" sldId="269"/>
            <ac:picMk id="5" creationId="{4B56EAFC-5A79-4A39-9838-44E0C8887C59}"/>
          </ac:picMkLst>
        </pc:picChg>
      </pc:sldChg>
      <pc:sldChg chg="addSp delSp modSp new mod setBg">
        <pc:chgData name="C18459302 Ishaan Rawat" userId="S::c18459302@mytudublin.ie::529ceac0-9175-4016-b3f6-091db19562c1" providerId="AD" clId="Web-{4B9A9997-E8C2-1864-4FBB-43F60E53A8F0}" dt="2021-04-22T12:44:59.729" v="1121" actId="20577"/>
        <pc:sldMkLst>
          <pc:docMk/>
          <pc:sldMk cId="3442698165" sldId="270"/>
        </pc:sldMkLst>
        <pc:spChg chg="add mod ord">
          <ac:chgData name="C18459302 Ishaan Rawat" userId="S::c18459302@mytudublin.ie::529ceac0-9175-4016-b3f6-091db19562c1" providerId="AD" clId="Web-{4B9A9997-E8C2-1864-4FBB-43F60E53A8F0}" dt="2021-04-22T11:18:16.433" v="829" actId="20577"/>
          <ac:spMkLst>
            <pc:docMk/>
            <pc:sldMk cId="3442698165" sldId="270"/>
            <ac:spMk id="2" creationId="{7E4BA222-9D78-4562-B315-08654065DAA3}"/>
          </ac:spMkLst>
        </pc:spChg>
        <pc:spChg chg="add mod">
          <ac:chgData name="C18459302 Ishaan Rawat" userId="S::c18459302@mytudublin.ie::529ceac0-9175-4016-b3f6-091db19562c1" providerId="AD" clId="Web-{4B9A9997-E8C2-1864-4FBB-43F60E53A8F0}" dt="2021-04-22T12:44:59.729" v="1121" actId="20577"/>
          <ac:spMkLst>
            <pc:docMk/>
            <pc:sldMk cId="3442698165" sldId="270"/>
            <ac:spMk id="3" creationId="{B7A0B57E-E718-4ECF-A238-CDB527BF6AD8}"/>
          </ac:spMkLst>
        </pc:spChg>
        <pc:spChg chg="add del mod">
          <ac:chgData name="C18459302 Ishaan Rawat" userId="S::c18459302@mytudublin.ie::529ceac0-9175-4016-b3f6-091db19562c1" providerId="AD" clId="Web-{4B9A9997-E8C2-1864-4FBB-43F60E53A8F0}" dt="2021-04-22T11:11:23.024" v="600"/>
          <ac:spMkLst>
            <pc:docMk/>
            <pc:sldMk cId="3442698165" sldId="270"/>
            <ac:spMk id="7" creationId="{3C8BB6E5-5662-48F1-87EC-33FF1A5ABF34}"/>
          </ac:spMkLst>
        </pc:spChg>
        <pc:grpChg chg="add">
          <ac:chgData name="C18459302 Ishaan Rawat" userId="S::c18459302@mytudublin.ie::529ceac0-9175-4016-b3f6-091db19562c1" providerId="AD" clId="Web-{4B9A9997-E8C2-1864-4FBB-43F60E53A8F0}" dt="2021-04-22T11:10:19.472" v="588"/>
          <ac:grpSpMkLst>
            <pc:docMk/>
            <pc:sldMk cId="3442698165" sldId="270"/>
            <ac:grpSpMk id="9" creationId="{1F2B4773-3207-44CC-B7AC-892B70498211}"/>
          </ac:grpSpMkLst>
        </pc:grpChg>
        <pc:picChg chg="add mod">
          <ac:chgData name="C18459302 Ishaan Rawat" userId="S::c18459302@mytudublin.ie::529ceac0-9175-4016-b3f6-091db19562c1" providerId="AD" clId="Web-{4B9A9997-E8C2-1864-4FBB-43F60E53A8F0}" dt="2021-04-22T11:11:58.480" v="605" actId="1076"/>
          <ac:picMkLst>
            <pc:docMk/>
            <pc:sldMk cId="3442698165" sldId="270"/>
            <ac:picMk id="4" creationId="{84A9B35C-835F-472D-B308-C636FBF44C60}"/>
          </ac:picMkLst>
        </pc:picChg>
        <pc:picChg chg="add del mod">
          <ac:chgData name="C18459302 Ishaan Rawat" userId="S::c18459302@mytudublin.ie::529ceac0-9175-4016-b3f6-091db19562c1" providerId="AD" clId="Web-{4B9A9997-E8C2-1864-4FBB-43F60E53A8F0}" dt="2021-04-22T11:09:46.407" v="587"/>
          <ac:picMkLst>
            <pc:docMk/>
            <pc:sldMk cId="3442698165" sldId="270"/>
            <ac:picMk id="5" creationId="{762B6896-1696-497A-9A7D-E6E03A48DAB1}"/>
          </ac:picMkLst>
        </pc:picChg>
        <pc:picChg chg="add mod">
          <ac:chgData name="C18459302 Ishaan Rawat" userId="S::c18459302@mytudublin.ie::529ceac0-9175-4016-b3f6-091db19562c1" providerId="AD" clId="Web-{4B9A9997-E8C2-1864-4FBB-43F60E53A8F0}" dt="2021-04-22T11:12:00.840" v="606" actId="1076"/>
          <ac:picMkLst>
            <pc:docMk/>
            <pc:sldMk cId="3442698165" sldId="270"/>
            <ac:picMk id="8" creationId="{69C45912-A566-4B84-970F-07929EC9D72D}"/>
          </ac:picMkLst>
        </pc:picChg>
      </pc:sldChg>
    </pc:docChg>
  </pc:docChgLst>
  <pc:docChgLst>
    <pc:chgData name="C18395341 Jake Bolger" userId="S::c18395341@mytudublin.ie::98da0736-3055-44a1-80e2-683eb7be5065" providerId="AD" clId="Web-{BEFDC5FA-4883-1DBE-931F-34D4B3F351E0}"/>
    <pc:docChg chg="modSld">
      <pc:chgData name="C18395341 Jake Bolger" userId="S::c18395341@mytudublin.ie::98da0736-3055-44a1-80e2-683eb7be5065" providerId="AD" clId="Web-{BEFDC5FA-4883-1DBE-931F-34D4B3F351E0}" dt="2021-04-22T17:05:02.303" v="189" actId="1076"/>
      <pc:docMkLst>
        <pc:docMk/>
      </pc:docMkLst>
      <pc:sldChg chg="modSp">
        <pc:chgData name="C18395341 Jake Bolger" userId="S::c18395341@mytudublin.ie::98da0736-3055-44a1-80e2-683eb7be5065" providerId="AD" clId="Web-{BEFDC5FA-4883-1DBE-931F-34D4B3F351E0}" dt="2021-04-22T16:47:09.809" v="1" actId="1076"/>
        <pc:sldMkLst>
          <pc:docMk/>
          <pc:sldMk cId="0" sldId="256"/>
        </pc:sldMkLst>
        <pc:spChg chg="mod">
          <ac:chgData name="C18395341 Jake Bolger" userId="S::c18395341@mytudublin.ie::98da0736-3055-44a1-80e2-683eb7be5065" providerId="AD" clId="Web-{BEFDC5FA-4883-1DBE-931F-34D4B3F351E0}" dt="2021-04-22T16:47:05.949" v="0" actId="1076"/>
          <ac:spMkLst>
            <pc:docMk/>
            <pc:sldMk cId="0" sldId="256"/>
            <ac:spMk id="2" creationId="{EEDBA625-49D5-4132-954E-997991EBA32C}"/>
          </ac:spMkLst>
        </pc:spChg>
        <pc:spChg chg="mod">
          <ac:chgData name="C18395341 Jake Bolger" userId="S::c18395341@mytudublin.ie::98da0736-3055-44a1-80e2-683eb7be5065" providerId="AD" clId="Web-{BEFDC5FA-4883-1DBE-931F-34D4B3F351E0}" dt="2021-04-22T16:47:09.809" v="1" actId="1076"/>
          <ac:spMkLst>
            <pc:docMk/>
            <pc:sldMk cId="0" sldId="256"/>
            <ac:spMk id="10" creationId="{698E2C27-DCAD-4129-A271-459536F8C88B}"/>
          </ac:spMkLst>
        </pc:spChg>
      </pc:sldChg>
      <pc:sldChg chg="addSp modSp">
        <pc:chgData name="C18395341 Jake Bolger" userId="S::c18395341@mytudublin.ie::98da0736-3055-44a1-80e2-683eb7be5065" providerId="AD" clId="Web-{BEFDC5FA-4883-1DBE-931F-34D4B3F351E0}" dt="2021-04-22T17:00:28.734" v="144" actId="1076"/>
        <pc:sldMkLst>
          <pc:docMk/>
          <pc:sldMk cId="8842456" sldId="257"/>
        </pc:sldMkLst>
        <pc:spChg chg="mod">
          <ac:chgData name="C18395341 Jake Bolger" userId="S::c18395341@mytudublin.ie::98da0736-3055-44a1-80e2-683eb7be5065" providerId="AD" clId="Web-{BEFDC5FA-4883-1DBE-931F-34D4B3F351E0}" dt="2021-04-22T16:58:00.690" v="79" actId="1076"/>
          <ac:spMkLst>
            <pc:docMk/>
            <pc:sldMk cId="8842456" sldId="257"/>
            <ac:spMk id="2" creationId="{0109AC21-B69F-4112-BC1A-4683ECA5BD0C}"/>
          </ac:spMkLst>
        </pc:spChg>
        <pc:spChg chg="add mod">
          <ac:chgData name="C18395341 Jake Bolger" userId="S::c18395341@mytudublin.ie::98da0736-3055-44a1-80e2-683eb7be5065" providerId="AD" clId="Web-{BEFDC5FA-4883-1DBE-931F-34D4B3F351E0}" dt="2021-04-22T17:00:22.171" v="140" actId="1076"/>
          <ac:spMkLst>
            <pc:docMk/>
            <pc:sldMk cId="8842456" sldId="257"/>
            <ac:spMk id="3" creationId="{1D8803D5-5CD3-429B-B28D-27B8A0F0C3FE}"/>
          </ac:spMkLst>
        </pc:spChg>
        <pc:picChg chg="mod">
          <ac:chgData name="C18395341 Jake Bolger" userId="S::c18395341@mytudublin.ie::98da0736-3055-44a1-80e2-683eb7be5065" providerId="AD" clId="Web-{BEFDC5FA-4883-1DBE-931F-34D4B3F351E0}" dt="2021-04-22T17:00:24.093" v="141" actId="1076"/>
          <ac:picMkLst>
            <pc:docMk/>
            <pc:sldMk cId="8842456" sldId="257"/>
            <ac:picMk id="4" creationId="{19733268-B90F-4E72-A69C-AC7689B6A81A}"/>
          </ac:picMkLst>
        </pc:picChg>
        <pc:picChg chg="mod">
          <ac:chgData name="C18395341 Jake Bolger" userId="S::c18395341@mytudublin.ie::98da0736-3055-44a1-80e2-683eb7be5065" providerId="AD" clId="Web-{BEFDC5FA-4883-1DBE-931F-34D4B3F351E0}" dt="2021-04-22T17:00:28.734" v="144" actId="1076"/>
          <ac:picMkLst>
            <pc:docMk/>
            <pc:sldMk cId="8842456" sldId="257"/>
            <ac:picMk id="5" creationId="{2105BA0C-9288-42A5-B4AE-3F046691BE4C}"/>
          </ac:picMkLst>
        </pc:picChg>
        <pc:picChg chg="mod">
          <ac:chgData name="C18395341 Jake Bolger" userId="S::c18395341@mytudublin.ie::98da0736-3055-44a1-80e2-683eb7be5065" providerId="AD" clId="Web-{BEFDC5FA-4883-1DBE-931F-34D4B3F351E0}" dt="2021-04-22T17:00:25.562" v="142" actId="1076"/>
          <ac:picMkLst>
            <pc:docMk/>
            <pc:sldMk cId="8842456" sldId="257"/>
            <ac:picMk id="9" creationId="{55D37564-8FCF-47FB-80EF-5C39C8D0B06F}"/>
          </ac:picMkLst>
        </pc:picChg>
        <pc:picChg chg="mod">
          <ac:chgData name="C18395341 Jake Bolger" userId="S::c18395341@mytudublin.ie::98da0736-3055-44a1-80e2-683eb7be5065" providerId="AD" clId="Web-{BEFDC5FA-4883-1DBE-931F-34D4B3F351E0}" dt="2021-04-22T17:00:27.609" v="143" actId="1076"/>
          <ac:picMkLst>
            <pc:docMk/>
            <pc:sldMk cId="8842456" sldId="257"/>
            <ac:picMk id="1028" creationId="{523235B3-F8E9-457C-ABAB-B1E172381595}"/>
          </ac:picMkLst>
        </pc:picChg>
      </pc:sldChg>
      <pc:sldChg chg="addSp modSp">
        <pc:chgData name="C18395341 Jake Bolger" userId="S::c18395341@mytudublin.ie::98da0736-3055-44a1-80e2-683eb7be5065" providerId="AD" clId="Web-{BEFDC5FA-4883-1DBE-931F-34D4B3F351E0}" dt="2021-04-22T17:00:04.841" v="133" actId="1076"/>
        <pc:sldMkLst>
          <pc:docMk/>
          <pc:sldMk cId="2034200924" sldId="259"/>
        </pc:sldMkLst>
        <pc:spChg chg="add mod">
          <ac:chgData name="C18395341 Jake Bolger" userId="S::c18395341@mytudublin.ie::98da0736-3055-44a1-80e2-683eb7be5065" providerId="AD" clId="Web-{BEFDC5FA-4883-1DBE-931F-34D4B3F351E0}" dt="2021-04-22T16:59:57.091" v="129" actId="1076"/>
          <ac:spMkLst>
            <pc:docMk/>
            <pc:sldMk cId="2034200924" sldId="259"/>
            <ac:spMk id="2" creationId="{2E5F2FDB-B4FB-4D8E-B310-78F51A0A9121}"/>
          </ac:spMkLst>
        </pc:spChg>
        <pc:spChg chg="mod">
          <ac:chgData name="C18395341 Jake Bolger" userId="S::c18395341@mytudublin.ie::98da0736-3055-44a1-80e2-683eb7be5065" providerId="AD" clId="Web-{BEFDC5FA-4883-1DBE-931F-34D4B3F351E0}" dt="2021-04-22T16:58:40.178" v="85" actId="1076"/>
          <ac:spMkLst>
            <pc:docMk/>
            <pc:sldMk cId="2034200924" sldId="259"/>
            <ac:spMk id="11" creationId="{2EE1F55D-C93D-4C7A-9F99-A3743306A6A5}"/>
          </ac:spMkLst>
        </pc:spChg>
        <pc:picChg chg="mod">
          <ac:chgData name="C18395341 Jake Bolger" userId="S::c18395341@mytudublin.ie::98da0736-3055-44a1-80e2-683eb7be5065" providerId="AD" clId="Web-{BEFDC5FA-4883-1DBE-931F-34D4B3F351E0}" dt="2021-04-22T17:00:04.841" v="133" actId="1076"/>
          <ac:picMkLst>
            <pc:docMk/>
            <pc:sldMk cId="2034200924" sldId="259"/>
            <ac:picMk id="6" creationId="{D5928C01-D8EB-4543-B15E-5EA52EE55056}"/>
          </ac:picMkLst>
        </pc:picChg>
        <pc:picChg chg="mod">
          <ac:chgData name="C18395341 Jake Bolger" userId="S::c18395341@mytudublin.ie::98da0736-3055-44a1-80e2-683eb7be5065" providerId="AD" clId="Web-{BEFDC5FA-4883-1DBE-931F-34D4B3F351E0}" dt="2021-04-22T17:00:00.669" v="131" actId="1076"/>
          <ac:picMkLst>
            <pc:docMk/>
            <pc:sldMk cId="2034200924" sldId="259"/>
            <ac:picMk id="9" creationId="{F230C739-9F6D-4ABC-9471-BD3778FE3F4E}"/>
          </ac:picMkLst>
        </pc:picChg>
        <pc:picChg chg="mod">
          <ac:chgData name="C18395341 Jake Bolger" userId="S::c18395341@mytudublin.ie::98da0736-3055-44a1-80e2-683eb7be5065" providerId="AD" clId="Web-{BEFDC5FA-4883-1DBE-931F-34D4B3F351E0}" dt="2021-04-22T17:00:01.857" v="132" actId="1076"/>
          <ac:picMkLst>
            <pc:docMk/>
            <pc:sldMk cId="2034200924" sldId="259"/>
            <ac:picMk id="10" creationId="{B55E61F1-771A-423D-BED0-01F17A49E9BF}"/>
          </ac:picMkLst>
        </pc:picChg>
      </pc:sldChg>
      <pc:sldChg chg="addSp modSp">
        <pc:chgData name="C18395341 Jake Bolger" userId="S::c18395341@mytudublin.ie::98da0736-3055-44a1-80e2-683eb7be5065" providerId="AD" clId="Web-{BEFDC5FA-4883-1DBE-931F-34D4B3F351E0}" dt="2021-04-22T17:05:02.303" v="189" actId="1076"/>
        <pc:sldMkLst>
          <pc:docMk/>
          <pc:sldMk cId="2700256920" sldId="273"/>
        </pc:sldMkLst>
        <pc:spChg chg="add mod">
          <ac:chgData name="C18395341 Jake Bolger" userId="S::c18395341@mytudublin.ie::98da0736-3055-44a1-80e2-683eb7be5065" providerId="AD" clId="Web-{BEFDC5FA-4883-1DBE-931F-34D4B3F351E0}" dt="2021-04-22T17:02:22.478" v="159" actId="1076"/>
          <ac:spMkLst>
            <pc:docMk/>
            <pc:sldMk cId="2700256920" sldId="273"/>
            <ac:spMk id="2" creationId="{8728B35A-EF92-4721-B706-C0BFCCD61705}"/>
          </ac:spMkLst>
        </pc:spChg>
        <pc:spChg chg="add mod">
          <ac:chgData name="C18395341 Jake Bolger" userId="S::c18395341@mytudublin.ie::98da0736-3055-44a1-80e2-683eb7be5065" providerId="AD" clId="Web-{BEFDC5FA-4883-1DBE-931F-34D4B3F351E0}" dt="2021-04-22T17:04:08.814" v="162" actId="1076"/>
          <ac:spMkLst>
            <pc:docMk/>
            <pc:sldMk cId="2700256920" sldId="273"/>
            <ac:spMk id="4" creationId="{39770C41-BB64-4EAA-9C93-604094B26687}"/>
          </ac:spMkLst>
        </pc:spChg>
        <pc:spChg chg="add mod">
          <ac:chgData name="C18395341 Jake Bolger" userId="S::c18395341@mytudublin.ie::98da0736-3055-44a1-80e2-683eb7be5065" providerId="AD" clId="Web-{BEFDC5FA-4883-1DBE-931F-34D4B3F351E0}" dt="2021-04-22T17:04:20.268" v="166" actId="1076"/>
          <ac:spMkLst>
            <pc:docMk/>
            <pc:sldMk cId="2700256920" sldId="273"/>
            <ac:spMk id="7" creationId="{1343D713-C195-41FC-81E5-C8395C1BFA78}"/>
          </ac:spMkLst>
        </pc:spChg>
        <pc:spChg chg="add mod">
          <ac:chgData name="C18395341 Jake Bolger" userId="S::c18395341@mytudublin.ie::98da0736-3055-44a1-80e2-683eb7be5065" providerId="AD" clId="Web-{BEFDC5FA-4883-1DBE-931F-34D4B3F351E0}" dt="2021-04-22T17:04:43.255" v="176" actId="1076"/>
          <ac:spMkLst>
            <pc:docMk/>
            <pc:sldMk cId="2700256920" sldId="273"/>
            <ac:spMk id="12" creationId="{3F5F876E-0C5D-4836-ADCD-9832209761CC}"/>
          </ac:spMkLst>
        </pc:spChg>
        <pc:spChg chg="add mod">
          <ac:chgData name="C18395341 Jake Bolger" userId="S::c18395341@mytudublin.ie::98da0736-3055-44a1-80e2-683eb7be5065" providerId="AD" clId="Web-{BEFDC5FA-4883-1DBE-931F-34D4B3F351E0}" dt="2021-04-22T17:05:02.303" v="189" actId="1076"/>
          <ac:spMkLst>
            <pc:docMk/>
            <pc:sldMk cId="2700256920" sldId="273"/>
            <ac:spMk id="13" creationId="{7B8640BD-C2A8-40BC-8E65-85E509830A9F}"/>
          </ac:spMkLst>
        </pc:spChg>
      </pc:sldChg>
    </pc:docChg>
  </pc:docChgLst>
  <pc:docChgLst>
    <pc:chgData name="D17129141 Jiyuan Liu" userId="S::d17129141@mytudublin.ie::1fd24766-e956-49ca-bca2-c853943d9029" providerId="AD" clId="Web-{A58D97E8-D575-5659-9DF6-25B00E566391}"/>
    <pc:docChg chg="modSld">
      <pc:chgData name="D17129141 Jiyuan Liu" userId="S::d17129141@mytudublin.ie::1fd24766-e956-49ca-bca2-c853943d9029" providerId="AD" clId="Web-{A58D97E8-D575-5659-9DF6-25B00E566391}" dt="2021-04-22T13:54:26.868" v="20" actId="20577"/>
      <pc:docMkLst>
        <pc:docMk/>
      </pc:docMkLst>
      <pc:sldChg chg="addSp delSp modSp mod setBg modClrScheme chgLayout">
        <pc:chgData name="D17129141 Jiyuan Liu" userId="S::d17129141@mytudublin.ie::1fd24766-e956-49ca-bca2-c853943d9029" providerId="AD" clId="Web-{A58D97E8-D575-5659-9DF6-25B00E566391}" dt="2021-04-22T13:54:26.868" v="20" actId="20577"/>
        <pc:sldMkLst>
          <pc:docMk/>
          <pc:sldMk cId="3294490487" sldId="263"/>
        </pc:sldMkLst>
        <pc:spChg chg="mod">
          <ac:chgData name="D17129141 Jiyuan Liu" userId="S::d17129141@mytudublin.ie::1fd24766-e956-49ca-bca2-c853943d9029" providerId="AD" clId="Web-{A58D97E8-D575-5659-9DF6-25B00E566391}" dt="2021-04-22T13:54:26.868" v="20" actId="20577"/>
          <ac:spMkLst>
            <pc:docMk/>
            <pc:sldMk cId="3294490487" sldId="263"/>
            <ac:spMk id="2" creationId="{D0DEB0BD-5E19-4B1D-9B1E-B369B893F407}"/>
          </ac:spMkLst>
        </pc:spChg>
        <pc:spChg chg="add del mod ord">
          <ac:chgData name="D17129141 Jiyuan Liu" userId="S::d17129141@mytudublin.ie::1fd24766-e956-49ca-bca2-c853943d9029" providerId="AD" clId="Web-{A58D97E8-D575-5659-9DF6-25B00E566391}" dt="2021-04-22T13:43:37.428" v="7"/>
          <ac:spMkLst>
            <pc:docMk/>
            <pc:sldMk cId="3294490487" sldId="263"/>
            <ac:spMk id="6" creationId="{6512C9C5-D456-4692-B7FD-D7CA6FF8F586}"/>
          </ac:spMkLst>
        </pc:spChg>
        <pc:spChg chg="add mod ord">
          <ac:chgData name="D17129141 Jiyuan Liu" userId="S::d17129141@mytudublin.ie::1fd24766-e956-49ca-bca2-c853943d9029" providerId="AD" clId="Web-{A58D97E8-D575-5659-9DF6-25B00E566391}" dt="2021-04-22T13:52:49.944" v="19" actId="14100"/>
          <ac:spMkLst>
            <pc:docMk/>
            <pc:sldMk cId="3294490487" sldId="263"/>
            <ac:spMk id="7" creationId="{9135EAD9-A411-4108-B6FA-6D30888049EB}"/>
          </ac:spMkLst>
        </pc:spChg>
        <pc:picChg chg="add del mod">
          <ac:chgData name="D17129141 Jiyuan Liu" userId="S::d17129141@mytudublin.ie::1fd24766-e956-49ca-bca2-c853943d9029" providerId="AD" clId="Web-{A58D97E8-D575-5659-9DF6-25B00E566391}" dt="2021-04-22T13:42:33.255" v="1"/>
          <ac:picMkLst>
            <pc:docMk/>
            <pc:sldMk cId="3294490487" sldId="263"/>
            <ac:picMk id="3" creationId="{5DBEED97-F18C-4309-9FC4-D2544CCF4A69}"/>
          </ac:picMkLst>
        </pc:picChg>
        <pc:picChg chg="add del mod">
          <ac:chgData name="D17129141 Jiyuan Liu" userId="S::d17129141@mytudublin.ie::1fd24766-e956-49ca-bca2-c853943d9029" providerId="AD" clId="Web-{A58D97E8-D575-5659-9DF6-25B00E566391}" dt="2021-04-22T13:42:42.036" v="3"/>
          <ac:picMkLst>
            <pc:docMk/>
            <pc:sldMk cId="3294490487" sldId="263"/>
            <ac:picMk id="4" creationId="{943CCF72-7B51-4D66-8133-7307DF2BFCD8}"/>
          </ac:picMkLst>
        </pc:picChg>
        <pc:picChg chg="add del mod">
          <ac:chgData name="D17129141 Jiyuan Liu" userId="S::d17129141@mytudublin.ie::1fd24766-e956-49ca-bca2-c853943d9029" providerId="AD" clId="Web-{A58D97E8-D575-5659-9DF6-25B00E566391}" dt="2021-04-22T13:43:10.709" v="5"/>
          <ac:picMkLst>
            <pc:docMk/>
            <pc:sldMk cId="3294490487" sldId="263"/>
            <ac:picMk id="5" creationId="{778FA566-DFE2-4610-961D-3EC1E0370683}"/>
          </ac:picMkLst>
        </pc:picChg>
        <pc:picChg chg="add mod">
          <ac:chgData name="D17129141 Jiyuan Liu" userId="S::d17129141@mytudublin.ie::1fd24766-e956-49ca-bca2-c853943d9029" providerId="AD" clId="Web-{A58D97E8-D575-5659-9DF6-25B00E566391}" dt="2021-04-22T13:52:45.475" v="18" actId="14100"/>
          <ac:picMkLst>
            <pc:docMk/>
            <pc:sldMk cId="3294490487" sldId="263"/>
            <ac:picMk id="8" creationId="{DBDD2FB8-9ABA-4F95-A79B-C45AF7434679}"/>
          </ac:picMkLst>
        </pc:picChg>
      </pc:sldChg>
    </pc:docChg>
  </pc:docChgLst>
  <pc:docChgLst>
    <pc:chgData name="C18395341 Jake Bolger" userId="S::c18395341@mytudublin.ie::98da0736-3055-44a1-80e2-683eb7be5065" providerId="AD" clId="Web-{CEBBC09F-A058-2000-BB45-C12326BB270E}"/>
    <pc:docChg chg="addSld modSld">
      <pc:chgData name="C18395341 Jake Bolger" userId="S::c18395341@mytudublin.ie::98da0736-3055-44a1-80e2-683eb7be5065" providerId="AD" clId="Web-{CEBBC09F-A058-2000-BB45-C12326BB270E}" dt="2021-04-22T12:55:27.169" v="251" actId="20577"/>
      <pc:docMkLst>
        <pc:docMk/>
      </pc:docMkLst>
      <pc:sldChg chg="addSp modSp mod setBg">
        <pc:chgData name="C18395341 Jake Bolger" userId="S::c18395341@mytudublin.ie::98da0736-3055-44a1-80e2-683eb7be5065" providerId="AD" clId="Web-{CEBBC09F-A058-2000-BB45-C12326BB270E}" dt="2021-04-22T12:33:07.588" v="3" actId="20577"/>
        <pc:sldMkLst>
          <pc:docMk/>
          <pc:sldMk cId="4104657974" sldId="258"/>
        </pc:sldMkLst>
        <pc:spChg chg="mod">
          <ac:chgData name="C18395341 Jake Bolger" userId="S::c18395341@mytudublin.ie::98da0736-3055-44a1-80e2-683eb7be5065" providerId="AD" clId="Web-{CEBBC09F-A058-2000-BB45-C12326BB270E}" dt="2021-04-22T12:33:07.588" v="3" actId="20577"/>
          <ac:spMkLst>
            <pc:docMk/>
            <pc:sldMk cId="4104657974" sldId="258"/>
            <ac:spMk id="2" creationId="{23081920-E38F-407B-B142-E33910BC8CE4}"/>
          </ac:spMkLst>
        </pc:spChg>
        <pc:grpChg chg="add">
          <ac:chgData name="C18395341 Jake Bolger" userId="S::c18395341@mytudublin.ie::98da0736-3055-44a1-80e2-683eb7be5065" providerId="AD" clId="Web-{CEBBC09F-A058-2000-BB45-C12326BB270E}" dt="2021-04-22T12:32:43.275" v="1"/>
          <ac:grpSpMkLst>
            <pc:docMk/>
            <pc:sldMk cId="4104657974" sldId="258"/>
            <ac:grpSpMk id="8" creationId="{B4DE830A-B531-4A3B-96F6-0ECE88B08555}"/>
          </ac:grpSpMkLst>
        </pc:grpChg>
        <pc:picChg chg="add mod">
          <ac:chgData name="C18395341 Jake Bolger" userId="S::c18395341@mytudublin.ie::98da0736-3055-44a1-80e2-683eb7be5065" providerId="AD" clId="Web-{CEBBC09F-A058-2000-BB45-C12326BB270E}" dt="2021-04-22T12:32:43.275" v="1"/>
          <ac:picMkLst>
            <pc:docMk/>
            <pc:sldMk cId="4104657974" sldId="258"/>
            <ac:picMk id="3" creationId="{137CB9BF-D460-41C5-A154-F8484A8AC1B5}"/>
          </ac:picMkLst>
        </pc:picChg>
      </pc:sldChg>
      <pc:sldChg chg="addSp delSp modSp">
        <pc:chgData name="C18395341 Jake Bolger" userId="S::c18395341@mytudublin.ie::98da0736-3055-44a1-80e2-683eb7be5065" providerId="AD" clId="Web-{CEBBC09F-A058-2000-BB45-C12326BB270E}" dt="2021-04-22T12:40:12.110" v="98" actId="1076"/>
        <pc:sldMkLst>
          <pc:docMk/>
          <pc:sldMk cId="2034200924" sldId="259"/>
        </pc:sldMkLst>
        <pc:spChg chg="del mod">
          <ac:chgData name="C18395341 Jake Bolger" userId="S::c18395341@mytudublin.ie::98da0736-3055-44a1-80e2-683eb7be5065" providerId="AD" clId="Web-{CEBBC09F-A058-2000-BB45-C12326BB270E}" dt="2021-04-22T12:37:21.092" v="35"/>
          <ac:spMkLst>
            <pc:docMk/>
            <pc:sldMk cId="2034200924" sldId="259"/>
            <ac:spMk id="2" creationId="{63544DE0-A094-41C8-A305-6226C7D78936}"/>
          </ac:spMkLst>
        </pc:spChg>
        <pc:spChg chg="add mod">
          <ac:chgData name="C18395341 Jake Bolger" userId="S::c18395341@mytudublin.ie::98da0736-3055-44a1-80e2-683eb7be5065" providerId="AD" clId="Web-{CEBBC09F-A058-2000-BB45-C12326BB270E}" dt="2021-04-22T12:40:12.110" v="98" actId="1076"/>
          <ac:spMkLst>
            <pc:docMk/>
            <pc:sldMk cId="2034200924" sldId="259"/>
            <ac:spMk id="11" creationId="{2EE1F55D-C93D-4C7A-9F99-A3743306A6A5}"/>
          </ac:spMkLst>
        </pc:spChg>
        <pc:picChg chg="add del mod">
          <ac:chgData name="C18395341 Jake Bolger" userId="S::c18395341@mytudublin.ie::98da0736-3055-44a1-80e2-683eb7be5065" providerId="AD" clId="Web-{CEBBC09F-A058-2000-BB45-C12326BB270E}" dt="2021-04-22T12:33:47.386" v="5"/>
          <ac:picMkLst>
            <pc:docMk/>
            <pc:sldMk cId="2034200924" sldId="259"/>
            <ac:picMk id="3" creationId="{6DF93F60-2AE7-4A54-B1EA-994EB9477FF2}"/>
          </ac:picMkLst>
        </pc:picChg>
        <pc:picChg chg="add del mod">
          <ac:chgData name="C18395341 Jake Bolger" userId="S::c18395341@mytudublin.ie::98da0736-3055-44a1-80e2-683eb7be5065" providerId="AD" clId="Web-{CEBBC09F-A058-2000-BB45-C12326BB270E}" dt="2021-04-22T12:38:29.671" v="41"/>
          <ac:picMkLst>
            <pc:docMk/>
            <pc:sldMk cId="2034200924" sldId="259"/>
            <ac:picMk id="4" creationId="{34DDFF84-7105-431E-BABB-6AEA989EECE3}"/>
          </ac:picMkLst>
        </pc:picChg>
        <pc:picChg chg="add del mod">
          <ac:chgData name="C18395341 Jake Bolger" userId="S::c18395341@mytudublin.ie::98da0736-3055-44a1-80e2-683eb7be5065" providerId="AD" clId="Web-{CEBBC09F-A058-2000-BB45-C12326BB270E}" dt="2021-04-22T12:38:54.968" v="52"/>
          <ac:picMkLst>
            <pc:docMk/>
            <pc:sldMk cId="2034200924" sldId="259"/>
            <ac:picMk id="5" creationId="{AC6265D6-729D-4F0E-9D65-E5B67DACA7DF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39:13.437" v="61" actId="1076"/>
          <ac:picMkLst>
            <pc:docMk/>
            <pc:sldMk cId="2034200924" sldId="259"/>
            <ac:picMk id="6" creationId="{D5928C01-D8EB-4543-B15E-5EA52EE55056}"/>
          </ac:picMkLst>
        </pc:picChg>
        <pc:picChg chg="add del mod">
          <ac:chgData name="C18395341 Jake Bolger" userId="S::c18395341@mytudublin.ie::98da0736-3055-44a1-80e2-683eb7be5065" providerId="AD" clId="Web-{CEBBC09F-A058-2000-BB45-C12326BB270E}" dt="2021-04-22T12:37:12.764" v="33"/>
          <ac:picMkLst>
            <pc:docMk/>
            <pc:sldMk cId="2034200924" sldId="259"/>
            <ac:picMk id="7" creationId="{D0632EF3-AC7B-4821-882F-388AA5F97E32}"/>
          </ac:picMkLst>
        </pc:picChg>
        <pc:picChg chg="add del mod">
          <ac:chgData name="C18395341 Jake Bolger" userId="S::c18395341@mytudublin.ie::98da0736-3055-44a1-80e2-683eb7be5065" providerId="AD" clId="Web-{CEBBC09F-A058-2000-BB45-C12326BB270E}" dt="2021-04-22T12:39:03.906" v="56"/>
          <ac:picMkLst>
            <pc:docMk/>
            <pc:sldMk cId="2034200924" sldId="259"/>
            <ac:picMk id="8" creationId="{B60AAE1B-C927-4BCE-8B74-9C407AE6B5CF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39:07.765" v="59" actId="1076"/>
          <ac:picMkLst>
            <pc:docMk/>
            <pc:sldMk cId="2034200924" sldId="259"/>
            <ac:picMk id="9" creationId="{F230C739-9F6D-4ABC-9471-BD3778FE3F4E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39:06.374" v="58" actId="1076"/>
          <ac:picMkLst>
            <pc:docMk/>
            <pc:sldMk cId="2034200924" sldId="259"/>
            <ac:picMk id="10" creationId="{B55E61F1-771A-423D-BED0-01F17A49E9BF}"/>
          </ac:picMkLst>
        </pc:picChg>
      </pc:sldChg>
      <pc:sldChg chg="addSp delSp modSp mod setBg addAnim delAnim">
        <pc:chgData name="C18395341 Jake Bolger" userId="S::c18395341@mytudublin.ie::98da0736-3055-44a1-80e2-683eb7be5065" providerId="AD" clId="Web-{CEBBC09F-A058-2000-BB45-C12326BB270E}" dt="2021-04-22T12:55:27.169" v="251" actId="20577"/>
        <pc:sldMkLst>
          <pc:docMk/>
          <pc:sldMk cId="3059093128" sldId="260"/>
        </pc:sldMkLst>
        <pc:spChg chg="mod">
          <ac:chgData name="C18395341 Jake Bolger" userId="S::c18395341@mytudublin.ie::98da0736-3055-44a1-80e2-683eb7be5065" providerId="AD" clId="Web-{CEBBC09F-A058-2000-BB45-C12326BB270E}" dt="2021-04-22T12:55:27.169" v="251" actId="20577"/>
          <ac:spMkLst>
            <pc:docMk/>
            <pc:sldMk cId="3059093128" sldId="260"/>
            <ac:spMk id="2" creationId="{2F69EF2A-4B9E-4075-9F5E-B99B37A0FBBD}"/>
          </ac:spMkLst>
        </pc:spChg>
        <pc:spChg chg="add del">
          <ac:chgData name="C18395341 Jake Bolger" userId="S::c18395341@mytudublin.ie::98da0736-3055-44a1-80e2-683eb7be5065" providerId="AD" clId="Web-{CEBBC09F-A058-2000-BB45-C12326BB270E}" dt="2021-04-22T12:53:11.308" v="222"/>
          <ac:spMkLst>
            <pc:docMk/>
            <pc:sldMk cId="3059093128" sldId="260"/>
            <ac:spMk id="24" creationId="{BD11ECC6-8551-4768-8DFD-CD41AF420A37}"/>
          </ac:spMkLst>
        </pc:spChg>
        <pc:spChg chg="add del">
          <ac:chgData name="C18395341 Jake Bolger" userId="S::c18395341@mytudublin.ie::98da0736-3055-44a1-80e2-683eb7be5065" providerId="AD" clId="Web-{CEBBC09F-A058-2000-BB45-C12326BB270E}" dt="2021-04-22T12:53:11.308" v="222"/>
          <ac:spMkLst>
            <pc:docMk/>
            <pc:sldMk cId="3059093128" sldId="260"/>
            <ac:spMk id="37" creationId="{8E2EB503-A017-4457-A105-53638C97DEB8}"/>
          </ac:spMkLst>
        </pc:spChg>
        <pc:spChg chg="add del">
          <ac:chgData name="C18395341 Jake Bolger" userId="S::c18395341@mytudublin.ie::98da0736-3055-44a1-80e2-683eb7be5065" providerId="AD" clId="Web-{CEBBC09F-A058-2000-BB45-C12326BB270E}" dt="2021-04-22T12:54:54.059" v="235"/>
          <ac:spMkLst>
            <pc:docMk/>
            <pc:sldMk cId="3059093128" sldId="260"/>
            <ac:spMk id="39" creationId="{BD11ECC6-8551-4768-8DFD-CD41AF420A37}"/>
          </ac:spMkLst>
        </pc:spChg>
        <pc:spChg chg="add del">
          <ac:chgData name="C18395341 Jake Bolger" userId="S::c18395341@mytudublin.ie::98da0736-3055-44a1-80e2-683eb7be5065" providerId="AD" clId="Web-{CEBBC09F-A058-2000-BB45-C12326BB270E}" dt="2021-04-22T12:54:54.059" v="235"/>
          <ac:spMkLst>
            <pc:docMk/>
            <pc:sldMk cId="3059093128" sldId="260"/>
            <ac:spMk id="52" creationId="{8E2EB503-A017-4457-A105-53638C97DEB8}"/>
          </ac:spMkLst>
        </pc:spChg>
        <pc:grpChg chg="add del">
          <ac:chgData name="C18395341 Jake Bolger" userId="S::c18395341@mytudublin.ie::98da0736-3055-44a1-80e2-683eb7be5065" providerId="AD" clId="Web-{CEBBC09F-A058-2000-BB45-C12326BB270E}" dt="2021-04-22T12:54:55.950" v="240"/>
          <ac:grpSpMkLst>
            <pc:docMk/>
            <pc:sldMk cId="3059093128" sldId="260"/>
            <ac:grpSpMk id="9" creationId="{1EA3DE74-31A6-48AD-8C0A-E33A679BAF05}"/>
          </ac:grpSpMkLst>
        </pc:grpChg>
        <pc:grpChg chg="add del">
          <ac:chgData name="C18395341 Jake Bolger" userId="S::c18395341@mytudublin.ie::98da0736-3055-44a1-80e2-683eb7be5065" providerId="AD" clId="Web-{CEBBC09F-A058-2000-BB45-C12326BB270E}" dt="2021-04-22T12:53:11.308" v="222"/>
          <ac:grpSpMkLst>
            <pc:docMk/>
            <pc:sldMk cId="3059093128" sldId="260"/>
            <ac:grpSpMk id="12" creationId="{04D68F31-B717-405E-8FDA-18AB5EF2DD1C}"/>
          </ac:grpSpMkLst>
        </pc:grpChg>
        <pc:grpChg chg="add del">
          <ac:chgData name="C18395341 Jake Bolger" userId="S::c18395341@mytudublin.ie::98da0736-3055-44a1-80e2-683eb7be5065" providerId="AD" clId="Web-{CEBBC09F-A058-2000-BB45-C12326BB270E}" dt="2021-04-22T12:53:11.308" v="222"/>
          <ac:grpSpMkLst>
            <pc:docMk/>
            <pc:sldMk cId="3059093128" sldId="260"/>
            <ac:grpSpMk id="26" creationId="{93657592-CA60-4F45-B1A0-88AA77242087}"/>
          </ac:grpSpMkLst>
        </pc:grpChg>
        <pc:grpChg chg="add del">
          <ac:chgData name="C18395341 Jake Bolger" userId="S::c18395341@mytudublin.ie::98da0736-3055-44a1-80e2-683eb7be5065" providerId="AD" clId="Web-{CEBBC09F-A058-2000-BB45-C12326BB270E}" dt="2021-04-22T12:54:54.059" v="235"/>
          <ac:grpSpMkLst>
            <pc:docMk/>
            <pc:sldMk cId="3059093128" sldId="260"/>
            <ac:grpSpMk id="27" creationId="{04D68F31-B717-405E-8FDA-18AB5EF2DD1C}"/>
          </ac:grpSpMkLst>
        </pc:grpChg>
        <pc:grpChg chg="add del">
          <ac:chgData name="C18395341 Jake Bolger" userId="S::c18395341@mytudublin.ie::98da0736-3055-44a1-80e2-683eb7be5065" providerId="AD" clId="Web-{CEBBC09F-A058-2000-BB45-C12326BB270E}" dt="2021-04-22T12:54:54.059" v="235"/>
          <ac:grpSpMkLst>
            <pc:docMk/>
            <pc:sldMk cId="3059093128" sldId="260"/>
            <ac:grpSpMk id="41" creationId="{93657592-CA60-4F45-B1A0-88AA77242087}"/>
          </ac:grpSpMkLst>
        </pc:grpChg>
        <pc:picChg chg="add del mod">
          <ac:chgData name="C18395341 Jake Bolger" userId="S::c18395341@mytudublin.ie::98da0736-3055-44a1-80e2-683eb7be5065" providerId="AD" clId="Web-{CEBBC09F-A058-2000-BB45-C12326BB270E}" dt="2021-04-22T12:52:10.713" v="213"/>
          <ac:picMkLst>
            <pc:docMk/>
            <pc:sldMk cId="3059093128" sldId="260"/>
            <ac:picMk id="3" creationId="{604854BA-FD3B-41ED-8186-4156DE91055B}"/>
          </ac:picMkLst>
        </pc:picChg>
        <pc:picChg chg="add mod ord">
          <ac:chgData name="C18395341 Jake Bolger" userId="S::c18395341@mytudublin.ie::98da0736-3055-44a1-80e2-683eb7be5065" providerId="AD" clId="Web-{CEBBC09F-A058-2000-BB45-C12326BB270E}" dt="2021-04-22T12:55:03.544" v="243" actId="1076"/>
          <ac:picMkLst>
            <pc:docMk/>
            <pc:sldMk cId="3059093128" sldId="260"/>
            <ac:picMk id="4" creationId="{392DB2AF-E361-469B-ACF1-ACFFDCF1D4B9}"/>
          </ac:picMkLst>
        </pc:picChg>
        <pc:picChg chg="add mod ord">
          <ac:chgData name="C18395341 Jake Bolger" userId="S::c18395341@mytudublin.ie::98da0736-3055-44a1-80e2-683eb7be5065" providerId="AD" clId="Web-{CEBBC09F-A058-2000-BB45-C12326BB270E}" dt="2021-04-22T12:55:10.388" v="245" actId="14100"/>
          <ac:picMkLst>
            <pc:docMk/>
            <pc:sldMk cId="3059093128" sldId="260"/>
            <ac:picMk id="5" creationId="{6BD65BCD-6489-47AE-9570-59E2CC36D133}"/>
          </ac:picMkLst>
        </pc:picChg>
        <pc:picChg chg="add mod ord">
          <ac:chgData name="C18395341 Jake Bolger" userId="S::c18395341@mytudublin.ie::98da0736-3055-44a1-80e2-683eb7be5065" providerId="AD" clId="Web-{CEBBC09F-A058-2000-BB45-C12326BB270E}" dt="2021-04-22T12:55:16.200" v="247" actId="14100"/>
          <ac:picMkLst>
            <pc:docMk/>
            <pc:sldMk cId="3059093128" sldId="260"/>
            <ac:picMk id="6" creationId="{5556EF38-85AB-4FE9-B61E-C2DC5D48B219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55:20.310" v="249" actId="14100"/>
          <ac:picMkLst>
            <pc:docMk/>
            <pc:sldMk cId="3059093128" sldId="260"/>
            <ac:picMk id="7" creationId="{17090EA5-7FFD-4E1C-91FA-2F56152BE8A3}"/>
          </ac:picMkLst>
        </pc:picChg>
      </pc:sldChg>
      <pc:sldChg chg="addSp delSp modSp new">
        <pc:chgData name="C18395341 Jake Bolger" userId="S::c18395341@mytudublin.ie::98da0736-3055-44a1-80e2-683eb7be5065" providerId="AD" clId="Web-{CEBBC09F-A058-2000-BB45-C12326BB270E}" dt="2021-04-22T12:46:36.709" v="210" actId="14100"/>
        <pc:sldMkLst>
          <pc:docMk/>
          <pc:sldMk cId="2700256920" sldId="273"/>
        </pc:sldMkLst>
        <pc:spChg chg="add mod">
          <ac:chgData name="C18395341 Jake Bolger" userId="S::c18395341@mytudublin.ie::98da0736-3055-44a1-80e2-683eb7be5065" providerId="AD" clId="Web-{CEBBC09F-A058-2000-BB45-C12326BB270E}" dt="2021-04-22T12:44:03.425" v="143" actId="1076"/>
          <ac:spMkLst>
            <pc:docMk/>
            <pc:sldMk cId="2700256920" sldId="273"/>
            <ac:spMk id="3" creationId="{C779D73B-26CF-4AAB-88B8-8211E53CB2E3}"/>
          </ac:spMkLst>
        </pc:spChg>
        <pc:picChg chg="add del mod">
          <ac:chgData name="C18395341 Jake Bolger" userId="S::c18395341@mytudublin.ie::98da0736-3055-44a1-80e2-683eb7be5065" providerId="AD" clId="Web-{CEBBC09F-A058-2000-BB45-C12326BB270E}" dt="2021-04-22T12:40:56.017" v="100"/>
          <ac:picMkLst>
            <pc:docMk/>
            <pc:sldMk cId="2700256920" sldId="273"/>
            <ac:picMk id="4" creationId="{9994BAB2-E3BB-42F2-B17A-B7260EF6EC9B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44:06.051" v="144" actId="1076"/>
          <ac:picMkLst>
            <pc:docMk/>
            <pc:sldMk cId="2700256920" sldId="273"/>
            <ac:picMk id="5" creationId="{BB8C9C77-F205-4209-9B77-D8CE1E49C524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44:08.129" v="145" actId="1076"/>
          <ac:picMkLst>
            <pc:docMk/>
            <pc:sldMk cId="2700256920" sldId="273"/>
            <ac:picMk id="6" creationId="{04EDDE1F-0562-4C50-91E2-D87B3CB8A75A}"/>
          </ac:picMkLst>
        </pc:picChg>
        <pc:picChg chg="add del mod">
          <ac:chgData name="C18395341 Jake Bolger" userId="S::c18395341@mytudublin.ie::98da0736-3055-44a1-80e2-683eb7be5065" providerId="AD" clId="Web-{CEBBC09F-A058-2000-BB45-C12326BB270E}" dt="2021-04-22T12:44:13.066" v="148"/>
          <ac:picMkLst>
            <pc:docMk/>
            <pc:sldMk cId="2700256920" sldId="273"/>
            <ac:picMk id="7" creationId="{3F6F2282-6FA7-491A-9F38-97BBB33D03C6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44:10.238" v="146" actId="1076"/>
          <ac:picMkLst>
            <pc:docMk/>
            <pc:sldMk cId="2700256920" sldId="273"/>
            <ac:picMk id="8" creationId="{16F58893-3189-4959-AE0C-95183C4683EB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45:06.879" v="172" actId="1076"/>
          <ac:picMkLst>
            <pc:docMk/>
            <pc:sldMk cId="2700256920" sldId="273"/>
            <ac:picMk id="9" creationId="{4CF2BC2A-7D96-4013-899E-D514FE52BF3B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44:58.270" v="168" actId="1076"/>
          <ac:picMkLst>
            <pc:docMk/>
            <pc:sldMk cId="2700256920" sldId="273"/>
            <ac:picMk id="10" creationId="{4050542C-57B3-46E5-840A-0A001E403D40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45:02.208" v="170" actId="1076"/>
          <ac:picMkLst>
            <pc:docMk/>
            <pc:sldMk cId="2700256920" sldId="273"/>
            <ac:picMk id="11" creationId="{599DD4AC-186F-4F32-ABDF-6657C57C17CF}"/>
          </ac:picMkLst>
        </pc:picChg>
        <pc:picChg chg="add del mod">
          <ac:chgData name="C18395341 Jake Bolger" userId="S::c18395341@mytudublin.ie::98da0736-3055-44a1-80e2-683eb7be5065" providerId="AD" clId="Web-{CEBBC09F-A058-2000-BB45-C12326BB270E}" dt="2021-04-22T12:42:59.081" v="119"/>
          <ac:picMkLst>
            <pc:docMk/>
            <pc:sldMk cId="2700256920" sldId="273"/>
            <ac:picMk id="12" creationId="{F7DDBD55-9436-456A-985A-0E421FA4F022}"/>
          </ac:picMkLst>
        </pc:picChg>
        <pc:picChg chg="add del mod">
          <ac:chgData name="C18395341 Jake Bolger" userId="S::c18395341@mytudublin.ie::98da0736-3055-44a1-80e2-683eb7be5065" providerId="AD" clId="Web-{CEBBC09F-A058-2000-BB45-C12326BB270E}" dt="2021-04-22T12:45:12.083" v="176"/>
          <ac:picMkLst>
            <pc:docMk/>
            <pc:sldMk cId="2700256920" sldId="273"/>
            <ac:picMk id="13" creationId="{EF9C1844-D0D7-4E7D-B0BA-E2CF44C5BEEF}"/>
          </ac:picMkLst>
        </pc:picChg>
        <pc:picChg chg="add del mod">
          <ac:chgData name="C18395341 Jake Bolger" userId="S::c18395341@mytudublin.ie::98da0736-3055-44a1-80e2-683eb7be5065" providerId="AD" clId="Web-{CEBBC09F-A058-2000-BB45-C12326BB270E}" dt="2021-04-22T12:44:18.488" v="151"/>
          <ac:picMkLst>
            <pc:docMk/>
            <pc:sldMk cId="2700256920" sldId="273"/>
            <ac:picMk id="14" creationId="{F31CA924-7E24-45E9-90B6-2A6D722AC4B3}"/>
          </ac:picMkLst>
        </pc:picChg>
        <pc:picChg chg="add mod">
          <ac:chgData name="C18395341 Jake Bolger" userId="S::c18395341@mytudublin.ie::98da0736-3055-44a1-80e2-683eb7be5065" providerId="AD" clId="Web-{CEBBC09F-A058-2000-BB45-C12326BB270E}" dt="2021-04-22T12:44:43.395" v="162" actId="1076"/>
          <ac:picMkLst>
            <pc:docMk/>
            <pc:sldMk cId="2700256920" sldId="273"/>
            <ac:picMk id="15" creationId="{2F13A3F7-B35A-4A4F-8385-69D5BA1BBE0E}"/>
          </ac:picMkLst>
        </pc:picChg>
        <pc:picChg chg="add del mod">
          <ac:chgData name="C18395341 Jake Bolger" userId="S::c18395341@mytudublin.ie::98da0736-3055-44a1-80e2-683eb7be5065" providerId="AD" clId="Web-{CEBBC09F-A058-2000-BB45-C12326BB270E}" dt="2021-04-22T12:45:45.974" v="186"/>
          <ac:picMkLst>
            <pc:docMk/>
            <pc:sldMk cId="2700256920" sldId="273"/>
            <ac:picMk id="17" creationId="{A4E350BD-A3CC-46B8-9CA8-E0A123A635E7}"/>
          </ac:picMkLst>
        </pc:picChg>
        <pc:cxnChg chg="add mod">
          <ac:chgData name="C18395341 Jake Bolger" userId="S::c18395341@mytudublin.ie::98da0736-3055-44a1-80e2-683eb7be5065" providerId="AD" clId="Web-{CEBBC09F-A058-2000-BB45-C12326BB270E}" dt="2021-04-22T12:45:57.146" v="194" actId="14100"/>
          <ac:cxnSpMkLst>
            <pc:docMk/>
            <pc:sldMk cId="2700256920" sldId="273"/>
            <ac:cxnSpMk id="16" creationId="{30A75DCF-2872-4A7C-AF3F-7134A42F7E64}"/>
          </ac:cxnSpMkLst>
        </pc:cxnChg>
        <pc:cxnChg chg="add mod">
          <ac:chgData name="C18395341 Jake Bolger" userId="S::c18395341@mytudublin.ie::98da0736-3055-44a1-80e2-683eb7be5065" providerId="AD" clId="Web-{CEBBC09F-A058-2000-BB45-C12326BB270E}" dt="2021-04-22T12:46:06.240" v="196" actId="14100"/>
          <ac:cxnSpMkLst>
            <pc:docMk/>
            <pc:sldMk cId="2700256920" sldId="273"/>
            <ac:cxnSpMk id="18" creationId="{DBCCF3C3-53FD-46C5-8603-8756F34389F3}"/>
          </ac:cxnSpMkLst>
        </pc:cxnChg>
        <pc:cxnChg chg="add mod">
          <ac:chgData name="C18395341 Jake Bolger" userId="S::c18395341@mytudublin.ie::98da0736-3055-44a1-80e2-683eb7be5065" providerId="AD" clId="Web-{CEBBC09F-A058-2000-BB45-C12326BB270E}" dt="2021-04-22T12:46:36.709" v="210" actId="14100"/>
          <ac:cxnSpMkLst>
            <pc:docMk/>
            <pc:sldMk cId="2700256920" sldId="273"/>
            <ac:cxnSpMk id="19" creationId="{AA6D4E2F-E944-463A-9D02-35F751CDA1CE}"/>
          </ac:cxnSpMkLst>
        </pc:cxnChg>
        <pc:cxnChg chg="add mod">
          <ac:chgData name="C18395341 Jake Bolger" userId="S::c18395341@mytudublin.ie::98da0736-3055-44a1-80e2-683eb7be5065" providerId="AD" clId="Web-{CEBBC09F-A058-2000-BB45-C12326BB270E}" dt="2021-04-22T12:46:28.693" v="206" actId="14100"/>
          <ac:cxnSpMkLst>
            <pc:docMk/>
            <pc:sldMk cId="2700256920" sldId="273"/>
            <ac:cxnSpMk id="20" creationId="{C4A58761-F86D-4854-93B2-4902893D16B3}"/>
          </ac:cxnSpMkLst>
        </pc:cxnChg>
        <pc:cxnChg chg="add mod">
          <ac:chgData name="C18395341 Jake Bolger" userId="S::c18395341@mytudublin.ie::98da0736-3055-44a1-80e2-683eb7be5065" providerId="AD" clId="Web-{CEBBC09F-A058-2000-BB45-C12326BB270E}" dt="2021-04-22T12:46:22.724" v="202" actId="14100"/>
          <ac:cxnSpMkLst>
            <pc:docMk/>
            <pc:sldMk cId="2700256920" sldId="273"/>
            <ac:cxnSpMk id="21" creationId="{894F3E7C-7664-4387-97F5-D787BAD7C627}"/>
          </ac:cxnSpMkLst>
        </pc:cxnChg>
        <pc:cxnChg chg="add mod">
          <ac:chgData name="C18395341 Jake Bolger" userId="S::c18395341@mytudublin.ie::98da0736-3055-44a1-80e2-683eb7be5065" providerId="AD" clId="Web-{CEBBC09F-A058-2000-BB45-C12326BB270E}" dt="2021-04-22T12:46:15.943" v="199" actId="14100"/>
          <ac:cxnSpMkLst>
            <pc:docMk/>
            <pc:sldMk cId="2700256920" sldId="273"/>
            <ac:cxnSpMk id="22" creationId="{8AC3D8E9-6FF8-4E62-8BD9-B09FEEA25A7A}"/>
          </ac:cxnSpMkLst>
        </pc:cxnChg>
      </pc:sldChg>
    </pc:docChg>
  </pc:docChgLst>
  <pc:docChgLst>
    <pc:chgData name="C18395341 Jake Bolger" userId="S::c18395341@mytudublin.ie::98da0736-3055-44a1-80e2-683eb7be5065" providerId="AD" clId="Web-{48CA4CA6-37E2-D3C4-93A5-EA8632907AC9}"/>
    <pc:docChg chg="modSld">
      <pc:chgData name="C18395341 Jake Bolger" userId="S::c18395341@mytudublin.ie::98da0736-3055-44a1-80e2-683eb7be5065" providerId="AD" clId="Web-{48CA4CA6-37E2-D3C4-93A5-EA8632907AC9}" dt="2021-04-21T20:57:51.494" v="23" actId="1076"/>
      <pc:docMkLst>
        <pc:docMk/>
      </pc:docMkLst>
      <pc:sldChg chg="modSp">
        <pc:chgData name="C18395341 Jake Bolger" userId="S::c18395341@mytudublin.ie::98da0736-3055-44a1-80e2-683eb7be5065" providerId="AD" clId="Web-{48CA4CA6-37E2-D3C4-93A5-EA8632907AC9}" dt="2021-04-21T20:57:51.494" v="23" actId="1076"/>
        <pc:sldMkLst>
          <pc:docMk/>
          <pc:sldMk cId="0" sldId="256"/>
        </pc:sldMkLst>
        <pc:spChg chg="mod">
          <ac:chgData name="C18395341 Jake Bolger" userId="S::c18395341@mytudublin.ie::98da0736-3055-44a1-80e2-683eb7be5065" providerId="AD" clId="Web-{48CA4CA6-37E2-D3C4-93A5-EA8632907AC9}" dt="2021-04-21T20:57:30.337" v="21" actId="1076"/>
          <ac:spMkLst>
            <pc:docMk/>
            <pc:sldMk cId="0" sldId="256"/>
            <ac:spMk id="2" creationId="{EEDBA625-49D5-4132-954E-997991EBA32C}"/>
          </ac:spMkLst>
        </pc:spChg>
        <pc:spChg chg="mod">
          <ac:chgData name="C18395341 Jake Bolger" userId="S::c18395341@mytudublin.ie::98da0736-3055-44a1-80e2-683eb7be5065" providerId="AD" clId="Web-{48CA4CA6-37E2-D3C4-93A5-EA8632907AC9}" dt="2021-04-21T20:57:51.494" v="23" actId="1076"/>
          <ac:spMkLst>
            <pc:docMk/>
            <pc:sldMk cId="0" sldId="256"/>
            <ac:spMk id="10" creationId="{698E2C27-DCAD-4129-A271-459536F8C88B}"/>
          </ac:spMkLst>
        </pc:spChg>
      </pc:sldChg>
    </pc:docChg>
  </pc:docChgLst>
  <pc:docChgLst>
    <pc:chgData name="D19126484 Enoch Oppong" userId="S::d19126484@mytudublin.ie::057ff642-6003-4a67-9f7c-1703c8d29399" providerId="AD" clId="Web-{B4DE3C22-FACE-8C2B-98B3-C3FA2BC94448}"/>
    <pc:docChg chg="addSld delSld modSld sldOrd">
      <pc:chgData name="D19126484 Enoch Oppong" userId="S::d19126484@mytudublin.ie::057ff642-6003-4a67-9f7c-1703c8d29399" providerId="AD" clId="Web-{B4DE3C22-FACE-8C2B-98B3-C3FA2BC94448}" dt="2021-04-22T14:13:58.305" v="1361"/>
      <pc:docMkLst>
        <pc:docMk/>
      </pc:docMkLst>
      <pc:sldChg chg="modSp">
        <pc:chgData name="D19126484 Enoch Oppong" userId="S::d19126484@mytudublin.ie::057ff642-6003-4a67-9f7c-1703c8d29399" providerId="AD" clId="Web-{B4DE3C22-FACE-8C2B-98B3-C3FA2BC94448}" dt="2021-04-22T10:39:40.949" v="18" actId="1076"/>
        <pc:sldMkLst>
          <pc:docMk/>
          <pc:sldMk cId="0" sldId="256"/>
        </pc:sldMkLst>
        <pc:spChg chg="mod">
          <ac:chgData name="D19126484 Enoch Oppong" userId="S::d19126484@mytudublin.ie::057ff642-6003-4a67-9f7c-1703c8d29399" providerId="AD" clId="Web-{B4DE3C22-FACE-8C2B-98B3-C3FA2BC94448}" dt="2021-04-22T10:39:24.808" v="16" actId="14100"/>
          <ac:spMkLst>
            <pc:docMk/>
            <pc:sldMk cId="0" sldId="256"/>
            <ac:spMk id="2" creationId="{EEDBA625-49D5-4132-954E-997991EBA32C}"/>
          </ac:spMkLst>
        </pc:spChg>
        <pc:spChg chg="mod">
          <ac:chgData name="D19126484 Enoch Oppong" userId="S::d19126484@mytudublin.ie::057ff642-6003-4a67-9f7c-1703c8d29399" providerId="AD" clId="Web-{B4DE3C22-FACE-8C2B-98B3-C3FA2BC94448}" dt="2021-04-22T10:39:40.949" v="18" actId="1076"/>
          <ac:spMkLst>
            <pc:docMk/>
            <pc:sldMk cId="0" sldId="256"/>
            <ac:spMk id="10" creationId="{698E2C27-DCAD-4129-A271-459536F8C88B}"/>
          </ac:spMkLst>
        </pc:spChg>
      </pc:sldChg>
      <pc:sldChg chg="modSp">
        <pc:chgData name="D19126484 Enoch Oppong" userId="S::d19126484@mytudublin.ie::057ff642-6003-4a67-9f7c-1703c8d29399" providerId="AD" clId="Web-{B4DE3C22-FACE-8C2B-98B3-C3FA2BC94448}" dt="2021-04-22T13:48:30.738" v="1360" actId="1076"/>
        <pc:sldMkLst>
          <pc:docMk/>
          <pc:sldMk cId="4104657974" sldId="258"/>
        </pc:sldMkLst>
        <pc:spChg chg="mod">
          <ac:chgData name="D19126484 Enoch Oppong" userId="S::d19126484@mytudublin.ie::057ff642-6003-4a67-9f7c-1703c8d29399" providerId="AD" clId="Web-{B4DE3C22-FACE-8C2B-98B3-C3FA2BC94448}" dt="2021-04-22T13:48:30.738" v="1360" actId="1076"/>
          <ac:spMkLst>
            <pc:docMk/>
            <pc:sldMk cId="4104657974" sldId="258"/>
            <ac:spMk id="2" creationId="{23081920-E38F-407B-B142-E33910BC8CE4}"/>
          </ac:spMkLst>
        </pc:spChg>
      </pc:sldChg>
      <pc:sldChg chg="ord">
        <pc:chgData name="D19126484 Enoch Oppong" userId="S::d19126484@mytudublin.ie::057ff642-6003-4a67-9f7c-1703c8d29399" providerId="AD" clId="Web-{B4DE3C22-FACE-8C2B-98B3-C3FA2BC94448}" dt="2021-04-22T10:38:30.508" v="4"/>
        <pc:sldMkLst>
          <pc:docMk/>
          <pc:sldMk cId="25017752" sldId="265"/>
        </pc:sldMkLst>
      </pc:sldChg>
      <pc:sldChg chg="addSp delSp modSp mod setBg">
        <pc:chgData name="D19126484 Enoch Oppong" userId="S::d19126484@mytudublin.ie::057ff642-6003-4a67-9f7c-1703c8d29399" providerId="AD" clId="Web-{B4DE3C22-FACE-8C2B-98B3-C3FA2BC94448}" dt="2021-04-22T12:30:13.550" v="1341" actId="20577"/>
        <pc:sldMkLst>
          <pc:docMk/>
          <pc:sldMk cId="1535982662" sldId="267"/>
        </pc:sldMkLst>
        <pc:spChg chg="del mod">
          <ac:chgData name="D19126484 Enoch Oppong" userId="S::d19126484@mytudublin.ie::057ff642-6003-4a67-9f7c-1703c8d29399" providerId="AD" clId="Web-{B4DE3C22-FACE-8C2B-98B3-C3FA2BC94448}" dt="2021-04-22T10:51:43.415" v="101"/>
          <ac:spMkLst>
            <pc:docMk/>
            <pc:sldMk cId="1535982662" sldId="267"/>
            <ac:spMk id="2" creationId="{C1592E4F-55B2-4843-9893-FF1BDF2333BD}"/>
          </ac:spMkLst>
        </pc:spChg>
        <pc:spChg chg="del mod ord">
          <ac:chgData name="D19126484 Enoch Oppong" userId="S::d19126484@mytudublin.ie::057ff642-6003-4a67-9f7c-1703c8d29399" providerId="AD" clId="Web-{B4DE3C22-FACE-8C2B-98B3-C3FA2BC94448}" dt="2021-04-22T11:02:27.813" v="166"/>
          <ac:spMkLst>
            <pc:docMk/>
            <pc:sldMk cId="1535982662" sldId="267"/>
            <ac:spMk id="3" creationId="{428B6C95-AAF6-48F2-9756-4EDF3F199C62}"/>
          </ac:spMkLst>
        </pc:spChg>
        <pc:spChg chg="add mod">
          <ac:chgData name="D19126484 Enoch Oppong" userId="S::d19126484@mytudublin.ie::057ff642-6003-4a67-9f7c-1703c8d29399" providerId="AD" clId="Web-{B4DE3C22-FACE-8C2B-98B3-C3FA2BC94448}" dt="2021-04-22T10:55:04.474" v="110"/>
          <ac:spMkLst>
            <pc:docMk/>
            <pc:sldMk cId="1535982662" sldId="267"/>
            <ac:spMk id="4" creationId="{D8BE676A-8D5C-4566-8CEC-53783109F8EE}"/>
          </ac:spMkLst>
        </pc:spChg>
        <pc:spChg chg="add mod">
          <ac:chgData name="D19126484 Enoch Oppong" userId="S::d19126484@mytudublin.ie::057ff642-6003-4a67-9f7c-1703c8d29399" providerId="AD" clId="Web-{B4DE3C22-FACE-8C2B-98B3-C3FA2BC94448}" dt="2021-04-22T12:30:13.550" v="1341" actId="20577"/>
          <ac:spMkLst>
            <pc:docMk/>
            <pc:sldMk cId="1535982662" sldId="267"/>
            <ac:spMk id="5" creationId="{19CCE418-7ED3-4073-82E0-520EE9D1EA20}"/>
          </ac:spMkLst>
        </pc:spChg>
        <pc:spChg chg="add">
          <ac:chgData name="D19126484 Enoch Oppong" userId="S::d19126484@mytudublin.ie::057ff642-6003-4a67-9f7c-1703c8d29399" providerId="AD" clId="Web-{B4DE3C22-FACE-8C2B-98B3-C3FA2BC94448}" dt="2021-04-22T10:55:04.474" v="110"/>
          <ac:spMkLst>
            <pc:docMk/>
            <pc:sldMk cId="1535982662" sldId="267"/>
            <ac:spMk id="27" creationId="{3F088236-D655-4F88-B238-E16762358025}"/>
          </ac:spMkLst>
        </pc:spChg>
        <pc:spChg chg="add">
          <ac:chgData name="D19126484 Enoch Oppong" userId="S::d19126484@mytudublin.ie::057ff642-6003-4a67-9f7c-1703c8d29399" providerId="AD" clId="Web-{B4DE3C22-FACE-8C2B-98B3-C3FA2BC94448}" dt="2021-04-22T10:55:04.474" v="110"/>
          <ac:spMkLst>
            <pc:docMk/>
            <pc:sldMk cId="1535982662" sldId="267"/>
            <ac:spMk id="29" creationId="{3DAC0C92-199E-475C-9390-119A9B027276}"/>
          </ac:spMkLst>
        </pc:spChg>
        <pc:spChg chg="add">
          <ac:chgData name="D19126484 Enoch Oppong" userId="S::d19126484@mytudublin.ie::057ff642-6003-4a67-9f7c-1703c8d29399" providerId="AD" clId="Web-{B4DE3C22-FACE-8C2B-98B3-C3FA2BC94448}" dt="2021-04-22T10:55:04.474" v="110"/>
          <ac:spMkLst>
            <pc:docMk/>
            <pc:sldMk cId="1535982662" sldId="267"/>
            <ac:spMk id="31" creationId="{C4CFB339-0ED8-4FE2-9EF1-6D1375B8499B}"/>
          </ac:spMkLst>
        </pc:spChg>
        <pc:spChg chg="add">
          <ac:chgData name="D19126484 Enoch Oppong" userId="S::d19126484@mytudublin.ie::057ff642-6003-4a67-9f7c-1703c8d29399" providerId="AD" clId="Web-{B4DE3C22-FACE-8C2B-98B3-C3FA2BC94448}" dt="2021-04-22T10:55:04.474" v="110"/>
          <ac:spMkLst>
            <pc:docMk/>
            <pc:sldMk cId="1535982662" sldId="267"/>
            <ac:spMk id="33" creationId="{31896C80-2069-4431-9C19-83B913734490}"/>
          </ac:spMkLst>
        </pc:spChg>
        <pc:spChg chg="add">
          <ac:chgData name="D19126484 Enoch Oppong" userId="S::d19126484@mytudublin.ie::057ff642-6003-4a67-9f7c-1703c8d29399" providerId="AD" clId="Web-{B4DE3C22-FACE-8C2B-98B3-C3FA2BC94448}" dt="2021-04-22T10:55:04.474" v="110"/>
          <ac:spMkLst>
            <pc:docMk/>
            <pc:sldMk cId="1535982662" sldId="267"/>
            <ac:spMk id="35" creationId="{BF120A21-0841-4823-B0C4-28AEBCEF9B78}"/>
          </ac:spMkLst>
        </pc:spChg>
        <pc:spChg chg="add">
          <ac:chgData name="D19126484 Enoch Oppong" userId="S::d19126484@mytudublin.ie::057ff642-6003-4a67-9f7c-1703c8d29399" providerId="AD" clId="Web-{B4DE3C22-FACE-8C2B-98B3-C3FA2BC94448}" dt="2021-04-22T10:55:04.474" v="110"/>
          <ac:spMkLst>
            <pc:docMk/>
            <pc:sldMk cId="1535982662" sldId="267"/>
            <ac:spMk id="37" creationId="{DBB05BAE-BBD3-4289-899F-A6851503C6B0}"/>
          </ac:spMkLst>
        </pc:spChg>
        <pc:spChg chg="add">
          <ac:chgData name="D19126484 Enoch Oppong" userId="S::d19126484@mytudublin.ie::057ff642-6003-4a67-9f7c-1703c8d29399" providerId="AD" clId="Web-{B4DE3C22-FACE-8C2B-98B3-C3FA2BC94448}" dt="2021-04-22T10:55:04.474" v="110"/>
          <ac:spMkLst>
            <pc:docMk/>
            <pc:sldMk cId="1535982662" sldId="267"/>
            <ac:spMk id="39" creationId="{9874D11C-36F5-4BBE-A490-019A54E953B0}"/>
          </ac:spMkLst>
        </pc:spChg>
        <pc:grpChg chg="add">
          <ac:chgData name="D19126484 Enoch Oppong" userId="S::d19126484@mytudublin.ie::057ff642-6003-4a67-9f7c-1703c8d29399" providerId="AD" clId="Web-{B4DE3C22-FACE-8C2B-98B3-C3FA2BC94448}" dt="2021-04-22T10:55:04.474" v="110"/>
          <ac:grpSpMkLst>
            <pc:docMk/>
            <pc:sldMk cId="1535982662" sldId="267"/>
            <ac:grpSpMk id="11" creationId="{10BE40E3-5550-4CDD-B4FD-387C33EBF157}"/>
          </ac:grpSpMkLst>
        </pc:grpChg>
        <pc:picChg chg="add">
          <ac:chgData name="D19126484 Enoch Oppong" userId="S::d19126484@mytudublin.ie::057ff642-6003-4a67-9f7c-1703c8d29399" providerId="AD" clId="Web-{B4DE3C22-FACE-8C2B-98B3-C3FA2BC94448}" dt="2021-04-22T10:55:04.474" v="110"/>
          <ac:picMkLst>
            <pc:docMk/>
            <pc:sldMk cId="1535982662" sldId="267"/>
            <ac:picMk id="7" creationId="{BABAD3A3-0D39-4EEA-95A8-58BC4A426EE1}"/>
          </ac:picMkLst>
        </pc:picChg>
        <pc:cxnChg chg="add">
          <ac:chgData name="D19126484 Enoch Oppong" userId="S::d19126484@mytudublin.ie::057ff642-6003-4a67-9f7c-1703c8d29399" providerId="AD" clId="Web-{B4DE3C22-FACE-8C2B-98B3-C3FA2BC94448}" dt="2021-04-22T10:55:04.474" v="110"/>
          <ac:cxnSpMkLst>
            <pc:docMk/>
            <pc:sldMk cId="1535982662" sldId="267"/>
            <ac:cxnSpMk id="23" creationId="{64FA5DFF-7FE6-4855-84E6-DFA78EE978BD}"/>
          </ac:cxnSpMkLst>
        </pc:cxnChg>
        <pc:cxnChg chg="add">
          <ac:chgData name="D19126484 Enoch Oppong" userId="S::d19126484@mytudublin.ie::057ff642-6003-4a67-9f7c-1703c8d29399" providerId="AD" clId="Web-{B4DE3C22-FACE-8C2B-98B3-C3FA2BC94448}" dt="2021-04-22T10:55:04.474" v="110"/>
          <ac:cxnSpMkLst>
            <pc:docMk/>
            <pc:sldMk cId="1535982662" sldId="267"/>
            <ac:cxnSpMk id="25" creationId="{2AFD8CBA-54A3-4363-991B-B9C631BBFA74}"/>
          </ac:cxnSpMkLst>
        </pc:cxnChg>
      </pc:sldChg>
      <pc:sldChg chg="del">
        <pc:chgData name="D19126484 Enoch Oppong" userId="S::d19126484@mytudublin.ie::057ff642-6003-4a67-9f7c-1703c8d29399" providerId="AD" clId="Web-{B4DE3C22-FACE-8C2B-98B3-C3FA2BC94448}" dt="2021-04-22T11:20:53.223" v="355"/>
        <pc:sldMkLst>
          <pc:docMk/>
          <pc:sldMk cId="2025527201" sldId="268"/>
        </pc:sldMkLst>
      </pc:sldChg>
      <pc:sldChg chg="addSp delSp modSp">
        <pc:chgData name="D19126484 Enoch Oppong" userId="S::d19126484@mytudublin.ie::057ff642-6003-4a67-9f7c-1703c8d29399" providerId="AD" clId="Web-{B4DE3C22-FACE-8C2B-98B3-C3FA2BC94448}" dt="2021-04-22T11:10:35.154" v="203"/>
        <pc:sldMkLst>
          <pc:docMk/>
          <pc:sldMk cId="3442698165" sldId="270"/>
        </pc:sldMkLst>
        <pc:picChg chg="add del mod">
          <ac:chgData name="D19126484 Enoch Oppong" userId="S::d19126484@mytudublin.ie::057ff642-6003-4a67-9f7c-1703c8d29399" providerId="AD" clId="Web-{B4DE3C22-FACE-8C2B-98B3-C3FA2BC94448}" dt="2021-04-22T11:10:35.154" v="203"/>
          <ac:picMkLst>
            <pc:docMk/>
            <pc:sldMk cId="3442698165" sldId="270"/>
            <ac:picMk id="6" creationId="{71B9631D-3470-4F04-BFB1-2C32710108C7}"/>
          </ac:picMkLst>
        </pc:picChg>
      </pc:sldChg>
      <pc:sldChg chg="addSp delSp modSp add replId">
        <pc:chgData name="D19126484 Enoch Oppong" userId="S::d19126484@mytudublin.ie::057ff642-6003-4a67-9f7c-1703c8d29399" providerId="AD" clId="Web-{B4DE3C22-FACE-8C2B-98B3-C3FA2BC94448}" dt="2021-04-22T12:04:36.553" v="746" actId="20577"/>
        <pc:sldMkLst>
          <pc:docMk/>
          <pc:sldMk cId="3322157933" sldId="271"/>
        </pc:sldMkLst>
        <pc:spChg chg="mod">
          <ac:chgData name="D19126484 Enoch Oppong" userId="S::d19126484@mytudublin.ie::057ff642-6003-4a67-9f7c-1703c8d29399" providerId="AD" clId="Web-{B4DE3C22-FACE-8C2B-98B3-C3FA2BC94448}" dt="2021-04-22T11:54:08.389" v="562" actId="14100"/>
          <ac:spMkLst>
            <pc:docMk/>
            <pc:sldMk cId="3322157933" sldId="271"/>
            <ac:spMk id="4" creationId="{D8BE676A-8D5C-4566-8CEC-53783109F8EE}"/>
          </ac:spMkLst>
        </pc:spChg>
        <pc:spChg chg="mod">
          <ac:chgData name="D19126484 Enoch Oppong" userId="S::d19126484@mytudublin.ie::057ff642-6003-4a67-9f7c-1703c8d29399" providerId="AD" clId="Web-{B4DE3C22-FACE-8C2B-98B3-C3FA2BC94448}" dt="2021-04-22T12:04:36.553" v="746" actId="20577"/>
          <ac:spMkLst>
            <pc:docMk/>
            <pc:sldMk cId="3322157933" sldId="271"/>
            <ac:spMk id="5" creationId="{19CCE418-7ED3-4073-82E0-520EE9D1EA20}"/>
          </ac:spMkLst>
        </pc:spChg>
        <pc:picChg chg="add mod">
          <ac:chgData name="D19126484 Enoch Oppong" userId="S::d19126484@mytudublin.ie::057ff642-6003-4a67-9f7c-1703c8d29399" providerId="AD" clId="Web-{B4DE3C22-FACE-8C2B-98B3-C3FA2BC94448}" dt="2021-04-22T12:03:01.734" v="703" actId="1076"/>
          <ac:picMkLst>
            <pc:docMk/>
            <pc:sldMk cId="3322157933" sldId="271"/>
            <ac:picMk id="2" creationId="{31311B02-B2BF-434D-8733-0B6F481704D7}"/>
          </ac:picMkLst>
        </pc:picChg>
        <pc:picChg chg="add mod">
          <ac:chgData name="D19126484 Enoch Oppong" userId="S::d19126484@mytudublin.ie::057ff642-6003-4a67-9f7c-1703c8d29399" providerId="AD" clId="Web-{B4DE3C22-FACE-8C2B-98B3-C3FA2BC94448}" dt="2021-04-22T12:02:54.389" v="702" actId="1076"/>
          <ac:picMkLst>
            <pc:docMk/>
            <pc:sldMk cId="3322157933" sldId="271"/>
            <ac:picMk id="3" creationId="{0E949F72-4CE2-4C16-99AC-6C0F96261740}"/>
          </ac:picMkLst>
        </pc:picChg>
        <pc:picChg chg="add mod">
          <ac:chgData name="D19126484 Enoch Oppong" userId="S::d19126484@mytudublin.ie::057ff642-6003-4a67-9f7c-1703c8d29399" providerId="AD" clId="Web-{B4DE3C22-FACE-8C2B-98B3-C3FA2BC94448}" dt="2021-04-22T12:02:37.185" v="700" actId="14100"/>
          <ac:picMkLst>
            <pc:docMk/>
            <pc:sldMk cId="3322157933" sldId="271"/>
            <ac:picMk id="6" creationId="{0CA0EB4A-9BBE-4D68-A488-F9DBE03D4C10}"/>
          </ac:picMkLst>
        </pc:picChg>
        <pc:picChg chg="del">
          <ac:chgData name="D19126484 Enoch Oppong" userId="S::d19126484@mytudublin.ie::057ff642-6003-4a67-9f7c-1703c8d29399" providerId="AD" clId="Web-{B4DE3C22-FACE-8C2B-98B3-C3FA2BC94448}" dt="2021-04-22T11:21:47.101" v="369"/>
          <ac:picMkLst>
            <pc:docMk/>
            <pc:sldMk cId="3322157933" sldId="271"/>
            <ac:picMk id="7" creationId="{BABAD3A3-0D39-4EEA-95A8-58BC4A426EE1}"/>
          </ac:picMkLst>
        </pc:picChg>
        <pc:picChg chg="add mod">
          <ac:chgData name="D19126484 Enoch Oppong" userId="S::d19126484@mytudublin.ie::057ff642-6003-4a67-9f7c-1703c8d29399" providerId="AD" clId="Web-{B4DE3C22-FACE-8C2B-98B3-C3FA2BC94448}" dt="2021-04-22T12:02:41.217" v="701" actId="1076"/>
          <ac:picMkLst>
            <pc:docMk/>
            <pc:sldMk cId="3322157933" sldId="271"/>
            <ac:picMk id="8" creationId="{7DBE16F6-E0ED-4530-89D8-E1E15ED91F8D}"/>
          </ac:picMkLst>
        </pc:picChg>
        <pc:picChg chg="add mod">
          <ac:chgData name="D19126484 Enoch Oppong" userId="S::d19126484@mytudublin.ie::057ff642-6003-4a67-9f7c-1703c8d29399" providerId="AD" clId="Web-{B4DE3C22-FACE-8C2B-98B3-C3FA2BC94448}" dt="2021-04-22T12:03:37.626" v="708" actId="1076"/>
          <ac:picMkLst>
            <pc:docMk/>
            <pc:sldMk cId="3322157933" sldId="271"/>
            <ac:picMk id="9" creationId="{44221B86-6403-4E0B-A558-9BD9287B0A4F}"/>
          </ac:picMkLst>
        </pc:picChg>
      </pc:sldChg>
      <pc:sldChg chg="addSp modSp add ord replId">
        <pc:chgData name="D19126484 Enoch Oppong" userId="S::d19126484@mytudublin.ie::057ff642-6003-4a67-9f7c-1703c8d29399" providerId="AD" clId="Web-{B4DE3C22-FACE-8C2B-98B3-C3FA2BC94448}" dt="2021-04-22T14:13:58.305" v="1361"/>
        <pc:sldMkLst>
          <pc:docMk/>
          <pc:sldMk cId="2844233646" sldId="272"/>
        </pc:sldMkLst>
        <pc:spChg chg="mod">
          <ac:chgData name="D19126484 Enoch Oppong" userId="S::d19126484@mytudublin.ie::057ff642-6003-4a67-9f7c-1703c8d29399" providerId="AD" clId="Web-{B4DE3C22-FACE-8C2B-98B3-C3FA2BC94448}" dt="2021-04-22T11:50:19.938" v="489" actId="14100"/>
          <ac:spMkLst>
            <pc:docMk/>
            <pc:sldMk cId="2844233646" sldId="272"/>
            <ac:spMk id="4" creationId="{D8BE676A-8D5C-4566-8CEC-53783109F8EE}"/>
          </ac:spMkLst>
        </pc:spChg>
        <pc:spChg chg="mod">
          <ac:chgData name="D19126484 Enoch Oppong" userId="S::d19126484@mytudublin.ie::057ff642-6003-4a67-9f7c-1703c8d29399" providerId="AD" clId="Web-{B4DE3C22-FACE-8C2B-98B3-C3FA2BC94448}" dt="2021-04-22T12:21:14.017" v="1315" actId="20577"/>
          <ac:spMkLst>
            <pc:docMk/>
            <pc:sldMk cId="2844233646" sldId="272"/>
            <ac:spMk id="5" creationId="{19CCE418-7ED3-4073-82E0-520EE9D1EA20}"/>
          </ac:spMkLst>
        </pc:spChg>
        <pc:picChg chg="add mod">
          <ac:chgData name="D19126484 Enoch Oppong" userId="S::d19126484@mytudublin.ie::057ff642-6003-4a67-9f7c-1703c8d29399" providerId="AD" clId="Web-{B4DE3C22-FACE-8C2B-98B3-C3FA2BC94448}" dt="2021-04-22T12:26:43.521" v="1318" actId="1076"/>
          <ac:picMkLst>
            <pc:docMk/>
            <pc:sldMk cId="2844233646" sldId="272"/>
            <ac:picMk id="2" creationId="{B89F53A4-467E-4C44-B74D-CFB7A27936BC}"/>
          </ac:picMkLst>
        </pc:picChg>
        <pc:picChg chg="add mod">
          <ac:chgData name="D19126484 Enoch Oppong" userId="S::d19126484@mytudublin.ie::057ff642-6003-4a67-9f7c-1703c8d29399" providerId="AD" clId="Web-{B4DE3C22-FACE-8C2B-98B3-C3FA2BC94448}" dt="2021-04-22T12:27:43.494" v="1326" actId="1076"/>
          <ac:picMkLst>
            <pc:docMk/>
            <pc:sldMk cId="2844233646" sldId="272"/>
            <ac:picMk id="3" creationId="{BA039842-43E9-4823-9F57-1C191373A18F}"/>
          </ac:picMkLst>
        </pc:picChg>
        <pc:picChg chg="add mod">
          <ac:chgData name="D19126484 Enoch Oppong" userId="S::d19126484@mytudublin.ie::057ff642-6003-4a67-9f7c-1703c8d29399" providerId="AD" clId="Web-{B4DE3C22-FACE-8C2B-98B3-C3FA2BC94448}" dt="2021-04-22T12:27:13.554" v="1323" actId="1076"/>
          <ac:picMkLst>
            <pc:docMk/>
            <pc:sldMk cId="2844233646" sldId="272"/>
            <ac:picMk id="6" creationId="{6856C6F4-9D25-4EA3-824E-786B0F2AB902}"/>
          </ac:picMkLst>
        </pc:picChg>
        <pc:picChg chg="add mod">
          <ac:chgData name="D19126484 Enoch Oppong" userId="S::d19126484@mytudublin.ie::057ff642-6003-4a67-9f7c-1703c8d29399" providerId="AD" clId="Web-{B4DE3C22-FACE-8C2B-98B3-C3FA2BC94448}" dt="2021-04-22T12:27:32.009" v="1325" actId="1076"/>
          <ac:picMkLst>
            <pc:docMk/>
            <pc:sldMk cId="2844233646" sldId="272"/>
            <ac:picMk id="7" creationId="{7C8EDE71-2166-4D8E-8D6D-9907147531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Restatement of the project problem</a:t>
            </a:r>
          </a:p>
          <a:p>
            <a:r>
              <a:rPr lang="en-GB"/>
              <a:t>What was the aim?</a:t>
            </a:r>
          </a:p>
        </p:txBody>
      </p:sp>
    </p:spTree>
    <p:extLst>
      <p:ext uri="{BB962C8B-B14F-4D97-AF65-F5344CB8AC3E}">
        <p14:creationId xmlns:p14="http://schemas.microsoft.com/office/powerpoint/2010/main" val="334961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By identifying the user requirements.</a:t>
            </a:r>
          </a:p>
          <a:p>
            <a:r>
              <a:rPr lang="en-GB"/>
              <a:t>How did we identify these requirements?</a:t>
            </a:r>
          </a:p>
          <a:p>
            <a:r>
              <a:rPr lang="en-GB"/>
              <a:t>Client meetings</a:t>
            </a:r>
          </a:p>
          <a:p>
            <a:r>
              <a:rPr lang="en-GB"/>
              <a:t>Client question documents</a:t>
            </a:r>
          </a:p>
          <a:p>
            <a:r>
              <a:rPr lang="en-GB"/>
              <a:t>Scenarios and use cases</a:t>
            </a:r>
          </a:p>
        </p:txBody>
      </p:sp>
    </p:spTree>
    <p:extLst>
      <p:ext uri="{BB962C8B-B14F-4D97-AF65-F5344CB8AC3E}">
        <p14:creationId xmlns:p14="http://schemas.microsoft.com/office/powerpoint/2010/main" val="346305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Describe requirements</a:t>
            </a:r>
          </a:p>
          <a:p>
            <a:r>
              <a:rPr lang="en-GB"/>
              <a:t>Use case description</a:t>
            </a:r>
          </a:p>
          <a:p>
            <a:r>
              <a:rPr lang="en-GB"/>
              <a:t>Describe features</a:t>
            </a:r>
          </a:p>
        </p:txBody>
      </p:sp>
    </p:spTree>
    <p:extLst>
      <p:ext uri="{BB962C8B-B14F-4D97-AF65-F5344CB8AC3E}">
        <p14:creationId xmlns:p14="http://schemas.microsoft.com/office/powerpoint/2010/main" val="242002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Brief Recap</a:t>
            </a:r>
          </a:p>
          <a:p>
            <a:r>
              <a:rPr lang="en-GB"/>
              <a:t>Show pictures of design</a:t>
            </a:r>
          </a:p>
        </p:txBody>
      </p:sp>
    </p:spTree>
    <p:extLst>
      <p:ext uri="{BB962C8B-B14F-4D97-AF65-F5344CB8AC3E}">
        <p14:creationId xmlns:p14="http://schemas.microsoft.com/office/powerpoint/2010/main" val="364030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992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6987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3935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97935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3883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5426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985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36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0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66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446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754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18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19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17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65706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282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BA625-49D5-4132-954E-997991EBA32C}"/>
              </a:ext>
            </a:extLst>
          </p:cNvPr>
          <p:cNvSpPr txBox="1"/>
          <p:nvPr/>
        </p:nvSpPr>
        <p:spPr>
          <a:xfrm>
            <a:off x="4390428" y="2355411"/>
            <a:ext cx="5281964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800">
                <a:solidFill>
                  <a:schemeClr val="tx1">
                    <a:lumMod val="50000"/>
                    <a:lumOff val="50000"/>
                  </a:schemeClr>
                </a:solidFill>
                <a:latin typeface="Bahnschrift"/>
              </a:rPr>
              <a:t>Final Presentation</a:t>
            </a:r>
          </a:p>
          <a:p>
            <a:endParaRPr lang="en-GB" sz="3600" u="sng">
              <a:solidFill>
                <a:schemeClr val="tx1">
                  <a:lumMod val="50000"/>
                  <a:lumOff val="50000"/>
                </a:schemeClr>
              </a:solidFill>
              <a:latin typeface="Bahnschrift"/>
            </a:endParaRPr>
          </a:p>
          <a:p>
            <a:endParaRPr lang="en-GB" u="sng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AC2265C2-1321-42F1-B918-68D6458E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8077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E2C27-DCAD-4129-A271-459536F8C88B}"/>
              </a:ext>
            </a:extLst>
          </p:cNvPr>
          <p:cNvSpPr txBox="1"/>
          <p:nvPr/>
        </p:nvSpPr>
        <p:spPr>
          <a:xfrm>
            <a:off x="5036100" y="3430037"/>
            <a:ext cx="4164482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>
                <a:solidFill>
                  <a:schemeClr val="tx1">
                    <a:lumMod val="50000"/>
                    <a:lumOff val="50000"/>
                  </a:schemeClr>
                </a:solidFill>
                <a:latin typeface="Bahnschrift"/>
              </a:rPr>
              <a:t>Team 2 - </a:t>
            </a:r>
            <a:r>
              <a:rPr lang="en-GB" sz="3600" err="1">
                <a:solidFill>
                  <a:schemeClr val="tx1">
                    <a:lumMod val="50000"/>
                    <a:lumOff val="50000"/>
                  </a:schemeClr>
                </a:solidFill>
                <a:latin typeface="Bahnschrift"/>
              </a:rPr>
              <a:t>AtomiX</a:t>
            </a:r>
            <a:endParaRPr lang="en-GB" sz="360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  <a:p>
            <a:endParaRPr lang="en-GB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FF60B97-5EB1-411D-9287-82F79E225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74D93F-5BDC-4ACB-A8CA-7E981651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8928BCD-A664-442D-ABA1-C3CFBED99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BA984793-63CC-45CB-A884-996FAAC23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2F0C28C5-1A58-4CFD-AE80-A035DCD73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95D7054E-4DD9-45B4-9774-43146D6C7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B82025D2-80F5-4523-8D68-3831F8711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BC890E5E-6997-4B43-8F03-33C4CA22B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A8F61413-378E-434E-BB32-C83A8B826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22FCA4F9-826F-46CC-97AA-E951F199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96E65488-263B-49DE-A257-2F1775214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28C937-9172-446B-AC0A-58EF2BF0C3FE}"/>
              </a:ext>
            </a:extLst>
          </p:cNvPr>
          <p:cNvSpPr txBox="1"/>
          <p:nvPr/>
        </p:nvSpPr>
        <p:spPr>
          <a:xfrm>
            <a:off x="686624" y="609600"/>
            <a:ext cx="807039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Our Experience with Clients</a:t>
            </a:r>
          </a:p>
        </p:txBody>
      </p:sp>
      <p:sp>
        <p:nvSpPr>
          <p:cNvPr id="153" name="Isosceles Triangle 8">
            <a:extLst>
              <a:ext uri="{FF2B5EF4-FFF2-40B4-BE49-F238E27FC236}">
                <a16:creationId xmlns:a16="http://schemas.microsoft.com/office/drawing/2014/main" id="{F19F8C88-9B7E-4596-8D09-DF90F41CA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21EAB-F596-4EA3-AF2D-6563DAC54CA3}"/>
              </a:ext>
            </a:extLst>
          </p:cNvPr>
          <p:cNvSpPr txBox="1"/>
          <p:nvPr/>
        </p:nvSpPr>
        <p:spPr>
          <a:xfrm>
            <a:off x="683263" y="2160589"/>
            <a:ext cx="5211607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Benefits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Identify problems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Challenges 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 face-to-face meetings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What worked the best?!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Contribution and feedback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C51959F-AEF6-4344-83C3-F890ED784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6"/>
          <a:stretch/>
        </p:blipFill>
        <p:spPr>
          <a:xfrm>
            <a:off x="6695317" y="3258015"/>
            <a:ext cx="2597269" cy="1702963"/>
          </a:xfrm>
          <a:prstGeom prst="rect">
            <a:avLst/>
          </a:prstGeom>
        </p:spPr>
      </p:pic>
      <p:pic>
        <p:nvPicPr>
          <p:cNvPr id="9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A214239-536E-41CD-80EB-EB60A74C7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8" r="-3" b="249"/>
          <a:stretch/>
        </p:blipFill>
        <p:spPr>
          <a:xfrm>
            <a:off x="5701001" y="4954862"/>
            <a:ext cx="2346368" cy="129408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B9231225-6988-4575-A57F-DA90F135D6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38" r="3" b="3"/>
          <a:stretch/>
        </p:blipFill>
        <p:spPr>
          <a:xfrm>
            <a:off x="5701001" y="2107585"/>
            <a:ext cx="2346366" cy="12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42F266-D47D-4DF4-A944-E856D3E08B6A}"/>
              </a:ext>
            </a:extLst>
          </p:cNvPr>
          <p:cNvSpPr txBox="1"/>
          <p:nvPr/>
        </p:nvSpPr>
        <p:spPr>
          <a:xfrm>
            <a:off x="2465440" y="3135188"/>
            <a:ext cx="72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Our Conclusions from this Project</a:t>
            </a:r>
          </a:p>
        </p:txBody>
      </p:sp>
    </p:spTree>
    <p:extLst>
      <p:ext uri="{BB962C8B-B14F-4D97-AF65-F5344CB8AC3E}">
        <p14:creationId xmlns:p14="http://schemas.microsoft.com/office/powerpoint/2010/main" val="2501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3CE684-8F60-45BC-B3D4-8C9BF91A74EE}"/>
              </a:ext>
            </a:extLst>
          </p:cNvPr>
          <p:cNvSpPr txBox="1"/>
          <p:nvPr/>
        </p:nvSpPr>
        <p:spPr>
          <a:xfrm>
            <a:off x="5536734" y="609600"/>
            <a:ext cx="37372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we Faced..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98660-CF0A-41C9-B78C-8A73949B9D2B}"/>
              </a:ext>
            </a:extLst>
          </p:cNvPr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 Implementation</a:t>
            </a:r>
            <a:endParaRPr lang="en-US" err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Camera feature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Linking wallet to features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Check Change feature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 Limited Knowledge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Unfamiliar elements (text-to-speech/camera recognition/ API's)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Personal research emphasized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842A9E4-BBD6-4A84-8F0B-6E3228669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" r="18160"/>
          <a:stretch/>
        </p:blipFill>
        <p:spPr>
          <a:xfrm>
            <a:off x="2041605" y="1437735"/>
            <a:ext cx="1728713" cy="218536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432B4-E97A-4BA8-A88E-D7B27EC8900E}"/>
              </a:ext>
            </a:extLst>
          </p:cNvPr>
          <p:cNvSpPr txBox="1"/>
          <p:nvPr/>
        </p:nvSpPr>
        <p:spPr>
          <a:xfrm>
            <a:off x="2727671" y="2969468"/>
            <a:ext cx="606829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320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8BB2B-6218-4F4A-8530-E38A40A644BF}"/>
              </a:ext>
            </a:extLst>
          </p:cNvPr>
          <p:cNvSpPr txBox="1"/>
          <p:nvPr/>
        </p:nvSpPr>
        <p:spPr>
          <a:xfrm>
            <a:off x="3545457" y="30710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  <a:cs typeface="Segoe UI"/>
            </a:endParaRPr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93662AF7-4C52-49CC-A6FF-4580CF63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51" y="4039409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A0B57E-E718-4ECF-A238-CDB527BF6AD8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Benefits/Challenges of Team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BA222-9D78-4562-B315-08654065DAA3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Benefits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Facilitates creativity ​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Improves productivity​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Learn faster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Challenges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Low engagement​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 Working on our own</a:t>
            </a:r>
          </a:p>
        </p:txBody>
      </p:sp>
      <p:pic>
        <p:nvPicPr>
          <p:cNvPr id="4" name="Picture 4" descr="A picture containing text, person, holding, hand&#10;&#10;Description automatically generated">
            <a:extLst>
              <a:ext uri="{FF2B5EF4-FFF2-40B4-BE49-F238E27FC236}">
                <a16:creationId xmlns:a16="http://schemas.microsoft.com/office/drawing/2014/main" id="{84A9B35C-835F-472D-B308-C636FBF4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27" y="1603187"/>
            <a:ext cx="3280032" cy="2169433"/>
          </a:xfrm>
          <a:prstGeom prst="rect">
            <a:avLst/>
          </a:prstGeom>
        </p:spPr>
      </p:pic>
      <p:pic>
        <p:nvPicPr>
          <p:cNvPr id="8" name="Picture 19" descr="A picture containing text, sign, yellow, sky&#10;&#10;Description automatically generated">
            <a:extLst>
              <a:ext uri="{FF2B5EF4-FFF2-40B4-BE49-F238E27FC236}">
                <a16:creationId xmlns:a16="http://schemas.microsoft.com/office/drawing/2014/main" id="{69C45912-A566-4B84-970F-07929EC9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30" y="4135827"/>
            <a:ext cx="2019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9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787758-CE82-4E8B-BF4D-8A232F6BEF45}"/>
              </a:ext>
            </a:extLst>
          </p:cNvPr>
          <p:cNvSpPr txBox="1"/>
          <p:nvPr/>
        </p:nvSpPr>
        <p:spPr>
          <a:xfrm>
            <a:off x="676746" y="609600"/>
            <a:ext cx="3729076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u="sng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Did the team charter help?</a:t>
            </a:r>
            <a:endParaRPr lang="en-US" u="sng">
              <a:solidFill>
                <a:schemeClr val="accent1"/>
              </a:solidFill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029DD-BB46-4D4E-B7F5-595EF2CA8FB2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 Yes!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Used for guidance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To keep track of workload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To highlight key dates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Identify our goals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Recognise groups objectives and results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4B56EAFC-5A79-4A39-9838-44E0C8887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31" y="862182"/>
            <a:ext cx="3794626" cy="4859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1D2403-08CF-4DA9-B430-4E70507D14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7F7F7F"/>
              </a:solidFill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216969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White puzzle with one red piece">
            <a:extLst>
              <a:ext uri="{FF2B5EF4-FFF2-40B4-BE49-F238E27FC236}">
                <a16:creationId xmlns:a16="http://schemas.microsoft.com/office/drawing/2014/main" id="{BABAD3A3-0D39-4EEA-95A8-58BC4A426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r="16687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BE676A-8D5C-4566-8CEC-53783109F8EE}"/>
              </a:ext>
            </a:extLst>
          </p:cNvPr>
          <p:cNvSpPr txBox="1"/>
          <p:nvPr/>
        </p:nvSpPr>
        <p:spPr>
          <a:xfrm>
            <a:off x="677333" y="609600"/>
            <a:ext cx="3851123" cy="1320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 That Arise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CE418-7ED3-4073-82E0-520EE9D1EA20}"/>
              </a:ext>
            </a:extLst>
          </p:cNvPr>
          <p:cNvSpPr txBox="1"/>
          <p:nvPr/>
        </p:nvSpPr>
        <p:spPr>
          <a:xfrm>
            <a:off x="677334" y="2160589"/>
            <a:ext cx="5594326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Would we do it again?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Definitely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– Experience, Teamwork, Customer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Interaction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How those this benefit us?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Career – CV, Customer Interaction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 in – Mediation, Attentiveness, IT Skills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Are we happy with the end results?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Very Proud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​Happy Team, Happy Lecturers, Happy Customers!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98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BE676A-8D5C-4566-8CEC-53783109F8EE}"/>
              </a:ext>
            </a:extLst>
          </p:cNvPr>
          <p:cNvSpPr txBox="1"/>
          <p:nvPr/>
        </p:nvSpPr>
        <p:spPr>
          <a:xfrm>
            <a:off x="677333" y="609600"/>
            <a:ext cx="7149643" cy="10494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Would We Change/Implement?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CE418-7ED3-4073-82E0-520EE9D1EA20}"/>
              </a:ext>
            </a:extLst>
          </p:cNvPr>
          <p:cNvSpPr txBox="1"/>
          <p:nvPr/>
        </p:nvSpPr>
        <p:spPr>
          <a:xfrm>
            <a:off x="677334" y="1889192"/>
            <a:ext cx="5594326" cy="3880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 of Safe Spend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Cleaner UI – 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licker desgin overall, with a better colour contrast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 of Features?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Cleaner design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Better check change feature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Localization – Irish, German, French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Map Interface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Would record where the user was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​Log information into a system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Shape&#10;&#10;Description automatically generated">
            <a:extLst>
              <a:ext uri="{FF2B5EF4-FFF2-40B4-BE49-F238E27FC236}">
                <a16:creationId xmlns:a16="http://schemas.microsoft.com/office/drawing/2014/main" id="{31311B02-B2BF-434D-8733-0B6F4817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28" y="4072003"/>
            <a:ext cx="2116898" cy="2127336"/>
          </a:xfrm>
          <a:prstGeom prst="rect">
            <a:avLst/>
          </a:prstGeom>
        </p:spPr>
      </p:pic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0E949F72-4CE2-4C16-99AC-6C0F96261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755" y="1399784"/>
            <a:ext cx="1730679" cy="1751555"/>
          </a:xfrm>
          <a:prstGeom prst="rect">
            <a:avLst/>
          </a:prstGeom>
        </p:spPr>
      </p:pic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0CA0EB4A-9BBE-4D68-A488-F9DBE03D4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61" y="2955098"/>
            <a:ext cx="812105" cy="812105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7DBE16F6-E0ED-4530-89D8-E1E15ED91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907" y="3727537"/>
            <a:ext cx="1052187" cy="105218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4221B86-6403-4E0B-A558-9BD9287B0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207" y="4813126"/>
            <a:ext cx="906050" cy="9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8BE676A-8D5C-4566-8CEC-53783109F8EE}"/>
              </a:ext>
            </a:extLst>
          </p:cNvPr>
          <p:cNvSpPr txBox="1"/>
          <p:nvPr/>
        </p:nvSpPr>
        <p:spPr>
          <a:xfrm>
            <a:off x="677333" y="609600"/>
            <a:ext cx="7400163" cy="10494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We Learned Making SafeSpend?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CE418-7ED3-4073-82E0-520EE9D1EA20}"/>
              </a:ext>
            </a:extLst>
          </p:cNvPr>
          <p:cNvSpPr txBox="1"/>
          <p:nvPr/>
        </p:nvSpPr>
        <p:spPr>
          <a:xfrm>
            <a:off x="677334" y="1826562"/>
            <a:ext cx="5792654" cy="44131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Importance of Accessibility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How people percieve text and elements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Different users, blind, deaf, visually impaired 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 Feedback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Customer Interaction – Feedback, Lessons. Listening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Better representation of elements and images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Importance of Teamwork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Communication, Sharing Ideas, Problem Solving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​Teamwork, makes the dream work!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9F53A4-467E-4C44-B74D-CFB7A279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70" y="1462414"/>
            <a:ext cx="1480158" cy="1480158"/>
          </a:xfrm>
          <a:prstGeom prst="rect">
            <a:avLst/>
          </a:prstGeom>
        </p:spPr>
      </p:pic>
      <p:pic>
        <p:nvPicPr>
          <p:cNvPr id="3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BA039842-43E9-4823-9F57-1C191373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19" y="2944661"/>
            <a:ext cx="1772432" cy="1772432"/>
          </a:xfrm>
          <a:prstGeom prst="rect">
            <a:avLst/>
          </a:prstGeom>
        </p:spPr>
      </p:pic>
      <p:pic>
        <p:nvPicPr>
          <p:cNvPr id="6" name="Picture 6" descr="A picture containing vector graphics, businesscard&#10;&#10;Description automatically generated">
            <a:extLst>
              <a:ext uri="{FF2B5EF4-FFF2-40B4-BE49-F238E27FC236}">
                <a16:creationId xmlns:a16="http://schemas.microsoft.com/office/drawing/2014/main" id="{6856C6F4-9D25-4EA3-824E-786B0F2AB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633" y="5032331"/>
            <a:ext cx="1678488" cy="166805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7C8EDE71-2166-4D8E-8D6D-990714753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2735" y="4475315"/>
            <a:ext cx="2247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3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9AC21-B69F-4112-BC1A-4683ECA5BD0C}"/>
              </a:ext>
            </a:extLst>
          </p:cNvPr>
          <p:cNvSpPr txBox="1"/>
          <p:nvPr/>
        </p:nvSpPr>
        <p:spPr>
          <a:xfrm>
            <a:off x="601873" y="415063"/>
            <a:ext cx="5652528" cy="9452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>
                <a:solidFill>
                  <a:schemeClr val="bg1">
                    <a:lumMod val="50000"/>
                  </a:schemeClr>
                </a:solidFill>
                <a:latin typeface="Bahnschrift"/>
              </a:rPr>
              <a:t>What was our objective?</a:t>
            </a:r>
          </a:p>
          <a:p>
            <a:endParaRPr lang="en-GB"/>
          </a:p>
        </p:txBody>
      </p:sp>
      <p:pic>
        <p:nvPicPr>
          <p:cNvPr id="1028" name="Picture 4" descr="5 Ways to Establish Credit | Oklahoma | Tinker Federal Credit Union">
            <a:extLst>
              <a:ext uri="{FF2B5EF4-FFF2-40B4-BE49-F238E27FC236}">
                <a16:creationId xmlns:a16="http://schemas.microsoft.com/office/drawing/2014/main" id="{523235B3-F8E9-457C-ABAB-B1E172381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55" y="3228678"/>
            <a:ext cx="5241419" cy="3470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2 Apps to Help Reach Your Health Goals • Partnership For A Healthier  America">
            <a:extLst>
              <a:ext uri="{FF2B5EF4-FFF2-40B4-BE49-F238E27FC236}">
                <a16:creationId xmlns:a16="http://schemas.microsoft.com/office/drawing/2014/main" id="{2105BA0C-9288-42A5-B4AE-3F046691B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33" y="412772"/>
            <a:ext cx="3666699" cy="3666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Coins outline">
            <a:extLst>
              <a:ext uri="{FF2B5EF4-FFF2-40B4-BE49-F238E27FC236}">
                <a16:creationId xmlns:a16="http://schemas.microsoft.com/office/drawing/2014/main" id="{19733268-B90F-4E72-A69C-AC7689B6A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328" y="4247767"/>
            <a:ext cx="2149576" cy="2149576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55D37564-8FCF-47FB-80EF-5C39C8D0B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21551" y="4755103"/>
            <a:ext cx="1243325" cy="1243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803D5-5CD3-429B-B28D-27B8A0F0C3FE}"/>
              </a:ext>
            </a:extLst>
          </p:cNvPr>
          <p:cNvSpPr txBox="1"/>
          <p:nvPr/>
        </p:nvSpPr>
        <p:spPr>
          <a:xfrm>
            <a:off x="677918" y="1269124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Usable App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Manage money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Correct amount and correct change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More options</a:t>
            </a:r>
          </a:p>
        </p:txBody>
      </p:sp>
    </p:spTree>
    <p:extLst>
      <p:ext uri="{BB962C8B-B14F-4D97-AF65-F5344CB8AC3E}">
        <p14:creationId xmlns:p14="http://schemas.microsoft.com/office/powerpoint/2010/main" val="884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081920-E38F-407B-B142-E33910BC8CE4}"/>
              </a:ext>
            </a:extLst>
          </p:cNvPr>
          <p:cNvSpPr txBox="1"/>
          <p:nvPr/>
        </p:nvSpPr>
        <p:spPr>
          <a:xfrm>
            <a:off x="1487285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Bahnschrift"/>
              </a:rPr>
              <a:t>How did we know what to include in this app?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37CB9BF-D460-41C5-A154-F8484A8A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31" y="934222"/>
            <a:ext cx="702010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5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5928C01-D8EB-4543-B15E-5EA52EE5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474" y="4145198"/>
            <a:ext cx="5521465" cy="2542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230C739-9F6D-4ABC-9471-BD3778FE3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37" y="1348193"/>
            <a:ext cx="6216031" cy="369516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55E61F1-771A-423D-BED0-01F17A49E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319" y="79162"/>
            <a:ext cx="2743200" cy="2762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E1F55D-C93D-4C7A-9F99-A3743306A6A5}"/>
              </a:ext>
            </a:extLst>
          </p:cNvPr>
          <p:cNvSpPr txBox="1"/>
          <p:nvPr/>
        </p:nvSpPr>
        <p:spPr>
          <a:xfrm>
            <a:off x="336040" y="300985"/>
            <a:ext cx="3990721" cy="978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Bahnschrift"/>
              </a:rPr>
              <a:t>How did we Identify these requirements?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F2FDB-B4FB-4D8E-B310-78F51A0A9121}"/>
              </a:ext>
            </a:extLst>
          </p:cNvPr>
          <p:cNvSpPr txBox="1"/>
          <p:nvPr/>
        </p:nvSpPr>
        <p:spPr>
          <a:xfrm>
            <a:off x="520262" y="2543503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Client Meetings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Question Documents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Use case Scenario's</a:t>
            </a:r>
          </a:p>
        </p:txBody>
      </p:sp>
    </p:spTree>
    <p:extLst>
      <p:ext uri="{BB962C8B-B14F-4D97-AF65-F5344CB8AC3E}">
        <p14:creationId xmlns:p14="http://schemas.microsoft.com/office/powerpoint/2010/main" val="203420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79D73B-26CF-4AAB-88B8-8211E53CB2E3}"/>
              </a:ext>
            </a:extLst>
          </p:cNvPr>
          <p:cNvSpPr txBox="1"/>
          <p:nvPr/>
        </p:nvSpPr>
        <p:spPr>
          <a:xfrm>
            <a:off x="2771497" y="2946629"/>
            <a:ext cx="675378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200">
                <a:solidFill>
                  <a:schemeClr val="bg1">
                    <a:lumMod val="50000"/>
                  </a:schemeClr>
                </a:solidFill>
                <a:latin typeface="Bahnschrift"/>
              </a:rPr>
              <a:t>What were the Requirements?</a:t>
            </a:r>
          </a:p>
        </p:txBody>
      </p:sp>
      <p:pic>
        <p:nvPicPr>
          <p:cNvPr id="5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BB8C9C77-F205-4209-9B77-D8CE1E49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68" y="212627"/>
            <a:ext cx="2362200" cy="223837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04EDDE1F-0562-4C50-91E2-D87B3CB8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18" y="280609"/>
            <a:ext cx="1657350" cy="16573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6F58893-3189-4959-AE0C-95183C46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456" y="372572"/>
            <a:ext cx="1905000" cy="1905000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4CF2BC2A-7D96-4013-899E-D514FE52B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51" y="4613050"/>
            <a:ext cx="2305050" cy="154305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050542C-57B3-46E5-840A-0A001E403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128" y="4394818"/>
            <a:ext cx="1790700" cy="1790700"/>
          </a:xfrm>
          <a:prstGeom prst="rect">
            <a:avLst/>
          </a:prstGeom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9DD4AC-186F-4F32-ABDF-6657C57C1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737" y="4083317"/>
            <a:ext cx="3930031" cy="2042819"/>
          </a:xfrm>
          <a:prstGeom prst="rect">
            <a:avLst/>
          </a:prstGeom>
        </p:spPr>
      </p:pic>
      <p:pic>
        <p:nvPicPr>
          <p:cNvPr id="15" name="Graphic 15" descr="Checkmark with solid fill">
            <a:extLst>
              <a:ext uri="{FF2B5EF4-FFF2-40B4-BE49-F238E27FC236}">
                <a16:creationId xmlns:a16="http://schemas.microsoft.com/office/drawing/2014/main" id="{2F13A3F7-B35A-4A4F-8385-69D5BA1BB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7402" y="584649"/>
            <a:ext cx="1332487" cy="131225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A75DCF-2872-4A7C-AF3F-7134A42F7E64}"/>
              </a:ext>
            </a:extLst>
          </p:cNvPr>
          <p:cNvCxnSpPr/>
          <p:nvPr/>
        </p:nvCxnSpPr>
        <p:spPr>
          <a:xfrm flipH="1">
            <a:off x="2284651" y="3585446"/>
            <a:ext cx="744467" cy="101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CCF3C3-53FD-46C5-8603-8756F34389F3}"/>
              </a:ext>
            </a:extLst>
          </p:cNvPr>
          <p:cNvCxnSpPr>
            <a:cxnSpLocks/>
          </p:cNvCxnSpPr>
          <p:nvPr/>
        </p:nvCxnSpPr>
        <p:spPr>
          <a:xfrm flipH="1">
            <a:off x="5919323" y="3504525"/>
            <a:ext cx="90361" cy="125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6D4E2F-E944-463A-9D02-35F751CDA1CE}"/>
              </a:ext>
            </a:extLst>
          </p:cNvPr>
          <p:cNvCxnSpPr>
            <a:cxnSpLocks/>
          </p:cNvCxnSpPr>
          <p:nvPr/>
        </p:nvCxnSpPr>
        <p:spPr>
          <a:xfrm flipV="1">
            <a:off x="7924799" y="2213845"/>
            <a:ext cx="273779" cy="757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A58761-F86D-4854-93B2-4902893D16B3}"/>
              </a:ext>
            </a:extLst>
          </p:cNvPr>
          <p:cNvCxnSpPr>
            <a:cxnSpLocks/>
          </p:cNvCxnSpPr>
          <p:nvPr/>
        </p:nvCxnSpPr>
        <p:spPr>
          <a:xfrm flipH="1" flipV="1">
            <a:off x="3572632" y="2159897"/>
            <a:ext cx="400556" cy="80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4F3E7C-7664-4387-97F5-D787BAD7C627}"/>
              </a:ext>
            </a:extLst>
          </p:cNvPr>
          <p:cNvCxnSpPr>
            <a:cxnSpLocks/>
          </p:cNvCxnSpPr>
          <p:nvPr/>
        </p:nvCxnSpPr>
        <p:spPr>
          <a:xfrm flipH="1" flipV="1">
            <a:off x="5474261" y="2052003"/>
            <a:ext cx="198255" cy="913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C3D8E9-6FF8-4E62-8BD9-B09FEEA25A7A}"/>
              </a:ext>
            </a:extLst>
          </p:cNvPr>
          <p:cNvCxnSpPr>
            <a:cxnSpLocks/>
          </p:cNvCxnSpPr>
          <p:nvPr/>
        </p:nvCxnSpPr>
        <p:spPr>
          <a:xfrm>
            <a:off x="8288942" y="3457320"/>
            <a:ext cx="1015550" cy="67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28B35A-EF92-4721-B706-C0BFCCD61705}"/>
              </a:ext>
            </a:extLst>
          </p:cNvPr>
          <p:cNvSpPr txBox="1"/>
          <p:nvPr/>
        </p:nvSpPr>
        <p:spPr>
          <a:xfrm>
            <a:off x="1676400" y="998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Insert money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70C41-BB64-4EAA-9C93-604094B26687}"/>
              </a:ext>
            </a:extLst>
          </p:cNvPr>
          <p:cNvSpPr txBox="1"/>
          <p:nvPr/>
        </p:nvSpPr>
        <p:spPr>
          <a:xfrm>
            <a:off x="5149741" y="9820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3D713-C195-41FC-81E5-C8395C1BFA78}"/>
              </a:ext>
            </a:extLst>
          </p:cNvPr>
          <p:cNvSpPr txBox="1"/>
          <p:nvPr/>
        </p:nvSpPr>
        <p:spPr>
          <a:xfrm>
            <a:off x="7683719" y="308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F876E-0C5D-4836-ADCD-9832209761CC}"/>
              </a:ext>
            </a:extLst>
          </p:cNvPr>
          <p:cNvSpPr txBox="1"/>
          <p:nvPr/>
        </p:nvSpPr>
        <p:spPr>
          <a:xfrm>
            <a:off x="1678042" y="60858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Scan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640BD-C2A8-40BC-8E65-85E509830A9F}"/>
              </a:ext>
            </a:extLst>
          </p:cNvPr>
          <p:cNvSpPr txBox="1"/>
          <p:nvPr/>
        </p:nvSpPr>
        <p:spPr>
          <a:xfrm>
            <a:off x="4967452" y="60053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Virtual Money</a:t>
            </a:r>
          </a:p>
        </p:txBody>
      </p:sp>
    </p:spTree>
    <p:extLst>
      <p:ext uri="{BB962C8B-B14F-4D97-AF65-F5344CB8AC3E}">
        <p14:creationId xmlns:p14="http://schemas.microsoft.com/office/powerpoint/2010/main" val="270025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9EF2A-4B9E-4075-9F5E-B99B37A0FBBD}"/>
              </a:ext>
            </a:extLst>
          </p:cNvPr>
          <p:cNvSpPr txBox="1"/>
          <p:nvPr/>
        </p:nvSpPr>
        <p:spPr>
          <a:xfrm>
            <a:off x="798021" y="423949"/>
            <a:ext cx="630104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>
                <a:solidFill>
                  <a:schemeClr val="bg1">
                    <a:lumMod val="50000"/>
                  </a:schemeClr>
                </a:solidFill>
                <a:latin typeface="Bahnschrift"/>
              </a:rPr>
              <a:t>Design Recap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2DB2AF-E361-469B-ACF1-ACFFDCF1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55" y="1405316"/>
            <a:ext cx="2180554" cy="4438481"/>
          </a:xfrm>
          <a:prstGeom prst="rect">
            <a:avLst/>
          </a:prstGeom>
        </p:spPr>
      </p:pic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BD65BCD-6489-47AE-9570-59E2CC36D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44" y="1405317"/>
            <a:ext cx="2132429" cy="443848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556EF38-85AB-4FE9-B61E-C2DC5D48B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036" y="1405317"/>
            <a:ext cx="2172867" cy="4438481"/>
          </a:xfrm>
          <a:prstGeom prst="rect">
            <a:avLst/>
          </a:prstGeom>
        </p:spPr>
      </p:pic>
      <p:pic>
        <p:nvPicPr>
          <p:cNvPr id="7" name="Picture 7" descr="A picture containing text, screenshot, parking, meter&#10;&#10;Description automatically generated">
            <a:extLst>
              <a:ext uri="{FF2B5EF4-FFF2-40B4-BE49-F238E27FC236}">
                <a16:creationId xmlns:a16="http://schemas.microsoft.com/office/drawing/2014/main" id="{17090EA5-7FFD-4E1C-91FA-2F56152BE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4305" y="1405317"/>
            <a:ext cx="2032577" cy="44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9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662EF-77A5-40B8-9440-D4B3EA6C5DC0}"/>
              </a:ext>
            </a:extLst>
          </p:cNvPr>
          <p:cNvSpPr txBox="1"/>
          <p:nvPr/>
        </p:nvSpPr>
        <p:spPr>
          <a:xfrm>
            <a:off x="698269" y="507076"/>
            <a:ext cx="5295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BECA5-3445-4724-B4A5-BE54B19AD59A}"/>
              </a:ext>
            </a:extLst>
          </p:cNvPr>
          <p:cNvSpPr txBox="1"/>
          <p:nvPr/>
        </p:nvSpPr>
        <p:spPr>
          <a:xfrm>
            <a:off x="3179075" y="2258865"/>
            <a:ext cx="416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Were we successful?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CF09DD6-E828-41B7-A47F-482875CC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37" y="3605999"/>
            <a:ext cx="2743200" cy="2732585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24910B97-2D08-43F0-8666-4D683FBF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48" y="3605998"/>
            <a:ext cx="2743200" cy="2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8">
            <a:extLst>
              <a:ext uri="{FF2B5EF4-FFF2-40B4-BE49-F238E27FC236}">
                <a16:creationId xmlns:a16="http://schemas.microsoft.com/office/drawing/2014/main" id="{7A533011-3316-4DFD-B545-CAAF85A5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F765C2-CFA0-43E2-B4AA-9B1A7E50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7EBBA5-9C98-41C0-8D3E-B8BF8BD8E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8C771D4E-1F4E-45D3-BA61-0D47390C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4E870B5F-9A8A-41E5-B3BA-69025EC20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E85410D-4D65-4C22-8938-1DFF919F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9EED07E7-1F26-484A-9FA1-E822B46AE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0570AEF5-6B4E-4F8D-BF1F-BC5C65452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E5C1811B-FFBE-435C-820F-DADEC25D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97FDC73-3DBB-44D0-8EE8-41F35CABB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B5DE8BB-A829-45DC-AA9E-1138CFB10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9472E3-0D72-42E9-AE5F-527D5E048EA3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Main Issues..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9E2E787-9E4C-4C0E-BCF1-E3851C3C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67" y="2156359"/>
            <a:ext cx="1493204" cy="18265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DA3B28D-F415-4996-B270-83E428738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46" y="2159663"/>
            <a:ext cx="1829654" cy="3881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DB10BB-3738-4484-BF16-A36291C554E0}"/>
              </a:ext>
            </a:extLst>
          </p:cNvPr>
          <p:cNvSpPr txBox="1"/>
          <p:nvPr/>
        </p:nvSpPr>
        <p:spPr>
          <a:xfrm>
            <a:off x="6329363" y="2160589"/>
            <a:ext cx="294463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Camera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Microphone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Money List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2762A6-BA2C-41F8-BF48-93CF31850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416" y="4214812"/>
            <a:ext cx="2257879" cy="18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EB0BD-5E19-4B1D-9B1E-B369B893F407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u="sng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Our Testing Phase</a:t>
            </a:r>
          </a:p>
        </p:txBody>
      </p:sp>
      <p:pic>
        <p:nvPicPr>
          <p:cNvPr id="8" name="图片 8" descr="图片包含 文本&#10;&#10;已自动生成说明">
            <a:extLst>
              <a:ext uri="{FF2B5EF4-FFF2-40B4-BE49-F238E27FC236}">
                <a16:creationId xmlns:a16="http://schemas.microsoft.com/office/drawing/2014/main" id="{DBDD2FB8-9ABA-4F95-A79B-C45AF743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2508878" cy="2508878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135EAD9-A411-4108-B6FA-6D308880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311" y="2160589"/>
            <a:ext cx="5656688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/>
              <a:t>Microphone : unit test</a:t>
            </a:r>
          </a:p>
          <a:p>
            <a:r>
              <a:rPr lang="en-US" altLang="zh-CN"/>
              <a:t>Clickable Money 1 : black box test</a:t>
            </a:r>
          </a:p>
          <a:p>
            <a:r>
              <a:rPr lang="en-US" altLang="zh-CN"/>
              <a:t>Clickable Money 2 : performance test</a:t>
            </a:r>
          </a:p>
          <a:p>
            <a:r>
              <a:rPr lang="en-US" altLang="zh-CN"/>
              <a:t>Camera : unit test, user acceptance test</a:t>
            </a:r>
          </a:p>
          <a:p>
            <a:r>
              <a:rPr lang="en-US" altLang="zh-CN"/>
              <a:t>Design : user acceptance test</a:t>
            </a:r>
          </a:p>
          <a:p>
            <a:r>
              <a:rPr lang="en-US" altLang="zh-CN"/>
              <a:t>Voice Recording : user acceptance test, unit test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490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 rawat</dc:creator>
  <cp:revision>1</cp:revision>
  <dcterms:created xsi:type="dcterms:W3CDTF">2021-04-20T09:41:45Z</dcterms:created>
  <dcterms:modified xsi:type="dcterms:W3CDTF">2021-04-22T17:05:33Z</dcterms:modified>
</cp:coreProperties>
</file>