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29F2-B63A-4E0E-9D82-A479617220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3F04C54-A09E-4345-BB01-E6E9DFF76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F2D795F-23A9-44E2-8E87-777A2290AD84}"/>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5" name="Footer Placeholder 4">
            <a:extLst>
              <a:ext uri="{FF2B5EF4-FFF2-40B4-BE49-F238E27FC236}">
                <a16:creationId xmlns:a16="http://schemas.microsoft.com/office/drawing/2014/main" id="{7532CBBE-AA03-4C47-A3FD-3568DDD407A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72F4B53-B62E-4202-8821-7BDF1F6117ED}"/>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347398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672C-7CD0-461C-9ED3-4CB62BB325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5DD358-D77C-4CF9-A621-BD009E5BB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65EC78-8EE0-4230-8A08-BA9891299D41}"/>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5" name="Footer Placeholder 4">
            <a:extLst>
              <a:ext uri="{FF2B5EF4-FFF2-40B4-BE49-F238E27FC236}">
                <a16:creationId xmlns:a16="http://schemas.microsoft.com/office/drawing/2014/main" id="{B283619A-2EB5-4DDF-88C4-B6D32BC77CF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295146D-6AC3-46E7-AE05-C95A967DF1A9}"/>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165398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90D33-4556-479E-8A16-800B846FC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0F1CB0-1085-4087-8E89-1E1311D93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194749-6046-4F38-9A8C-80A59006D2DE}"/>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5" name="Footer Placeholder 4">
            <a:extLst>
              <a:ext uri="{FF2B5EF4-FFF2-40B4-BE49-F238E27FC236}">
                <a16:creationId xmlns:a16="http://schemas.microsoft.com/office/drawing/2014/main" id="{382BB957-EA51-46AB-947A-5EE1CCBE37A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3421BA7-E98A-4A3E-9D1C-49E6BDFEBCF4}"/>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3342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A2B4-1469-4526-96B1-F278A8BE22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BC0D7D-AA68-42A2-8EDE-BA3956D2C8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F2B650-D200-4B61-A83E-7BFB6415E1CA}"/>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5" name="Footer Placeholder 4">
            <a:extLst>
              <a:ext uri="{FF2B5EF4-FFF2-40B4-BE49-F238E27FC236}">
                <a16:creationId xmlns:a16="http://schemas.microsoft.com/office/drawing/2014/main" id="{BA81C76E-7F9B-43D5-B21E-1393AD298DA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CE5242A-AE06-4A84-AAFF-AB4A34207179}"/>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309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9C28-6B0B-4786-9EDF-7E0EE73F9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5EA00DF-47F9-4785-ADFE-4B5BA2954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72288-5B82-4095-A7A0-B3B97EE630C8}"/>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5" name="Footer Placeholder 4">
            <a:extLst>
              <a:ext uri="{FF2B5EF4-FFF2-40B4-BE49-F238E27FC236}">
                <a16:creationId xmlns:a16="http://schemas.microsoft.com/office/drawing/2014/main" id="{7C49AEE6-CD55-4A61-8B8E-B19773E0CC4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DF16670-6DD5-4CF7-9DC3-B80E9FEB4DA0}"/>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139860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BC5-B285-4799-B265-276CD68FDA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4C8EAB-A99D-4C9C-A579-866DB90CE1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8027C4-3A08-47A3-BF20-AAA281337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355C1A-427F-4412-BF64-B231A914B4A2}"/>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6" name="Footer Placeholder 5">
            <a:extLst>
              <a:ext uri="{FF2B5EF4-FFF2-40B4-BE49-F238E27FC236}">
                <a16:creationId xmlns:a16="http://schemas.microsoft.com/office/drawing/2014/main" id="{2BEEB3D8-9AD3-4235-98FC-44A1DCC8601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AB523E6-BA57-4D9F-ACF3-ED59B89CD06E}"/>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417823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EEB8-1D39-4436-BDB0-E0469B3AC5A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A08643-EEC8-4933-B5A8-33295509C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DABE24-6CEB-45FF-AD6C-132BF6717F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D71730-931E-4F17-8C85-A9599C7C5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46321B-B24D-4265-B8FF-800EA5134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1CFCF0-E0A3-4638-A7E8-B83AB5F7B503}"/>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8" name="Footer Placeholder 7">
            <a:extLst>
              <a:ext uri="{FF2B5EF4-FFF2-40B4-BE49-F238E27FC236}">
                <a16:creationId xmlns:a16="http://schemas.microsoft.com/office/drawing/2014/main" id="{73DF697E-1F5D-4C7C-BF4B-4CBD142AE75F}"/>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74FE3E1-9889-49E9-909D-6F79BE67D442}"/>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105994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015F-54D2-4907-A882-0A035949BB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B49B7B9-513E-4587-B4C1-CA8EB11C9A08}"/>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4" name="Footer Placeholder 3">
            <a:extLst>
              <a:ext uri="{FF2B5EF4-FFF2-40B4-BE49-F238E27FC236}">
                <a16:creationId xmlns:a16="http://schemas.microsoft.com/office/drawing/2014/main" id="{6FD5915E-109F-448C-8BD2-A6E0A4F1CD0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F0AEA40-98BE-4ED4-83AB-A59BF988FAD9}"/>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353136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BCF2B-85ED-415F-9268-CEC335A55B43}"/>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3" name="Footer Placeholder 2">
            <a:extLst>
              <a:ext uri="{FF2B5EF4-FFF2-40B4-BE49-F238E27FC236}">
                <a16:creationId xmlns:a16="http://schemas.microsoft.com/office/drawing/2014/main" id="{9BC114F6-C173-4BA1-8FA2-148CF81841D2}"/>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2E6B28D-2134-4936-93CE-9562AF104005}"/>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169897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8E2C-DA93-4039-8A01-F85FCC012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215425-0640-4D93-A986-BBD3EE6F0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80687F-3AC3-4424-AA8B-0157F6592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32752-B508-461B-A4A5-5C3951B9EC7B}"/>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6" name="Footer Placeholder 5">
            <a:extLst>
              <a:ext uri="{FF2B5EF4-FFF2-40B4-BE49-F238E27FC236}">
                <a16:creationId xmlns:a16="http://schemas.microsoft.com/office/drawing/2014/main" id="{90532955-02A8-4D5F-BAEA-0518248CAF9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C399BB1-DA94-4915-B73A-6E14323BD0E9}"/>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9971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092D-A7A6-43A4-A5B2-AB74D192A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A0F968-1FCD-4D9C-9082-881612197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04A7FC0-6E6F-4AF1-9C73-01496A2A7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C552C-D041-4908-80A1-AE4FE6519312}"/>
              </a:ext>
            </a:extLst>
          </p:cNvPr>
          <p:cNvSpPr>
            <a:spLocks noGrp="1"/>
          </p:cNvSpPr>
          <p:nvPr>
            <p:ph type="dt" sz="half" idx="10"/>
          </p:nvPr>
        </p:nvSpPr>
        <p:spPr/>
        <p:txBody>
          <a:bodyPr/>
          <a:lstStyle/>
          <a:p>
            <a:fld id="{C0900B54-B5C3-4071-A2C2-7B33C6F94057}" type="datetimeFigureOut">
              <a:rPr lang="en-GB" smtClean="0"/>
              <a:t>21/11/2021</a:t>
            </a:fld>
            <a:endParaRPr lang="en-GB" dirty="0"/>
          </a:p>
        </p:txBody>
      </p:sp>
      <p:sp>
        <p:nvSpPr>
          <p:cNvPr id="6" name="Footer Placeholder 5">
            <a:extLst>
              <a:ext uri="{FF2B5EF4-FFF2-40B4-BE49-F238E27FC236}">
                <a16:creationId xmlns:a16="http://schemas.microsoft.com/office/drawing/2014/main" id="{119418BC-395F-4485-AF8B-6645528268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1D42D8C-D325-4C30-A13E-7B2B046C52E1}"/>
              </a:ext>
            </a:extLst>
          </p:cNvPr>
          <p:cNvSpPr>
            <a:spLocks noGrp="1"/>
          </p:cNvSpPr>
          <p:nvPr>
            <p:ph type="sldNum" sz="quarter" idx="12"/>
          </p:nvPr>
        </p:nvSpPr>
        <p:spPr/>
        <p:txBody>
          <a:bodyPr/>
          <a:lstStyle/>
          <a:p>
            <a:fld id="{6043B2E9-F6FD-4119-A852-5955ECF83922}" type="slidenum">
              <a:rPr lang="en-GB" smtClean="0"/>
              <a:t>‹#›</a:t>
            </a:fld>
            <a:endParaRPr lang="en-GB" dirty="0"/>
          </a:p>
        </p:txBody>
      </p:sp>
    </p:spTree>
    <p:extLst>
      <p:ext uri="{BB962C8B-B14F-4D97-AF65-F5344CB8AC3E}">
        <p14:creationId xmlns:p14="http://schemas.microsoft.com/office/powerpoint/2010/main" val="406396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BA37E-E348-414B-B5C7-CD7685740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1A0C9-81B9-4A17-8480-421CC35C85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F4E9B1-77BD-4313-A47C-2CD905306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00B54-B5C3-4071-A2C2-7B33C6F94057}" type="datetimeFigureOut">
              <a:rPr lang="en-GB" smtClean="0"/>
              <a:t>21/11/2021</a:t>
            </a:fld>
            <a:endParaRPr lang="en-GB" dirty="0"/>
          </a:p>
        </p:txBody>
      </p:sp>
      <p:sp>
        <p:nvSpPr>
          <p:cNvPr id="5" name="Footer Placeholder 4">
            <a:extLst>
              <a:ext uri="{FF2B5EF4-FFF2-40B4-BE49-F238E27FC236}">
                <a16:creationId xmlns:a16="http://schemas.microsoft.com/office/drawing/2014/main" id="{39090DB3-169D-4F32-BEBF-03001E3F9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5850056-8DCF-4564-8EC5-23FA4C68B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B2E9-F6FD-4119-A852-5955ECF83922}" type="slidenum">
              <a:rPr lang="en-GB" smtClean="0"/>
              <a:t>‹#›</a:t>
            </a:fld>
            <a:endParaRPr lang="en-GB" dirty="0"/>
          </a:p>
        </p:txBody>
      </p:sp>
    </p:spTree>
    <p:extLst>
      <p:ext uri="{BB962C8B-B14F-4D97-AF65-F5344CB8AC3E}">
        <p14:creationId xmlns:p14="http://schemas.microsoft.com/office/powerpoint/2010/main" val="3436058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jpe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030" name="Picture 6" descr="Deer in Forest Wallpapers - Top Free Deer in Forest Backgrounds -  WallpaperAccess">
            <a:extLst>
              <a:ext uri="{FF2B5EF4-FFF2-40B4-BE49-F238E27FC236}">
                <a16:creationId xmlns:a16="http://schemas.microsoft.com/office/drawing/2014/main" id="{82E22F6C-62F3-4E4A-8CD1-3F94A7961D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18DFF4C5-2F68-46D9-A2EC-ED0EE963957C}"/>
              </a:ext>
            </a:extLst>
          </p:cNvPr>
          <p:cNvSpPr/>
          <p:nvPr/>
        </p:nvSpPr>
        <p:spPr>
          <a:xfrm>
            <a:off x="194152" y="156949"/>
            <a:ext cx="11580313" cy="1903863"/>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1E44E816-A169-4BD1-A847-6A1D7C6217CB}"/>
              </a:ext>
            </a:extLst>
          </p:cNvPr>
          <p:cNvSpPr txBox="1"/>
          <p:nvPr/>
        </p:nvSpPr>
        <p:spPr>
          <a:xfrm>
            <a:off x="553483" y="385605"/>
            <a:ext cx="3256767" cy="1446550"/>
          </a:xfrm>
          <a:prstGeom prst="rect">
            <a:avLst/>
          </a:prstGeom>
          <a:noFill/>
        </p:spPr>
        <p:txBody>
          <a:bodyPr wrap="square" rtlCol="0">
            <a:spAutoFit/>
          </a:bodyPr>
          <a:lstStyle/>
          <a:p>
            <a:r>
              <a:rPr lang="en-GB" sz="8800" dirty="0">
                <a:solidFill>
                  <a:schemeClr val="bg1"/>
                </a:solidFill>
                <a:latin typeface="Arial Rounded MT Bold" panose="020F0704030504030204" pitchFamily="34" charset="0"/>
              </a:rPr>
              <a:t>PLAY</a:t>
            </a:r>
          </a:p>
        </p:txBody>
      </p:sp>
      <p:sp>
        <p:nvSpPr>
          <p:cNvPr id="18" name="Rectangle: Rounded Corners 17">
            <a:extLst>
              <a:ext uri="{FF2B5EF4-FFF2-40B4-BE49-F238E27FC236}">
                <a16:creationId xmlns:a16="http://schemas.microsoft.com/office/drawing/2014/main" id="{41E67A82-9633-40A3-9108-EAF9E20596AE}"/>
              </a:ext>
            </a:extLst>
          </p:cNvPr>
          <p:cNvSpPr/>
          <p:nvPr/>
        </p:nvSpPr>
        <p:spPr>
          <a:xfrm>
            <a:off x="194153" y="2426154"/>
            <a:ext cx="5787025" cy="1903863"/>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Rounded Corners 18">
            <a:extLst>
              <a:ext uri="{FF2B5EF4-FFF2-40B4-BE49-F238E27FC236}">
                <a16:creationId xmlns:a16="http://schemas.microsoft.com/office/drawing/2014/main" id="{0DC67388-F1BA-4D45-B937-1809D4D1E541}"/>
              </a:ext>
            </a:extLst>
          </p:cNvPr>
          <p:cNvSpPr/>
          <p:nvPr/>
        </p:nvSpPr>
        <p:spPr>
          <a:xfrm>
            <a:off x="194153" y="4718510"/>
            <a:ext cx="5901847" cy="1903863"/>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C5D8A82D-F86E-441D-A0A5-CBDD8B81F88A}"/>
              </a:ext>
            </a:extLst>
          </p:cNvPr>
          <p:cNvSpPr txBox="1"/>
          <p:nvPr/>
        </p:nvSpPr>
        <p:spPr>
          <a:xfrm>
            <a:off x="553483" y="2777920"/>
            <a:ext cx="5998028" cy="1200329"/>
          </a:xfrm>
          <a:prstGeom prst="rect">
            <a:avLst/>
          </a:prstGeom>
          <a:noFill/>
        </p:spPr>
        <p:txBody>
          <a:bodyPr wrap="square" rtlCol="0">
            <a:spAutoFit/>
          </a:bodyPr>
          <a:lstStyle/>
          <a:p>
            <a:r>
              <a:rPr lang="en-GB" sz="7200" dirty="0">
                <a:solidFill>
                  <a:schemeClr val="bg1"/>
                </a:solidFill>
                <a:latin typeface="Arial Rounded MT Bold" panose="020F0704030504030204" pitchFamily="34" charset="0"/>
              </a:rPr>
              <a:t>OPTIONS</a:t>
            </a:r>
          </a:p>
        </p:txBody>
      </p:sp>
      <p:sp>
        <p:nvSpPr>
          <p:cNvPr id="8" name="TextBox 7">
            <a:extLst>
              <a:ext uri="{FF2B5EF4-FFF2-40B4-BE49-F238E27FC236}">
                <a16:creationId xmlns:a16="http://schemas.microsoft.com/office/drawing/2014/main" id="{F11E33DB-67C0-47BE-8A19-00B6D4D0EEFD}"/>
              </a:ext>
            </a:extLst>
          </p:cNvPr>
          <p:cNvSpPr txBox="1"/>
          <p:nvPr/>
        </p:nvSpPr>
        <p:spPr>
          <a:xfrm>
            <a:off x="553483" y="5070278"/>
            <a:ext cx="3835324" cy="1200329"/>
          </a:xfrm>
          <a:prstGeom prst="rect">
            <a:avLst/>
          </a:prstGeom>
          <a:noFill/>
        </p:spPr>
        <p:txBody>
          <a:bodyPr wrap="square" rtlCol="0">
            <a:spAutoFit/>
          </a:bodyPr>
          <a:lstStyle/>
          <a:p>
            <a:r>
              <a:rPr lang="en-GB" sz="7200" dirty="0">
                <a:solidFill>
                  <a:schemeClr val="bg1"/>
                </a:solidFill>
                <a:latin typeface="Arial Rounded MT Bold" panose="020F0704030504030204" pitchFamily="34" charset="0"/>
              </a:rPr>
              <a:t>QUIT</a:t>
            </a:r>
          </a:p>
        </p:txBody>
      </p:sp>
    </p:spTree>
    <p:extLst>
      <p:ext uri="{BB962C8B-B14F-4D97-AF65-F5344CB8AC3E}">
        <p14:creationId xmlns:p14="http://schemas.microsoft.com/office/powerpoint/2010/main" val="19113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descr="green Background, Abstract, Texture, Green, Artwork, Digital Art Wallpapers  HD / Desktop and Mobile Backgrounds">
            <a:extLst>
              <a:ext uri="{FF2B5EF4-FFF2-40B4-BE49-F238E27FC236}">
                <a16:creationId xmlns:a16="http://schemas.microsoft.com/office/drawing/2014/main" id="{4FE9E6B7-58EE-416F-A06E-B66EAF244A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1" b="536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Volume with solid fill">
            <a:extLst>
              <a:ext uri="{FF2B5EF4-FFF2-40B4-BE49-F238E27FC236}">
                <a16:creationId xmlns:a16="http://schemas.microsoft.com/office/drawing/2014/main" id="{CFBAA5FA-1B35-4413-BDFF-2A107E2926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67788" y="367680"/>
            <a:ext cx="718810" cy="718810"/>
          </a:xfrm>
          <a:prstGeom prst="rect">
            <a:avLst/>
          </a:prstGeom>
        </p:spPr>
      </p:pic>
      <p:pic>
        <p:nvPicPr>
          <p:cNvPr id="6" name="Graphic 5" descr="Settings with solid fill">
            <a:extLst>
              <a:ext uri="{FF2B5EF4-FFF2-40B4-BE49-F238E27FC236}">
                <a16:creationId xmlns:a16="http://schemas.microsoft.com/office/drawing/2014/main" id="{D8E3D103-97EC-4964-A554-6E45899A02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9081" y="2262499"/>
            <a:ext cx="2398112" cy="2398112"/>
          </a:xfrm>
          <a:prstGeom prst="rect">
            <a:avLst/>
          </a:prstGeom>
        </p:spPr>
      </p:pic>
      <p:sp>
        <p:nvSpPr>
          <p:cNvPr id="8" name="TextBox 7">
            <a:extLst>
              <a:ext uri="{FF2B5EF4-FFF2-40B4-BE49-F238E27FC236}">
                <a16:creationId xmlns:a16="http://schemas.microsoft.com/office/drawing/2014/main" id="{E0665F58-5A07-49BD-8676-597AD8846664}"/>
              </a:ext>
            </a:extLst>
          </p:cNvPr>
          <p:cNvSpPr txBox="1"/>
          <p:nvPr/>
        </p:nvSpPr>
        <p:spPr>
          <a:xfrm>
            <a:off x="2700225" y="465475"/>
            <a:ext cx="6157244" cy="523220"/>
          </a:xfrm>
          <a:prstGeom prst="rect">
            <a:avLst/>
          </a:prstGeom>
          <a:noFill/>
        </p:spPr>
        <p:txBody>
          <a:bodyPr wrap="square">
            <a:spAutoFit/>
          </a:bodyPr>
          <a:lstStyle/>
          <a:p>
            <a:pPr algn="ctr"/>
            <a:r>
              <a:rPr lang="en-GB" sz="2800" dirty="0">
                <a:solidFill>
                  <a:schemeClr val="bg2"/>
                </a:solidFill>
                <a:latin typeface="Arial Rounded MT Bold" panose="020F0704030504030204" pitchFamily="34" charset="0"/>
              </a:rPr>
              <a:t>VOLUME</a:t>
            </a:r>
            <a:endParaRPr lang="en-GB" sz="2800" dirty="0"/>
          </a:p>
        </p:txBody>
      </p:sp>
      <p:sp>
        <p:nvSpPr>
          <p:cNvPr id="10" name="Arrow: Left 9">
            <a:extLst>
              <a:ext uri="{FF2B5EF4-FFF2-40B4-BE49-F238E27FC236}">
                <a16:creationId xmlns:a16="http://schemas.microsoft.com/office/drawing/2014/main" id="{EC14A95A-8131-493E-8A22-F1662C90A9FD}"/>
              </a:ext>
            </a:extLst>
          </p:cNvPr>
          <p:cNvSpPr/>
          <p:nvPr/>
        </p:nvSpPr>
        <p:spPr>
          <a:xfrm>
            <a:off x="273465" y="153824"/>
            <a:ext cx="444382" cy="311651"/>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054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eer in Forest Wallpapers - Top Free Deer in Forest Backgrounds -  WallpaperAccess">
            <a:extLst>
              <a:ext uri="{FF2B5EF4-FFF2-40B4-BE49-F238E27FC236}">
                <a16:creationId xmlns:a16="http://schemas.microsoft.com/office/drawing/2014/main" id="{CF0D7253-D033-4EB6-8F47-D9452C9107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Clipboard outline">
            <a:extLst>
              <a:ext uri="{FF2B5EF4-FFF2-40B4-BE49-F238E27FC236}">
                <a16:creationId xmlns:a16="http://schemas.microsoft.com/office/drawing/2014/main" id="{8EA93117-E01C-482A-90B1-D0FB20F36F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4723" y="1142655"/>
            <a:ext cx="1075353" cy="1075353"/>
          </a:xfrm>
          <a:prstGeom prst="rect">
            <a:avLst/>
          </a:prstGeom>
        </p:spPr>
      </p:pic>
      <p:pic>
        <p:nvPicPr>
          <p:cNvPr id="6" name="Graphic 5" descr="Single gear outline">
            <a:extLst>
              <a:ext uri="{FF2B5EF4-FFF2-40B4-BE49-F238E27FC236}">
                <a16:creationId xmlns:a16="http://schemas.microsoft.com/office/drawing/2014/main" id="{12309173-64A5-4388-A6D9-0F50BEF35D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25200" y="74776"/>
            <a:ext cx="914400" cy="914400"/>
          </a:xfrm>
          <a:prstGeom prst="rect">
            <a:avLst/>
          </a:prstGeom>
        </p:spPr>
      </p:pic>
      <p:sp>
        <p:nvSpPr>
          <p:cNvPr id="7" name="Flowchart: Connector 6">
            <a:extLst>
              <a:ext uri="{FF2B5EF4-FFF2-40B4-BE49-F238E27FC236}">
                <a16:creationId xmlns:a16="http://schemas.microsoft.com/office/drawing/2014/main" id="{C1BC90B1-5AD7-44EF-A532-3612479F063D}"/>
              </a:ext>
            </a:extLst>
          </p:cNvPr>
          <p:cNvSpPr/>
          <p:nvPr/>
        </p:nvSpPr>
        <p:spPr>
          <a:xfrm>
            <a:off x="7289563" y="3429000"/>
            <a:ext cx="529839" cy="461473"/>
          </a:xfrm>
          <a:prstGeom prst="flowChartConnector">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D85D821-5144-4A5D-A619-4233B6969B9B}"/>
              </a:ext>
            </a:extLst>
          </p:cNvPr>
          <p:cNvSpPr txBox="1"/>
          <p:nvPr/>
        </p:nvSpPr>
        <p:spPr>
          <a:xfrm>
            <a:off x="7392111" y="3398126"/>
            <a:ext cx="290557" cy="523220"/>
          </a:xfrm>
          <a:prstGeom prst="rect">
            <a:avLst/>
          </a:prstGeom>
          <a:noFill/>
        </p:spPr>
        <p:txBody>
          <a:bodyPr wrap="square" rtlCol="0">
            <a:spAutoFit/>
          </a:bodyPr>
          <a:lstStyle/>
          <a:p>
            <a:r>
              <a:rPr lang="en-GB" sz="2800" b="1" dirty="0">
                <a:solidFill>
                  <a:schemeClr val="bg1"/>
                </a:solidFill>
              </a:rPr>
              <a:t>E</a:t>
            </a:r>
          </a:p>
        </p:txBody>
      </p:sp>
      <p:cxnSp>
        <p:nvCxnSpPr>
          <p:cNvPr id="10" name="Straight Arrow Connector 9">
            <a:extLst>
              <a:ext uri="{FF2B5EF4-FFF2-40B4-BE49-F238E27FC236}">
                <a16:creationId xmlns:a16="http://schemas.microsoft.com/office/drawing/2014/main" id="{2A659D98-7C83-4EAF-81B3-C244B1B82615}"/>
              </a:ext>
            </a:extLst>
          </p:cNvPr>
          <p:cNvCxnSpPr/>
          <p:nvPr/>
        </p:nvCxnSpPr>
        <p:spPr>
          <a:xfrm>
            <a:off x="7554482" y="3989712"/>
            <a:ext cx="0" cy="2319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13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eer in Forest Wallpapers - Top Free Deer in Forest Backgrounds -  WallpaperAccess">
            <a:extLst>
              <a:ext uri="{FF2B5EF4-FFF2-40B4-BE49-F238E27FC236}">
                <a16:creationId xmlns:a16="http://schemas.microsoft.com/office/drawing/2014/main" id="{F48138F4-FE16-4006-BE6F-1A34C9E60A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2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Picture 6" descr="Deer in Forest Wallpapers - Top Free Deer in Forest Backgrounds -  WallpaperAccess">
            <a:extLst>
              <a:ext uri="{FF2B5EF4-FFF2-40B4-BE49-F238E27FC236}">
                <a16:creationId xmlns:a16="http://schemas.microsoft.com/office/drawing/2014/main" id="{801FCA35-0219-4303-A2F8-7A3E0653C1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0E2261-AEEB-4C04-86AC-BB5C7E350C16}"/>
              </a:ext>
            </a:extLst>
          </p:cNvPr>
          <p:cNvSpPr txBox="1"/>
          <p:nvPr/>
        </p:nvSpPr>
        <p:spPr>
          <a:xfrm>
            <a:off x="2422268" y="795855"/>
            <a:ext cx="7924231" cy="1446550"/>
          </a:xfrm>
          <a:prstGeom prst="rect">
            <a:avLst/>
          </a:prstGeom>
          <a:noFill/>
          <a:effectLst>
            <a:outerShdw blurRad="50800" dist="38100" dir="2700000" algn="tl" rotWithShape="0">
              <a:prstClr val="black">
                <a:alpha val="40000"/>
              </a:prstClr>
            </a:outerShdw>
          </a:effectLst>
        </p:spPr>
        <p:txBody>
          <a:bodyPr wrap="square">
            <a:spAutoFit/>
          </a:bodyPr>
          <a:lstStyle/>
          <a:p>
            <a:r>
              <a:rPr lang="en-GB" sz="8800" dirty="0">
                <a:solidFill>
                  <a:schemeClr val="bg2"/>
                </a:solidFill>
                <a:latin typeface="Arial Rounded MT Bold" panose="020F0704030504030204" pitchFamily="34" charset="0"/>
              </a:rPr>
              <a:t>START GAME</a:t>
            </a:r>
          </a:p>
        </p:txBody>
      </p:sp>
      <p:sp>
        <p:nvSpPr>
          <p:cNvPr id="8" name="TextBox 7">
            <a:extLst>
              <a:ext uri="{FF2B5EF4-FFF2-40B4-BE49-F238E27FC236}">
                <a16:creationId xmlns:a16="http://schemas.microsoft.com/office/drawing/2014/main" id="{9C582612-23CA-494D-AE63-0E545FE95910}"/>
              </a:ext>
            </a:extLst>
          </p:cNvPr>
          <p:cNvSpPr txBox="1"/>
          <p:nvPr/>
        </p:nvSpPr>
        <p:spPr>
          <a:xfrm>
            <a:off x="4042776" y="2816942"/>
            <a:ext cx="6097044" cy="923330"/>
          </a:xfrm>
          <a:prstGeom prst="rect">
            <a:avLst/>
          </a:prstGeom>
          <a:noFill/>
        </p:spPr>
        <p:txBody>
          <a:bodyPr wrap="square">
            <a:spAutoFit/>
          </a:bodyPr>
          <a:lstStyle/>
          <a:p>
            <a:r>
              <a:rPr lang="en-GB" sz="5400" dirty="0">
                <a:solidFill>
                  <a:schemeClr val="bg1"/>
                </a:solidFill>
                <a:latin typeface="Arial Rounded MT Bold" panose="020F0704030504030204" pitchFamily="34" charset="0"/>
              </a:rPr>
              <a:t>SETTINGS</a:t>
            </a:r>
          </a:p>
        </p:txBody>
      </p:sp>
      <p:sp>
        <p:nvSpPr>
          <p:cNvPr id="9" name="TextBox 8">
            <a:extLst>
              <a:ext uri="{FF2B5EF4-FFF2-40B4-BE49-F238E27FC236}">
                <a16:creationId xmlns:a16="http://schemas.microsoft.com/office/drawing/2014/main" id="{26ACDA30-DC94-4BD5-96D1-0883A7270C6D}"/>
              </a:ext>
            </a:extLst>
          </p:cNvPr>
          <p:cNvSpPr txBox="1"/>
          <p:nvPr/>
        </p:nvSpPr>
        <p:spPr>
          <a:xfrm>
            <a:off x="5165421" y="4533632"/>
            <a:ext cx="6097044" cy="707886"/>
          </a:xfrm>
          <a:prstGeom prst="rect">
            <a:avLst/>
          </a:prstGeom>
          <a:noFill/>
        </p:spPr>
        <p:txBody>
          <a:bodyPr wrap="square">
            <a:spAutoFit/>
          </a:bodyPr>
          <a:lstStyle/>
          <a:p>
            <a:r>
              <a:rPr lang="en-GB" sz="4000" dirty="0">
                <a:solidFill>
                  <a:schemeClr val="bg1"/>
                </a:solidFill>
                <a:latin typeface="Arial Rounded MT Bold" panose="020F0704030504030204" pitchFamily="34" charset="0"/>
              </a:rPr>
              <a:t>QUIT</a:t>
            </a:r>
            <a:endParaRPr lang="en-GB" sz="4000" dirty="0"/>
          </a:p>
        </p:txBody>
      </p:sp>
    </p:spTree>
    <p:extLst>
      <p:ext uri="{BB962C8B-B14F-4D97-AF65-F5344CB8AC3E}">
        <p14:creationId xmlns:p14="http://schemas.microsoft.com/office/powerpoint/2010/main" val="309065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070" name="Picture 22" descr="green Background, Abstract, Texture, Green, Artwork, Digital Art Wallpapers  HD / Desktop and Mobile Backgrounds">
            <a:extLst>
              <a:ext uri="{FF2B5EF4-FFF2-40B4-BE49-F238E27FC236}">
                <a16:creationId xmlns:a16="http://schemas.microsoft.com/office/drawing/2014/main" id="{84E60CCE-585E-42C1-87B6-3031D36380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1" b="536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D356B8D-B1FD-461B-902B-5121DA33280D}"/>
              </a:ext>
            </a:extLst>
          </p:cNvPr>
          <p:cNvSpPr txBox="1"/>
          <p:nvPr/>
        </p:nvSpPr>
        <p:spPr>
          <a:xfrm>
            <a:off x="3430566" y="900124"/>
            <a:ext cx="6097044" cy="1015663"/>
          </a:xfrm>
          <a:prstGeom prst="rect">
            <a:avLst/>
          </a:prstGeom>
          <a:noFill/>
        </p:spPr>
        <p:txBody>
          <a:bodyPr wrap="square">
            <a:spAutoFit/>
          </a:bodyPr>
          <a:lstStyle/>
          <a:p>
            <a:r>
              <a:rPr lang="en-GB" sz="6000" dirty="0">
                <a:solidFill>
                  <a:schemeClr val="bg2"/>
                </a:solidFill>
                <a:latin typeface="Arial Rounded MT Bold" panose="020F0704030504030204" pitchFamily="34" charset="0"/>
              </a:rPr>
              <a:t>CONTINUE</a:t>
            </a:r>
            <a:endParaRPr lang="en-GB" sz="6000" dirty="0"/>
          </a:p>
        </p:txBody>
      </p:sp>
      <p:sp>
        <p:nvSpPr>
          <p:cNvPr id="34" name="TextBox 33">
            <a:extLst>
              <a:ext uri="{FF2B5EF4-FFF2-40B4-BE49-F238E27FC236}">
                <a16:creationId xmlns:a16="http://schemas.microsoft.com/office/drawing/2014/main" id="{35077747-1EBA-4DEB-8D6D-9D0BD03300F6}"/>
              </a:ext>
            </a:extLst>
          </p:cNvPr>
          <p:cNvSpPr txBox="1"/>
          <p:nvPr/>
        </p:nvSpPr>
        <p:spPr>
          <a:xfrm>
            <a:off x="2483806" y="3075057"/>
            <a:ext cx="6147148" cy="707886"/>
          </a:xfrm>
          <a:prstGeom prst="rect">
            <a:avLst/>
          </a:prstGeom>
          <a:noFill/>
        </p:spPr>
        <p:txBody>
          <a:bodyPr wrap="square">
            <a:spAutoFit/>
          </a:bodyPr>
          <a:lstStyle/>
          <a:p>
            <a:pPr algn="ctr"/>
            <a:r>
              <a:rPr lang="en-GB" sz="4000" dirty="0">
                <a:solidFill>
                  <a:schemeClr val="bg2"/>
                </a:solidFill>
                <a:latin typeface="Arial Rounded MT Bold" panose="020F0704030504030204" pitchFamily="34" charset="0"/>
              </a:rPr>
              <a:t>OPTIONS</a:t>
            </a:r>
            <a:endParaRPr lang="en-GB" sz="4000" dirty="0"/>
          </a:p>
        </p:txBody>
      </p:sp>
      <p:sp>
        <p:nvSpPr>
          <p:cNvPr id="36" name="TextBox 35">
            <a:extLst>
              <a:ext uri="{FF2B5EF4-FFF2-40B4-BE49-F238E27FC236}">
                <a16:creationId xmlns:a16="http://schemas.microsoft.com/office/drawing/2014/main" id="{545D947B-9D9E-4238-B1A6-64D17790E42C}"/>
              </a:ext>
            </a:extLst>
          </p:cNvPr>
          <p:cNvSpPr txBox="1"/>
          <p:nvPr/>
        </p:nvSpPr>
        <p:spPr>
          <a:xfrm>
            <a:off x="2598107" y="5003719"/>
            <a:ext cx="6147148" cy="523220"/>
          </a:xfrm>
          <a:prstGeom prst="rect">
            <a:avLst/>
          </a:prstGeom>
          <a:noFill/>
        </p:spPr>
        <p:txBody>
          <a:bodyPr wrap="square">
            <a:spAutoFit/>
          </a:bodyPr>
          <a:lstStyle/>
          <a:p>
            <a:pPr algn="ctr"/>
            <a:r>
              <a:rPr lang="en-GB" sz="2800" dirty="0">
                <a:solidFill>
                  <a:schemeClr val="bg2"/>
                </a:solidFill>
                <a:latin typeface="Arial Rounded MT Bold" panose="020F0704030504030204" pitchFamily="34" charset="0"/>
              </a:rPr>
              <a:t>LEAVE GAME</a:t>
            </a:r>
            <a:endParaRPr lang="en-GB" sz="2800" dirty="0"/>
          </a:p>
        </p:txBody>
      </p:sp>
      <p:pic>
        <p:nvPicPr>
          <p:cNvPr id="12" name="Graphic 11" descr="Play outline">
            <a:extLst>
              <a:ext uri="{FF2B5EF4-FFF2-40B4-BE49-F238E27FC236}">
                <a16:creationId xmlns:a16="http://schemas.microsoft.com/office/drawing/2014/main" id="{966EE2B3-229C-423C-934F-DCB05C7513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6554" y="903569"/>
            <a:ext cx="914400" cy="914400"/>
          </a:xfrm>
          <a:prstGeom prst="rect">
            <a:avLst/>
          </a:prstGeom>
        </p:spPr>
      </p:pic>
      <p:pic>
        <p:nvPicPr>
          <p:cNvPr id="14" name="Graphic 13" descr="Gears outline">
            <a:extLst>
              <a:ext uri="{FF2B5EF4-FFF2-40B4-BE49-F238E27FC236}">
                <a16:creationId xmlns:a16="http://schemas.microsoft.com/office/drawing/2014/main" id="{F6A36356-6CA4-4B8E-85C8-1EE8E565B9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0400" y="2971800"/>
            <a:ext cx="914400" cy="914400"/>
          </a:xfrm>
          <a:prstGeom prst="rect">
            <a:avLst/>
          </a:prstGeom>
        </p:spPr>
      </p:pic>
      <p:pic>
        <p:nvPicPr>
          <p:cNvPr id="16" name="Graphic 15" descr="Exit outline">
            <a:extLst>
              <a:ext uri="{FF2B5EF4-FFF2-40B4-BE49-F238E27FC236}">
                <a16:creationId xmlns:a16="http://schemas.microsoft.com/office/drawing/2014/main" id="{82107FB1-5445-4B26-B2A4-2AA464FA12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0400" y="4808129"/>
            <a:ext cx="914400" cy="914400"/>
          </a:xfrm>
          <a:prstGeom prst="rect">
            <a:avLst/>
          </a:prstGeom>
        </p:spPr>
      </p:pic>
    </p:spTree>
    <p:extLst>
      <p:ext uri="{BB962C8B-B14F-4D97-AF65-F5344CB8AC3E}">
        <p14:creationId xmlns:p14="http://schemas.microsoft.com/office/powerpoint/2010/main" val="2486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green Background, Abstract, Texture, Green, Artwork, Digital Art Wallpapers  HD / Desktop and Mobile Backgrounds">
            <a:extLst>
              <a:ext uri="{FF2B5EF4-FFF2-40B4-BE49-F238E27FC236}">
                <a16:creationId xmlns:a16="http://schemas.microsoft.com/office/drawing/2014/main" id="{84E60CCE-585E-42C1-87B6-3031D36380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1" b="536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D356B8D-B1FD-461B-902B-5121DA33280D}"/>
              </a:ext>
            </a:extLst>
          </p:cNvPr>
          <p:cNvSpPr txBox="1"/>
          <p:nvPr/>
        </p:nvSpPr>
        <p:spPr>
          <a:xfrm>
            <a:off x="3743716" y="914281"/>
            <a:ext cx="6097044" cy="1015663"/>
          </a:xfrm>
          <a:prstGeom prst="rect">
            <a:avLst/>
          </a:prstGeom>
          <a:noFill/>
        </p:spPr>
        <p:txBody>
          <a:bodyPr wrap="square">
            <a:spAutoFit/>
          </a:bodyPr>
          <a:lstStyle/>
          <a:p>
            <a:r>
              <a:rPr lang="en-GB" sz="6000" dirty="0">
                <a:solidFill>
                  <a:schemeClr val="bg2"/>
                </a:solidFill>
                <a:latin typeface="Arial Rounded MT Bold" panose="020F0704030504030204" pitchFamily="34" charset="0"/>
              </a:rPr>
              <a:t>CONTINUE</a:t>
            </a:r>
            <a:endParaRPr lang="en-GB" sz="6000" dirty="0"/>
          </a:p>
        </p:txBody>
      </p:sp>
      <p:sp>
        <p:nvSpPr>
          <p:cNvPr id="34" name="TextBox 33">
            <a:extLst>
              <a:ext uri="{FF2B5EF4-FFF2-40B4-BE49-F238E27FC236}">
                <a16:creationId xmlns:a16="http://schemas.microsoft.com/office/drawing/2014/main" id="{35077747-1EBA-4DEB-8D6D-9D0BD03300F6}"/>
              </a:ext>
            </a:extLst>
          </p:cNvPr>
          <p:cNvSpPr txBox="1"/>
          <p:nvPr/>
        </p:nvSpPr>
        <p:spPr>
          <a:xfrm>
            <a:off x="2721801" y="3075057"/>
            <a:ext cx="6147148" cy="707886"/>
          </a:xfrm>
          <a:prstGeom prst="rect">
            <a:avLst/>
          </a:prstGeom>
          <a:noFill/>
        </p:spPr>
        <p:txBody>
          <a:bodyPr wrap="square">
            <a:spAutoFit/>
          </a:bodyPr>
          <a:lstStyle/>
          <a:p>
            <a:pPr algn="ctr"/>
            <a:r>
              <a:rPr lang="en-GB" sz="4000" dirty="0">
                <a:solidFill>
                  <a:schemeClr val="bg2"/>
                </a:solidFill>
                <a:latin typeface="Arial Rounded MT Bold" panose="020F0704030504030204" pitchFamily="34" charset="0"/>
              </a:rPr>
              <a:t>OPTIONS</a:t>
            </a:r>
            <a:endParaRPr lang="en-GB" sz="4000" dirty="0"/>
          </a:p>
        </p:txBody>
      </p:sp>
      <p:sp>
        <p:nvSpPr>
          <p:cNvPr id="36" name="TextBox 35">
            <a:extLst>
              <a:ext uri="{FF2B5EF4-FFF2-40B4-BE49-F238E27FC236}">
                <a16:creationId xmlns:a16="http://schemas.microsoft.com/office/drawing/2014/main" id="{545D947B-9D9E-4238-B1A6-64D17790E42C}"/>
              </a:ext>
            </a:extLst>
          </p:cNvPr>
          <p:cNvSpPr txBox="1"/>
          <p:nvPr/>
        </p:nvSpPr>
        <p:spPr>
          <a:xfrm>
            <a:off x="2756247" y="4928056"/>
            <a:ext cx="6147148" cy="523220"/>
          </a:xfrm>
          <a:prstGeom prst="rect">
            <a:avLst/>
          </a:prstGeom>
          <a:noFill/>
        </p:spPr>
        <p:txBody>
          <a:bodyPr wrap="square">
            <a:spAutoFit/>
          </a:bodyPr>
          <a:lstStyle/>
          <a:p>
            <a:pPr algn="ctr"/>
            <a:r>
              <a:rPr lang="en-GB" sz="2800" dirty="0">
                <a:solidFill>
                  <a:schemeClr val="bg2"/>
                </a:solidFill>
                <a:latin typeface="Arial Rounded MT Bold" panose="020F0704030504030204" pitchFamily="34" charset="0"/>
              </a:rPr>
              <a:t>LEAVE GAME</a:t>
            </a:r>
            <a:endParaRPr lang="en-GB" sz="2800" dirty="0"/>
          </a:p>
        </p:txBody>
      </p:sp>
      <p:sp>
        <p:nvSpPr>
          <p:cNvPr id="2" name="Rectangle: Rounded Corners 1">
            <a:extLst>
              <a:ext uri="{FF2B5EF4-FFF2-40B4-BE49-F238E27FC236}">
                <a16:creationId xmlns:a16="http://schemas.microsoft.com/office/drawing/2014/main" id="{15803346-04B4-4623-A111-93D218D59E95}"/>
              </a:ext>
            </a:extLst>
          </p:cNvPr>
          <p:cNvSpPr/>
          <p:nvPr/>
        </p:nvSpPr>
        <p:spPr>
          <a:xfrm>
            <a:off x="3402903" y="802547"/>
            <a:ext cx="5020851" cy="120835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a:extLst>
              <a:ext uri="{FF2B5EF4-FFF2-40B4-BE49-F238E27FC236}">
                <a16:creationId xmlns:a16="http://schemas.microsoft.com/office/drawing/2014/main" id="{1304E9A1-C7CE-4EBC-95AE-242E7437AA61}"/>
              </a:ext>
            </a:extLst>
          </p:cNvPr>
          <p:cNvSpPr/>
          <p:nvPr/>
        </p:nvSpPr>
        <p:spPr>
          <a:xfrm>
            <a:off x="3910207" y="2989545"/>
            <a:ext cx="3839228" cy="87890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00F2E027-6AE3-478E-801B-53AC9647FE21}"/>
              </a:ext>
            </a:extLst>
          </p:cNvPr>
          <p:cNvSpPr/>
          <p:nvPr/>
        </p:nvSpPr>
        <p:spPr>
          <a:xfrm>
            <a:off x="4150291" y="4803731"/>
            <a:ext cx="3371589" cy="76445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4765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Picture 6" descr="Deer in Forest Wallpapers - Top Free Deer in Forest Backgrounds -  WallpaperAccess">
            <a:extLst>
              <a:ext uri="{FF2B5EF4-FFF2-40B4-BE49-F238E27FC236}">
                <a16:creationId xmlns:a16="http://schemas.microsoft.com/office/drawing/2014/main" id="{359A94DF-E409-400F-9714-E11695B8C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128BD480-6DF1-49D7-B43D-65013E61A166}"/>
              </a:ext>
            </a:extLst>
          </p:cNvPr>
          <p:cNvSpPr/>
          <p:nvPr/>
        </p:nvSpPr>
        <p:spPr>
          <a:xfrm>
            <a:off x="243789" y="201994"/>
            <a:ext cx="11593773" cy="6305266"/>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effectLst/>
              </a:rPr>
              <a:t>They are members of the Bovidae, which are also known as permanently horned antelopes. They are not related to the ruminant family Ruminantia. The common ancestor of these animals is the chevrotain, which is also known as the musk deer. They have played a significant role in art, literature, and religion.</a:t>
            </a:r>
            <a:endParaRPr lang="en-GB" dirty="0"/>
          </a:p>
        </p:txBody>
      </p:sp>
      <p:sp>
        <p:nvSpPr>
          <p:cNvPr id="8" name="TextBox 7">
            <a:extLst>
              <a:ext uri="{FF2B5EF4-FFF2-40B4-BE49-F238E27FC236}">
                <a16:creationId xmlns:a16="http://schemas.microsoft.com/office/drawing/2014/main" id="{4BA72931-17EE-4CC6-A4A0-1FB5CA211828}"/>
              </a:ext>
            </a:extLst>
          </p:cNvPr>
          <p:cNvSpPr txBox="1"/>
          <p:nvPr/>
        </p:nvSpPr>
        <p:spPr>
          <a:xfrm>
            <a:off x="3583018" y="204716"/>
            <a:ext cx="6425852" cy="729220"/>
          </a:xfrm>
          <a:prstGeom prst="rect">
            <a:avLst/>
          </a:prstGeom>
          <a:noFill/>
        </p:spPr>
        <p:txBody>
          <a:bodyPr wrap="square" rtlCol="0">
            <a:spAutoFit/>
          </a:bodyPr>
          <a:lstStyle/>
          <a:p>
            <a:r>
              <a:rPr lang="en-GB" sz="4000" b="1" dirty="0">
                <a:solidFill>
                  <a:schemeClr val="tx1">
                    <a:lumMod val="85000"/>
                    <a:lumOff val="15000"/>
                  </a:schemeClr>
                </a:solidFill>
                <a:latin typeface="Abadi" panose="020B0604020104020204" pitchFamily="34" charset="0"/>
              </a:rPr>
              <a:t>WILDLIFE NOTEBOOK</a:t>
            </a:r>
          </a:p>
        </p:txBody>
      </p:sp>
      <p:cxnSp>
        <p:nvCxnSpPr>
          <p:cNvPr id="9" name="Straight Connector 8">
            <a:extLst>
              <a:ext uri="{FF2B5EF4-FFF2-40B4-BE49-F238E27FC236}">
                <a16:creationId xmlns:a16="http://schemas.microsoft.com/office/drawing/2014/main" id="{6D9D0AF7-F204-4E73-AECA-442DC2CE4DD5}"/>
              </a:ext>
            </a:extLst>
          </p:cNvPr>
          <p:cNvCxnSpPr>
            <a:cxnSpLocks/>
          </p:cNvCxnSpPr>
          <p:nvPr/>
        </p:nvCxnSpPr>
        <p:spPr>
          <a:xfrm>
            <a:off x="425885" y="920663"/>
            <a:ext cx="11229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descr="What is a Female Deer Called? [3 Common Names] - World Deer">
            <a:extLst>
              <a:ext uri="{FF2B5EF4-FFF2-40B4-BE49-F238E27FC236}">
                <a16:creationId xmlns:a16="http://schemas.microsoft.com/office/drawing/2014/main" id="{577E2E29-6770-4514-BB30-B6CABA074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09" y="1509271"/>
            <a:ext cx="3776448" cy="198263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512820-2D68-4615-A941-1B818EB93197}"/>
              </a:ext>
            </a:extLst>
          </p:cNvPr>
          <p:cNvSpPr txBox="1"/>
          <p:nvPr/>
        </p:nvSpPr>
        <p:spPr>
          <a:xfrm>
            <a:off x="650309" y="3672865"/>
            <a:ext cx="3776448" cy="1938992"/>
          </a:xfrm>
          <a:prstGeom prst="rect">
            <a:avLst/>
          </a:prstGeom>
          <a:noFill/>
        </p:spPr>
        <p:txBody>
          <a:bodyPr wrap="square">
            <a:spAutoFit/>
          </a:bodyPr>
          <a:lstStyle/>
          <a:p>
            <a:r>
              <a:rPr lang="en-GB" sz="1200" b="1" dirty="0">
                <a:solidFill>
                  <a:schemeClr val="tx1">
                    <a:lumMod val="85000"/>
                    <a:lumOff val="15000"/>
                  </a:schemeClr>
                </a:solidFill>
                <a:latin typeface="Abadi" panose="020B0604020104020204" pitchFamily="34" charset="0"/>
              </a:rPr>
              <a:t>Deer are members of the Cervidae family. There are two main groups of deer, the Cervinae and the Capreolinae. They are both hoofed ruminant mammals. They are members of the Bovidae, which are also known as permanently horned antelopes. They are not related to the ruminant family Ruminantia. The common ancestor of these animals is the chevrotain, which is also known as the musk deer. They have played a significant role in art, literature, and religion.</a:t>
            </a:r>
          </a:p>
          <a:p>
            <a:endParaRPr lang="en-GB" sz="1200" b="1" dirty="0">
              <a:solidFill>
                <a:schemeClr val="tx1">
                  <a:lumMod val="85000"/>
                  <a:lumOff val="15000"/>
                </a:schemeClr>
              </a:solidFill>
              <a:latin typeface="Abadi" panose="020B0604020104020204" pitchFamily="34" charset="0"/>
            </a:endParaRPr>
          </a:p>
        </p:txBody>
      </p:sp>
      <p:sp>
        <p:nvSpPr>
          <p:cNvPr id="15" name="TextBox 14">
            <a:extLst>
              <a:ext uri="{FF2B5EF4-FFF2-40B4-BE49-F238E27FC236}">
                <a16:creationId xmlns:a16="http://schemas.microsoft.com/office/drawing/2014/main" id="{CA053AD1-9D39-496B-A499-A2B30186E83F}"/>
              </a:ext>
            </a:extLst>
          </p:cNvPr>
          <p:cNvSpPr txBox="1"/>
          <p:nvPr/>
        </p:nvSpPr>
        <p:spPr>
          <a:xfrm>
            <a:off x="1990519" y="959994"/>
            <a:ext cx="1096028" cy="523220"/>
          </a:xfrm>
          <a:prstGeom prst="rect">
            <a:avLst/>
          </a:prstGeom>
          <a:noFill/>
        </p:spPr>
        <p:txBody>
          <a:bodyPr wrap="square" rtlCol="0">
            <a:spAutoFit/>
          </a:bodyPr>
          <a:lstStyle/>
          <a:p>
            <a:r>
              <a:rPr lang="en-GB" sz="2800" b="1" dirty="0">
                <a:solidFill>
                  <a:schemeClr val="tx1">
                    <a:lumMod val="85000"/>
                    <a:lumOff val="15000"/>
                  </a:schemeClr>
                </a:solidFill>
                <a:latin typeface="Abadi" panose="020B0604020104020204" pitchFamily="34" charset="0"/>
              </a:rPr>
              <a:t>Deer</a:t>
            </a:r>
          </a:p>
        </p:txBody>
      </p:sp>
      <p:pic>
        <p:nvPicPr>
          <p:cNvPr id="4100" name="Picture 4" descr="Deer in IRELAND – Wild Deer Association of Ireland">
            <a:extLst>
              <a:ext uri="{FF2B5EF4-FFF2-40B4-BE49-F238E27FC236}">
                <a16:creationId xmlns:a16="http://schemas.microsoft.com/office/drawing/2014/main" id="{E55B68F0-7031-4D5A-8FAD-23DF1904E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473" y="1583434"/>
            <a:ext cx="487680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7" name="Graphic 16" descr="Presentation with media outline">
            <a:extLst>
              <a:ext uri="{FF2B5EF4-FFF2-40B4-BE49-F238E27FC236}">
                <a16:creationId xmlns:a16="http://schemas.microsoft.com/office/drawing/2014/main" id="{F70D4188-9A18-4900-9739-3062450B21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089" y="2300108"/>
            <a:ext cx="1522770" cy="1522770"/>
          </a:xfrm>
          <a:prstGeom prst="rect">
            <a:avLst/>
          </a:prstGeom>
        </p:spPr>
      </p:pic>
      <p:sp>
        <p:nvSpPr>
          <p:cNvPr id="18" name="TextBox 17">
            <a:extLst>
              <a:ext uri="{FF2B5EF4-FFF2-40B4-BE49-F238E27FC236}">
                <a16:creationId xmlns:a16="http://schemas.microsoft.com/office/drawing/2014/main" id="{7FD11FDC-E8B2-4AEB-9ABB-180B6FCDE014}"/>
              </a:ext>
            </a:extLst>
          </p:cNvPr>
          <p:cNvSpPr txBox="1"/>
          <p:nvPr/>
        </p:nvSpPr>
        <p:spPr>
          <a:xfrm>
            <a:off x="6244160" y="1152404"/>
            <a:ext cx="2355751" cy="400110"/>
          </a:xfrm>
          <a:prstGeom prst="rect">
            <a:avLst/>
          </a:prstGeom>
          <a:noFill/>
        </p:spPr>
        <p:txBody>
          <a:bodyPr wrap="square" rtlCol="0">
            <a:spAutoFit/>
          </a:bodyPr>
          <a:lstStyle/>
          <a:p>
            <a:r>
              <a:rPr lang="en-GB" sz="2000" b="1" dirty="0">
                <a:solidFill>
                  <a:schemeClr val="tx1">
                    <a:lumMod val="85000"/>
                    <a:lumOff val="15000"/>
                  </a:schemeClr>
                </a:solidFill>
                <a:latin typeface="Abadi" panose="020B0604020104020204" pitchFamily="34" charset="0"/>
              </a:rPr>
              <a:t>Educational Video</a:t>
            </a:r>
          </a:p>
        </p:txBody>
      </p:sp>
      <p:sp>
        <p:nvSpPr>
          <p:cNvPr id="19" name="TextBox 18">
            <a:extLst>
              <a:ext uri="{FF2B5EF4-FFF2-40B4-BE49-F238E27FC236}">
                <a16:creationId xmlns:a16="http://schemas.microsoft.com/office/drawing/2014/main" id="{1AD573AC-B46A-4C13-8D9E-EE052926B5A9}"/>
              </a:ext>
            </a:extLst>
          </p:cNvPr>
          <p:cNvSpPr txBox="1"/>
          <p:nvPr/>
        </p:nvSpPr>
        <p:spPr>
          <a:xfrm>
            <a:off x="5099338" y="5282630"/>
            <a:ext cx="3001502" cy="1015663"/>
          </a:xfrm>
          <a:prstGeom prst="rect">
            <a:avLst/>
          </a:prstGeom>
          <a:noFill/>
        </p:spPr>
        <p:txBody>
          <a:bodyPr wrap="square" rtlCol="0">
            <a:spAutoFit/>
          </a:bodyPr>
          <a:lstStyle/>
          <a:p>
            <a:r>
              <a:rPr lang="en-GB" sz="2000" b="1" dirty="0">
                <a:solidFill>
                  <a:schemeClr val="tx1">
                    <a:lumMod val="85000"/>
                    <a:lumOff val="15000"/>
                  </a:schemeClr>
                </a:solidFill>
                <a:latin typeface="Abadi" panose="020B0604020104020204" pitchFamily="34" charset="0"/>
              </a:rPr>
              <a:t> </a:t>
            </a:r>
            <a:r>
              <a:rPr lang="en-GB" sz="3600" b="1" dirty="0">
                <a:solidFill>
                  <a:schemeClr val="tx1">
                    <a:lumMod val="85000"/>
                    <a:lumOff val="15000"/>
                  </a:schemeClr>
                </a:solidFill>
                <a:latin typeface="Abadi" panose="020B0604020104020204" pitchFamily="34" charset="0"/>
              </a:rPr>
              <a:t>ADD ANIMAL</a:t>
            </a:r>
          </a:p>
          <a:p>
            <a:r>
              <a:rPr lang="en-GB" sz="2400" b="1" dirty="0">
                <a:solidFill>
                  <a:schemeClr val="tx1">
                    <a:lumMod val="85000"/>
                    <a:lumOff val="15000"/>
                  </a:schemeClr>
                </a:solidFill>
                <a:latin typeface="Abadi" panose="020B0604020104020204" pitchFamily="34" charset="0"/>
              </a:rPr>
              <a:t>         </a:t>
            </a:r>
          </a:p>
        </p:txBody>
      </p:sp>
      <p:sp>
        <p:nvSpPr>
          <p:cNvPr id="20" name="Rectangle: Rounded Corners 19">
            <a:extLst>
              <a:ext uri="{FF2B5EF4-FFF2-40B4-BE49-F238E27FC236}">
                <a16:creationId xmlns:a16="http://schemas.microsoft.com/office/drawing/2014/main" id="{52BCED8A-DA8B-4A3B-8E99-FFA38EC0099E}"/>
              </a:ext>
            </a:extLst>
          </p:cNvPr>
          <p:cNvSpPr/>
          <p:nvPr/>
        </p:nvSpPr>
        <p:spPr>
          <a:xfrm>
            <a:off x="4927473" y="5022204"/>
            <a:ext cx="4440924" cy="115207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Badge Follow with solid fill">
            <a:extLst>
              <a:ext uri="{FF2B5EF4-FFF2-40B4-BE49-F238E27FC236}">
                <a16:creationId xmlns:a16="http://schemas.microsoft.com/office/drawing/2014/main" id="{B35D6A3F-9C0C-4E15-8E4E-4803929FA0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32948" y="5062549"/>
            <a:ext cx="1071385" cy="1071385"/>
          </a:xfrm>
          <a:prstGeom prst="rect">
            <a:avLst/>
          </a:prstGeom>
        </p:spPr>
      </p:pic>
      <p:pic>
        <p:nvPicPr>
          <p:cNvPr id="24" name="Graphic 23" descr="Clipboard Mixed with solid fill">
            <a:extLst>
              <a:ext uri="{FF2B5EF4-FFF2-40B4-BE49-F238E27FC236}">
                <a16:creationId xmlns:a16="http://schemas.microsoft.com/office/drawing/2014/main" id="{0DC4113D-E8EB-40B7-AACC-6FF4C12AC6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95539" y="2179734"/>
            <a:ext cx="1232156" cy="1232156"/>
          </a:xfrm>
          <a:prstGeom prst="rect">
            <a:avLst/>
          </a:prstGeom>
        </p:spPr>
      </p:pic>
      <p:sp>
        <p:nvSpPr>
          <p:cNvPr id="25" name="TextBox 24">
            <a:extLst>
              <a:ext uri="{FF2B5EF4-FFF2-40B4-BE49-F238E27FC236}">
                <a16:creationId xmlns:a16="http://schemas.microsoft.com/office/drawing/2014/main" id="{EBADCA7B-992F-4E17-B43F-9F8CBE61795F}"/>
              </a:ext>
            </a:extLst>
          </p:cNvPr>
          <p:cNvSpPr txBox="1"/>
          <p:nvPr/>
        </p:nvSpPr>
        <p:spPr>
          <a:xfrm>
            <a:off x="10169932" y="3291851"/>
            <a:ext cx="1402098" cy="400110"/>
          </a:xfrm>
          <a:prstGeom prst="rect">
            <a:avLst/>
          </a:prstGeom>
          <a:noFill/>
        </p:spPr>
        <p:txBody>
          <a:bodyPr wrap="square" rtlCol="0">
            <a:spAutoFit/>
          </a:bodyPr>
          <a:lstStyle/>
          <a:p>
            <a:r>
              <a:rPr lang="en-GB" sz="2000" b="1" dirty="0">
                <a:solidFill>
                  <a:schemeClr val="tx1">
                    <a:lumMod val="85000"/>
                    <a:lumOff val="15000"/>
                  </a:schemeClr>
                </a:solidFill>
                <a:latin typeface="Abadi" panose="020B0604020104020204" pitchFamily="34" charset="0"/>
              </a:rPr>
              <a:t>Start Quiz</a:t>
            </a:r>
          </a:p>
        </p:txBody>
      </p:sp>
      <p:sp>
        <p:nvSpPr>
          <p:cNvPr id="28" name="Rectangle: Rounded Corners 27">
            <a:extLst>
              <a:ext uri="{FF2B5EF4-FFF2-40B4-BE49-F238E27FC236}">
                <a16:creationId xmlns:a16="http://schemas.microsoft.com/office/drawing/2014/main" id="{ACF3512D-C6CF-4123-95EC-43B841A558AB}"/>
              </a:ext>
            </a:extLst>
          </p:cNvPr>
          <p:cNvSpPr/>
          <p:nvPr/>
        </p:nvSpPr>
        <p:spPr>
          <a:xfrm>
            <a:off x="10126907" y="2139048"/>
            <a:ext cx="1369419" cy="163197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Close outline">
            <a:extLst>
              <a:ext uri="{FF2B5EF4-FFF2-40B4-BE49-F238E27FC236}">
                <a16:creationId xmlns:a16="http://schemas.microsoft.com/office/drawing/2014/main" id="{1F72D268-EFB1-4456-AC97-97D00F88E2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811616" y="334673"/>
            <a:ext cx="469305" cy="469305"/>
          </a:xfrm>
          <a:prstGeom prst="rect">
            <a:avLst/>
          </a:prstGeom>
        </p:spPr>
      </p:pic>
    </p:spTree>
    <p:extLst>
      <p:ext uri="{BB962C8B-B14F-4D97-AF65-F5344CB8AC3E}">
        <p14:creationId xmlns:p14="http://schemas.microsoft.com/office/powerpoint/2010/main" val="128199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6" descr="Deer in Forest Wallpapers - Top Free Deer in Forest Backgrounds -  WallpaperAccess">
            <a:extLst>
              <a:ext uri="{FF2B5EF4-FFF2-40B4-BE49-F238E27FC236}">
                <a16:creationId xmlns:a16="http://schemas.microsoft.com/office/drawing/2014/main" id="{DE14E8E2-6044-4208-BB85-5846926A4B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Graphical user interface&#10;&#10;Description automatically generated">
            <a:extLst>
              <a:ext uri="{FF2B5EF4-FFF2-40B4-BE49-F238E27FC236}">
                <a16:creationId xmlns:a16="http://schemas.microsoft.com/office/drawing/2014/main" id="{16184D7C-2943-477B-94C7-8918FC86D60B}"/>
              </a:ext>
            </a:extLst>
          </p:cNvPr>
          <p:cNvPicPr>
            <a:picLocks noChangeAspect="1"/>
          </p:cNvPicPr>
          <p:nvPr/>
        </p:nvPicPr>
        <p:blipFill rotWithShape="1">
          <a:blip r:embed="rId3">
            <a:extLst>
              <a:ext uri="{28A0092B-C50C-407E-A947-70E740481C1C}">
                <a14:useLocalDpi xmlns:a14="http://schemas.microsoft.com/office/drawing/2010/main" val="0"/>
              </a:ext>
            </a:extLst>
          </a:blip>
          <a:srcRect l="5237" r="1921" b="1"/>
          <a:stretch/>
        </p:blipFill>
        <p:spPr>
          <a:xfrm>
            <a:off x="320404" y="240821"/>
            <a:ext cx="11551191" cy="6376357"/>
          </a:xfrm>
          <a:prstGeom prst="rect">
            <a:avLst/>
          </a:prstGeom>
        </p:spPr>
      </p:pic>
      <p:sp>
        <p:nvSpPr>
          <p:cNvPr id="11" name="TextBox 10">
            <a:extLst>
              <a:ext uri="{FF2B5EF4-FFF2-40B4-BE49-F238E27FC236}">
                <a16:creationId xmlns:a16="http://schemas.microsoft.com/office/drawing/2014/main" id="{14A45519-1168-4E44-B43A-6AD8817A8C69}"/>
              </a:ext>
            </a:extLst>
          </p:cNvPr>
          <p:cNvSpPr txBox="1"/>
          <p:nvPr/>
        </p:nvSpPr>
        <p:spPr>
          <a:xfrm>
            <a:off x="5299071" y="442150"/>
            <a:ext cx="2455101" cy="707886"/>
          </a:xfrm>
          <a:prstGeom prst="rect">
            <a:avLst/>
          </a:prstGeom>
          <a:noFill/>
        </p:spPr>
        <p:txBody>
          <a:bodyPr wrap="square" rtlCol="0">
            <a:spAutoFit/>
          </a:bodyPr>
          <a:lstStyle/>
          <a:p>
            <a:r>
              <a:rPr lang="en-GB" sz="4000" b="1" dirty="0">
                <a:solidFill>
                  <a:schemeClr val="tx1">
                    <a:lumMod val="85000"/>
                    <a:lumOff val="15000"/>
                  </a:schemeClr>
                </a:solidFill>
                <a:latin typeface="Abadi" panose="020B0604020104020204" pitchFamily="34" charset="0"/>
              </a:rPr>
              <a:t>QUIZ</a:t>
            </a:r>
          </a:p>
        </p:txBody>
      </p:sp>
    </p:spTree>
    <p:extLst>
      <p:ext uri="{BB962C8B-B14F-4D97-AF65-F5344CB8AC3E}">
        <p14:creationId xmlns:p14="http://schemas.microsoft.com/office/powerpoint/2010/main" val="318299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descr="green Background, Abstract, Texture, Green, Artwork, Digital Art Wallpapers  HD / Desktop and Mobile Backgrounds">
            <a:extLst>
              <a:ext uri="{FF2B5EF4-FFF2-40B4-BE49-F238E27FC236}">
                <a16:creationId xmlns:a16="http://schemas.microsoft.com/office/drawing/2014/main" id="{7E5E2A74-1879-491E-97C3-19AFF74D21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1" b="536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2C283A-38C6-47F1-93A4-A7429860C992}"/>
              </a:ext>
            </a:extLst>
          </p:cNvPr>
          <p:cNvSpPr txBox="1"/>
          <p:nvPr/>
        </p:nvSpPr>
        <p:spPr>
          <a:xfrm>
            <a:off x="3855683" y="914281"/>
            <a:ext cx="6097044" cy="1015663"/>
          </a:xfrm>
          <a:prstGeom prst="rect">
            <a:avLst/>
          </a:prstGeom>
          <a:noFill/>
        </p:spPr>
        <p:txBody>
          <a:bodyPr wrap="square">
            <a:spAutoFit/>
          </a:bodyPr>
          <a:lstStyle/>
          <a:p>
            <a:r>
              <a:rPr lang="en-GB" sz="6000" dirty="0">
                <a:solidFill>
                  <a:schemeClr val="bg2"/>
                </a:solidFill>
                <a:latin typeface="Arial Rounded MT Bold" panose="020F0704030504030204" pitchFamily="34" charset="0"/>
              </a:rPr>
              <a:t>CONTROLS</a:t>
            </a:r>
            <a:endParaRPr lang="en-GB" sz="6000" dirty="0"/>
          </a:p>
        </p:txBody>
      </p:sp>
      <p:pic>
        <p:nvPicPr>
          <p:cNvPr id="10242" name="Picture 2" descr="Here&amp;#39;s the keyboard controls for NBA 2K20 on Stadia (which you can&amp;#39;t  change) : r/Stadia">
            <a:extLst>
              <a:ext uri="{FF2B5EF4-FFF2-40B4-BE49-F238E27FC236}">
                <a16:creationId xmlns:a16="http://schemas.microsoft.com/office/drawing/2014/main" id="{5343A444-5FA7-4C29-A6FF-DEBC5C1F5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005" y="2219548"/>
            <a:ext cx="5181989" cy="4003969"/>
          </a:xfrm>
          <a:prstGeom prst="rect">
            <a:avLst/>
          </a:prstGeom>
          <a:noFill/>
          <a:extLst>
            <a:ext uri="{909E8E84-426E-40DD-AFC4-6F175D3DCCD1}">
              <a14:hiddenFill xmlns:a14="http://schemas.microsoft.com/office/drawing/2010/main">
                <a:solidFill>
                  <a:srgbClr val="FFFFFF"/>
                </a:solidFill>
              </a14:hiddenFill>
            </a:ext>
          </a:extLst>
        </p:spPr>
      </p:pic>
      <p:sp>
        <p:nvSpPr>
          <p:cNvPr id="5" name="Arrow: Left 4">
            <a:extLst>
              <a:ext uri="{FF2B5EF4-FFF2-40B4-BE49-F238E27FC236}">
                <a16:creationId xmlns:a16="http://schemas.microsoft.com/office/drawing/2014/main" id="{1673BC40-1276-4723-9CFE-D417F74ED427}"/>
              </a:ext>
            </a:extLst>
          </p:cNvPr>
          <p:cNvSpPr/>
          <p:nvPr/>
        </p:nvSpPr>
        <p:spPr>
          <a:xfrm>
            <a:off x="273465" y="153824"/>
            <a:ext cx="444382" cy="311651"/>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364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descr="green Background, Abstract, Texture, Green, Artwork, Digital Art Wallpapers  HD / Desktop and Mobile Backgrounds">
            <a:extLst>
              <a:ext uri="{FF2B5EF4-FFF2-40B4-BE49-F238E27FC236}">
                <a16:creationId xmlns:a16="http://schemas.microsoft.com/office/drawing/2014/main" id="{979181D2-2790-4ABC-8AD2-F84B29EE24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1" b="536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F524F4-360E-47C7-AA79-7F98AC907678}"/>
              </a:ext>
            </a:extLst>
          </p:cNvPr>
          <p:cNvSpPr txBox="1"/>
          <p:nvPr/>
        </p:nvSpPr>
        <p:spPr>
          <a:xfrm>
            <a:off x="4154263" y="867628"/>
            <a:ext cx="6097044" cy="1015663"/>
          </a:xfrm>
          <a:prstGeom prst="rect">
            <a:avLst/>
          </a:prstGeom>
          <a:noFill/>
        </p:spPr>
        <p:txBody>
          <a:bodyPr wrap="square">
            <a:spAutoFit/>
          </a:bodyPr>
          <a:lstStyle/>
          <a:p>
            <a:r>
              <a:rPr lang="en-GB" sz="6000" dirty="0">
                <a:solidFill>
                  <a:schemeClr val="bg2"/>
                </a:solidFill>
                <a:latin typeface="Arial Rounded MT Bold" panose="020F0704030504030204" pitchFamily="34" charset="0"/>
              </a:rPr>
              <a:t>SETTINGS</a:t>
            </a:r>
            <a:endParaRPr lang="en-GB" sz="6000" dirty="0"/>
          </a:p>
        </p:txBody>
      </p:sp>
      <p:sp>
        <p:nvSpPr>
          <p:cNvPr id="5" name="TextBox 4">
            <a:extLst>
              <a:ext uri="{FF2B5EF4-FFF2-40B4-BE49-F238E27FC236}">
                <a16:creationId xmlns:a16="http://schemas.microsoft.com/office/drawing/2014/main" id="{6E2C6A2F-FE74-4054-A984-8F9AB78C3286}"/>
              </a:ext>
            </a:extLst>
          </p:cNvPr>
          <p:cNvSpPr txBox="1"/>
          <p:nvPr/>
        </p:nvSpPr>
        <p:spPr>
          <a:xfrm>
            <a:off x="3047223" y="4344628"/>
            <a:ext cx="6097554" cy="523220"/>
          </a:xfrm>
          <a:prstGeom prst="rect">
            <a:avLst/>
          </a:prstGeom>
          <a:noFill/>
        </p:spPr>
        <p:txBody>
          <a:bodyPr wrap="square">
            <a:spAutoFit/>
          </a:bodyPr>
          <a:lstStyle/>
          <a:p>
            <a:pPr algn="ctr"/>
            <a:r>
              <a:rPr lang="en-GB" sz="2800" dirty="0">
                <a:solidFill>
                  <a:schemeClr val="bg2"/>
                </a:solidFill>
                <a:latin typeface="Arial Rounded MT Bold" panose="020F0704030504030204" pitchFamily="34" charset="0"/>
              </a:rPr>
              <a:t>CONTROLS</a:t>
            </a:r>
            <a:endParaRPr lang="en-GB" sz="2800" dirty="0"/>
          </a:p>
        </p:txBody>
      </p:sp>
      <p:sp>
        <p:nvSpPr>
          <p:cNvPr id="7" name="TextBox 6">
            <a:extLst>
              <a:ext uri="{FF2B5EF4-FFF2-40B4-BE49-F238E27FC236}">
                <a16:creationId xmlns:a16="http://schemas.microsoft.com/office/drawing/2014/main" id="{F4FDD6FF-4A6F-4572-9CD9-55C1AF6AF3B8}"/>
              </a:ext>
            </a:extLst>
          </p:cNvPr>
          <p:cNvSpPr txBox="1"/>
          <p:nvPr/>
        </p:nvSpPr>
        <p:spPr>
          <a:xfrm>
            <a:off x="3017378" y="2970375"/>
            <a:ext cx="6157244" cy="523220"/>
          </a:xfrm>
          <a:prstGeom prst="rect">
            <a:avLst/>
          </a:prstGeom>
          <a:noFill/>
        </p:spPr>
        <p:txBody>
          <a:bodyPr wrap="square">
            <a:spAutoFit/>
          </a:bodyPr>
          <a:lstStyle/>
          <a:p>
            <a:pPr algn="ctr"/>
            <a:r>
              <a:rPr lang="en-GB" sz="2800" dirty="0">
                <a:solidFill>
                  <a:schemeClr val="bg2"/>
                </a:solidFill>
                <a:latin typeface="Arial Rounded MT Bold" panose="020F0704030504030204" pitchFamily="34" charset="0"/>
              </a:rPr>
              <a:t>VOLUME</a:t>
            </a:r>
            <a:endParaRPr lang="en-GB" sz="2800" dirty="0"/>
          </a:p>
        </p:txBody>
      </p:sp>
      <p:sp>
        <p:nvSpPr>
          <p:cNvPr id="8" name="Arrow: Left 7">
            <a:extLst>
              <a:ext uri="{FF2B5EF4-FFF2-40B4-BE49-F238E27FC236}">
                <a16:creationId xmlns:a16="http://schemas.microsoft.com/office/drawing/2014/main" id="{1C4D9D45-4639-47B4-8A4A-5B55B5283115}"/>
              </a:ext>
            </a:extLst>
          </p:cNvPr>
          <p:cNvSpPr/>
          <p:nvPr/>
        </p:nvSpPr>
        <p:spPr>
          <a:xfrm>
            <a:off x="273465" y="153824"/>
            <a:ext cx="444382" cy="311651"/>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572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descr="green Background, Abstract, Texture, Green, Artwork, Digital Art Wallpapers  HD / Desktop and Mobile Backgrounds">
            <a:extLst>
              <a:ext uri="{FF2B5EF4-FFF2-40B4-BE49-F238E27FC236}">
                <a16:creationId xmlns:a16="http://schemas.microsoft.com/office/drawing/2014/main" id="{14FBA978-EA08-4433-B97A-453A843A70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1" b="536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Hourglass Finished outline">
            <a:extLst>
              <a:ext uri="{FF2B5EF4-FFF2-40B4-BE49-F238E27FC236}">
                <a16:creationId xmlns:a16="http://schemas.microsoft.com/office/drawing/2014/main" id="{7FFE6CBA-E5CE-4776-86F3-05D2125DAB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061" y="2313061"/>
            <a:ext cx="2231877" cy="2231877"/>
          </a:xfrm>
          <a:prstGeom prst="rect">
            <a:avLst/>
          </a:prstGeom>
        </p:spPr>
      </p:pic>
      <p:sp>
        <p:nvSpPr>
          <p:cNvPr id="5" name="TextBox 4">
            <a:extLst>
              <a:ext uri="{FF2B5EF4-FFF2-40B4-BE49-F238E27FC236}">
                <a16:creationId xmlns:a16="http://schemas.microsoft.com/office/drawing/2014/main" id="{CE44E22D-F4FC-4CE5-A318-4DDB58A02702}"/>
              </a:ext>
            </a:extLst>
          </p:cNvPr>
          <p:cNvSpPr txBox="1"/>
          <p:nvPr/>
        </p:nvSpPr>
        <p:spPr>
          <a:xfrm>
            <a:off x="3017377" y="4544938"/>
            <a:ext cx="6157244" cy="523220"/>
          </a:xfrm>
          <a:prstGeom prst="rect">
            <a:avLst/>
          </a:prstGeom>
          <a:noFill/>
        </p:spPr>
        <p:txBody>
          <a:bodyPr wrap="square">
            <a:spAutoFit/>
          </a:bodyPr>
          <a:lstStyle/>
          <a:p>
            <a:pPr algn="ctr"/>
            <a:r>
              <a:rPr lang="en-GB" sz="2800" dirty="0">
                <a:solidFill>
                  <a:schemeClr val="bg2"/>
                </a:solidFill>
                <a:latin typeface="Arial Rounded MT Bold" panose="020F0704030504030204" pitchFamily="34" charset="0"/>
              </a:rPr>
              <a:t>LOADING…</a:t>
            </a:r>
            <a:endParaRPr lang="en-GB" sz="2800" dirty="0"/>
          </a:p>
        </p:txBody>
      </p:sp>
    </p:spTree>
    <p:extLst>
      <p:ext uri="{BB962C8B-B14F-4D97-AF65-F5344CB8AC3E}">
        <p14:creationId xmlns:p14="http://schemas.microsoft.com/office/powerpoint/2010/main" val="4211985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182</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C18395341 Jake Bolger</dc:creator>
  <cp:lastModifiedBy>C18395341 Jake Bolger</cp:lastModifiedBy>
  <cp:revision>41</cp:revision>
  <dcterms:created xsi:type="dcterms:W3CDTF">2021-11-21T12:51:49Z</dcterms:created>
  <dcterms:modified xsi:type="dcterms:W3CDTF">2021-11-21T15:08:31Z</dcterms:modified>
</cp:coreProperties>
</file>