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9" r:id="rId5"/>
    <p:sldId id="258" r:id="rId6"/>
    <p:sldId id="271" r:id="rId7"/>
    <p:sldId id="272" r:id="rId8"/>
    <p:sldId id="259" r:id="rId9"/>
    <p:sldId id="260" r:id="rId10"/>
    <p:sldId id="268" r:id="rId11"/>
    <p:sldId id="261" r:id="rId12"/>
    <p:sldId id="273" r:id="rId13"/>
    <p:sldId id="262" r:id="rId14"/>
    <p:sldId id="267" r:id="rId15"/>
    <p:sldId id="264" r:id="rId16"/>
    <p:sldId id="265" r:id="rId17"/>
    <p:sldId id="266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07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04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61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697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7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768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6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07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5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8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9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21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6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11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0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49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75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F24498-AFB8-4E3C-BD11-A046648C00DE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8919-F002-4D94-8630-4D2556F94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096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D92F8-F6A2-4DFA-BE08-1DB2CFA0845E}"/>
              </a:ext>
            </a:extLst>
          </p:cNvPr>
          <p:cNvSpPr txBox="1"/>
          <p:nvPr/>
        </p:nvSpPr>
        <p:spPr>
          <a:xfrm>
            <a:off x="755330" y="2165134"/>
            <a:ext cx="5543872" cy="1664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Wild-Ireland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B8437-468D-46C3-842B-406E627CBA98}"/>
              </a:ext>
            </a:extLst>
          </p:cNvPr>
          <p:cNvSpPr txBox="1"/>
          <p:nvPr/>
        </p:nvSpPr>
        <p:spPr>
          <a:xfrm>
            <a:off x="2468773" y="3590560"/>
            <a:ext cx="2699072" cy="478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By Jake Bolger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F49A6-3B6D-468E-8F83-2453FCBADC56}"/>
              </a:ext>
            </a:extLst>
          </p:cNvPr>
          <p:cNvSpPr txBox="1"/>
          <p:nvPr/>
        </p:nvSpPr>
        <p:spPr>
          <a:xfrm>
            <a:off x="7247233" y="2967335"/>
            <a:ext cx="3712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Educational Wildlife application that teaches through a first-person game.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D17222-01A7-4523-8425-872A456C6F19}"/>
              </a:ext>
            </a:extLst>
          </p:cNvPr>
          <p:cNvCxnSpPr/>
          <p:nvPr/>
        </p:nvCxnSpPr>
        <p:spPr>
          <a:xfrm>
            <a:off x="6570133" y="1727200"/>
            <a:ext cx="0" cy="314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2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C8FC9-9D65-4DAF-9706-699A9CE8CFCA}"/>
              </a:ext>
            </a:extLst>
          </p:cNvPr>
          <p:cNvSpPr txBox="1"/>
          <p:nvPr/>
        </p:nvSpPr>
        <p:spPr>
          <a:xfrm>
            <a:off x="1736942" y="206680"/>
            <a:ext cx="8841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Educational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E1D57-9AA4-4269-AD4E-F7D925F2DF18}"/>
              </a:ext>
            </a:extLst>
          </p:cNvPr>
          <p:cNvSpPr txBox="1"/>
          <p:nvPr/>
        </p:nvSpPr>
        <p:spPr>
          <a:xfrm>
            <a:off x="813147" y="1741118"/>
            <a:ext cx="3551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ADDIE model.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Information.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Videos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Info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Pictures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Quizzes.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Academic Papers</a:t>
            </a:r>
          </a:p>
        </p:txBody>
      </p:sp>
    </p:spTree>
    <p:extLst>
      <p:ext uri="{BB962C8B-B14F-4D97-AF65-F5344CB8AC3E}">
        <p14:creationId xmlns:p14="http://schemas.microsoft.com/office/powerpoint/2010/main" val="308946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69932D-5509-4C52-8A73-E56BEE079B31}"/>
              </a:ext>
            </a:extLst>
          </p:cNvPr>
          <p:cNvSpPr txBox="1"/>
          <p:nvPr/>
        </p:nvSpPr>
        <p:spPr>
          <a:xfrm>
            <a:off x="4148666" y="324703"/>
            <a:ext cx="3894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64589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1C70B-F45F-48F9-9B3A-9B61DFD7FA43}"/>
              </a:ext>
            </a:extLst>
          </p:cNvPr>
          <p:cNvSpPr txBox="1"/>
          <p:nvPr/>
        </p:nvSpPr>
        <p:spPr>
          <a:xfrm>
            <a:off x="4121063" y="263047"/>
            <a:ext cx="4240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133148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E137A5-0A0B-40EB-9B06-961FFB714D00}"/>
              </a:ext>
            </a:extLst>
          </p:cNvPr>
          <p:cNvSpPr txBox="1"/>
          <p:nvPr/>
        </p:nvSpPr>
        <p:spPr>
          <a:xfrm>
            <a:off x="3446744" y="108605"/>
            <a:ext cx="6242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55B68-4E59-406F-821B-5F3F10410291}"/>
              </a:ext>
            </a:extLst>
          </p:cNvPr>
          <p:cNvSpPr txBox="1"/>
          <p:nvPr/>
        </p:nvSpPr>
        <p:spPr>
          <a:xfrm>
            <a:off x="770351" y="1215025"/>
            <a:ext cx="43653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Inspect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Inventory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Save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Procedural animation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 / Level Design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Animal AI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296183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6A2A2-00ED-4B95-A8FB-93282FCFC826}"/>
              </a:ext>
            </a:extLst>
          </p:cNvPr>
          <p:cNvSpPr txBox="1"/>
          <p:nvPr/>
        </p:nvSpPr>
        <p:spPr>
          <a:xfrm>
            <a:off x="4145071" y="450937"/>
            <a:ext cx="4904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Complexity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B46E3-ED00-41A5-8986-6984EDF4A816}"/>
              </a:ext>
            </a:extLst>
          </p:cNvPr>
          <p:cNvSpPr txBox="1"/>
          <p:nvPr/>
        </p:nvSpPr>
        <p:spPr>
          <a:xfrm>
            <a:off x="1503122" y="2148214"/>
            <a:ext cx="45928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Inventory, Inspection and Save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Procedural Generation.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Environment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Procedural Animation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10E87-711B-47A3-9395-AF8E2975FD79}"/>
              </a:ext>
            </a:extLst>
          </p:cNvPr>
          <p:cNvSpPr txBox="1"/>
          <p:nvPr/>
        </p:nvSpPr>
        <p:spPr>
          <a:xfrm>
            <a:off x="1503123" y="4893181"/>
            <a:ext cx="229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AI.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Pathfinding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69BC34-B84A-48D9-AC73-A514138118D3}"/>
              </a:ext>
            </a:extLst>
          </p:cNvPr>
          <p:cNvCxnSpPr>
            <a:cxnSpLocks/>
          </p:cNvCxnSpPr>
          <p:nvPr/>
        </p:nvCxnSpPr>
        <p:spPr>
          <a:xfrm>
            <a:off x="6253097" y="1747381"/>
            <a:ext cx="0" cy="4753628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3E5BBF-C680-465F-8449-3895875C96E5}"/>
              </a:ext>
            </a:extLst>
          </p:cNvPr>
          <p:cNvSpPr txBox="1"/>
          <p:nvPr/>
        </p:nvSpPr>
        <p:spPr>
          <a:xfrm>
            <a:off x="7164888" y="2148214"/>
            <a:ext cx="3131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Custom Models.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Blender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78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CAAC61-6B2E-43E2-B02C-63D882AD5E22}"/>
              </a:ext>
            </a:extLst>
          </p:cNvPr>
          <p:cNvSpPr txBox="1"/>
          <p:nvPr/>
        </p:nvSpPr>
        <p:spPr>
          <a:xfrm>
            <a:off x="4806143" y="391369"/>
            <a:ext cx="2990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25B6D-D845-445F-8065-73FFA0AAC237}"/>
              </a:ext>
            </a:extLst>
          </p:cNvPr>
          <p:cNvSpPr txBox="1"/>
          <p:nvPr/>
        </p:nvSpPr>
        <p:spPr>
          <a:xfrm>
            <a:off x="244257" y="3964115"/>
            <a:ext cx="370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White and Black Box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8B771-B3C2-4E7F-BCFB-808764C5A211}"/>
              </a:ext>
            </a:extLst>
          </p:cNvPr>
          <p:cNvSpPr txBox="1"/>
          <p:nvPr/>
        </p:nvSpPr>
        <p:spPr>
          <a:xfrm>
            <a:off x="4316261" y="3963742"/>
            <a:ext cx="198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Testing in 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AF23F-C35C-4A20-BEA3-2F1587B41D4E}"/>
              </a:ext>
            </a:extLst>
          </p:cNvPr>
          <p:cNvSpPr txBox="1"/>
          <p:nvPr/>
        </p:nvSpPr>
        <p:spPr>
          <a:xfrm>
            <a:off x="7095472" y="3970300"/>
            <a:ext cx="174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Testing the 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D9750-62A3-4984-A983-A8D45F97EC0F}"/>
              </a:ext>
            </a:extLst>
          </p:cNvPr>
          <p:cNvSpPr txBox="1"/>
          <p:nvPr/>
        </p:nvSpPr>
        <p:spPr>
          <a:xfrm>
            <a:off x="9688881" y="3957930"/>
            <a:ext cx="2073058" cy="381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Test Plan Table</a:t>
            </a:r>
          </a:p>
        </p:txBody>
      </p:sp>
    </p:spTree>
    <p:extLst>
      <p:ext uri="{BB962C8B-B14F-4D97-AF65-F5344CB8AC3E}">
        <p14:creationId xmlns:p14="http://schemas.microsoft.com/office/powerpoint/2010/main" val="63522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4B4A9-1D5F-47B4-A21F-FD50F4C74BE9}"/>
              </a:ext>
            </a:extLst>
          </p:cNvPr>
          <p:cNvSpPr txBox="1"/>
          <p:nvPr/>
        </p:nvSpPr>
        <p:spPr>
          <a:xfrm>
            <a:off x="1986372" y="269448"/>
            <a:ext cx="8710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Issues and 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45FC4-3CF5-4BF2-9C2B-B232A673D7C8}"/>
              </a:ext>
            </a:extLst>
          </p:cNvPr>
          <p:cNvSpPr txBox="1"/>
          <p:nvPr/>
        </p:nvSpPr>
        <p:spPr>
          <a:xfrm>
            <a:off x="1152394" y="2147438"/>
            <a:ext cx="4684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Issues and Risks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Plans for Future 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Gant Table</a:t>
            </a:r>
          </a:p>
        </p:txBody>
      </p:sp>
    </p:spTree>
    <p:extLst>
      <p:ext uri="{BB962C8B-B14F-4D97-AF65-F5344CB8AC3E}">
        <p14:creationId xmlns:p14="http://schemas.microsoft.com/office/powerpoint/2010/main" val="227128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24990-3ADA-4CF9-80FC-5BC7D355F9FC}"/>
              </a:ext>
            </a:extLst>
          </p:cNvPr>
          <p:cNvSpPr txBox="1"/>
          <p:nvPr/>
        </p:nvSpPr>
        <p:spPr>
          <a:xfrm>
            <a:off x="2766325" y="408302"/>
            <a:ext cx="7166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390069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E5F553-E306-438B-A2A7-F1900E101F7C}"/>
              </a:ext>
            </a:extLst>
          </p:cNvPr>
          <p:cNvSpPr txBox="1"/>
          <p:nvPr/>
        </p:nvSpPr>
        <p:spPr>
          <a:xfrm>
            <a:off x="3845491" y="1077239"/>
            <a:ext cx="501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4" name="Graphic 3" descr="Questions with solid fill">
            <a:extLst>
              <a:ext uri="{FF2B5EF4-FFF2-40B4-BE49-F238E27FC236}">
                <a16:creationId xmlns:a16="http://schemas.microsoft.com/office/drawing/2014/main" id="{7E6645E0-7515-459E-9530-FC9E32F93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7013" y="2557444"/>
            <a:ext cx="2922693" cy="29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8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06FC5F-7985-41A8-A695-1A07CAE55CE7}"/>
              </a:ext>
            </a:extLst>
          </p:cNvPr>
          <p:cNvSpPr txBox="1"/>
          <p:nvPr/>
        </p:nvSpPr>
        <p:spPr>
          <a:xfrm>
            <a:off x="3305386" y="48928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5E6AD-6689-4E4F-A417-17DD71CEFDA5}"/>
              </a:ext>
            </a:extLst>
          </p:cNvPr>
          <p:cNvSpPr txBox="1"/>
          <p:nvPr/>
        </p:nvSpPr>
        <p:spPr>
          <a:xfrm>
            <a:off x="2062904" y="3968297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Teaching students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D1CF1-4B42-48CC-A99B-01A7A9A3E32B}"/>
              </a:ext>
            </a:extLst>
          </p:cNvPr>
          <p:cNvSpPr txBox="1"/>
          <p:nvPr/>
        </p:nvSpPr>
        <p:spPr>
          <a:xfrm>
            <a:off x="5415279" y="3829797"/>
            <a:ext cx="268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Interactive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E4CB2-3634-428C-8E68-66B29C5D3ACA}"/>
              </a:ext>
            </a:extLst>
          </p:cNvPr>
          <p:cNvSpPr txBox="1"/>
          <p:nvPr/>
        </p:nvSpPr>
        <p:spPr>
          <a:xfrm>
            <a:off x="8564879" y="3912323"/>
            <a:ext cx="167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3D Game</a:t>
            </a:r>
          </a:p>
        </p:txBody>
      </p:sp>
      <p:pic>
        <p:nvPicPr>
          <p:cNvPr id="12" name="Graphic 11" descr="Classroom with solid fill">
            <a:extLst>
              <a:ext uri="{FF2B5EF4-FFF2-40B4-BE49-F238E27FC236}">
                <a16:creationId xmlns:a16="http://schemas.microsoft.com/office/drawing/2014/main" id="{108F8816-4546-4640-B3D7-34BDE546A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175" y="2396344"/>
            <a:ext cx="1378374" cy="1378374"/>
          </a:xfrm>
          <a:prstGeom prst="rect">
            <a:avLst/>
          </a:prstGeom>
        </p:spPr>
      </p:pic>
      <p:pic>
        <p:nvPicPr>
          <p:cNvPr id="14" name="Graphic 13" descr="Ui Ux with solid fill">
            <a:extLst>
              <a:ext uri="{FF2B5EF4-FFF2-40B4-BE49-F238E27FC236}">
                <a16:creationId xmlns:a16="http://schemas.microsoft.com/office/drawing/2014/main" id="{AACC3C42-2F28-471B-A2C0-5400F7541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8026" y="2339015"/>
            <a:ext cx="1378374" cy="1378374"/>
          </a:xfrm>
          <a:prstGeom prst="rect">
            <a:avLst/>
          </a:prstGeom>
        </p:spPr>
      </p:pic>
      <p:pic>
        <p:nvPicPr>
          <p:cNvPr id="16" name="Graphic 15" descr="Game controller with solid fill">
            <a:extLst>
              <a:ext uri="{FF2B5EF4-FFF2-40B4-BE49-F238E27FC236}">
                <a16:creationId xmlns:a16="http://schemas.microsoft.com/office/drawing/2014/main" id="{C56C34D3-EFF2-4738-8AFF-2CE7E34DAB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5718" y="2368648"/>
            <a:ext cx="1319107" cy="13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F1AD40-2FA0-4D82-858E-CCB9D0AC6331}"/>
              </a:ext>
            </a:extLst>
          </p:cNvPr>
          <p:cNvSpPr txBox="1"/>
          <p:nvPr/>
        </p:nvSpPr>
        <p:spPr>
          <a:xfrm>
            <a:off x="3769300" y="80614"/>
            <a:ext cx="5686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Idea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FD389-BE8C-4F0F-80DD-A3DEBEBF702B}"/>
              </a:ext>
            </a:extLst>
          </p:cNvPr>
          <p:cNvSpPr txBox="1"/>
          <p:nvPr/>
        </p:nvSpPr>
        <p:spPr>
          <a:xfrm>
            <a:off x="1158239" y="3797771"/>
            <a:ext cx="285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3</a:t>
            </a: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Through a 3D first person game.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5A8C7-A25D-4BA0-A5CE-9A294F4C24D1}"/>
              </a:ext>
            </a:extLst>
          </p:cNvPr>
          <p:cNvSpPr txBox="1"/>
          <p:nvPr/>
        </p:nvSpPr>
        <p:spPr>
          <a:xfrm>
            <a:off x="2890520" y="5355277"/>
            <a:ext cx="3285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5</a:t>
            </a: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Access to information and ability to test the knowledge.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6532F5-9C49-4D8D-BDE4-BEE0337640FF}"/>
              </a:ext>
            </a:extLst>
          </p:cNvPr>
          <p:cNvSpPr txBox="1"/>
          <p:nvPr/>
        </p:nvSpPr>
        <p:spPr>
          <a:xfrm>
            <a:off x="6343231" y="2038520"/>
            <a:ext cx="285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2</a:t>
            </a: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Learn about wildlife in Ireland.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2C7EEC-205D-41AD-810E-B28C7CF1D48D}"/>
              </a:ext>
            </a:extLst>
          </p:cNvPr>
          <p:cNvSpPr txBox="1"/>
          <p:nvPr/>
        </p:nvSpPr>
        <p:spPr>
          <a:xfrm>
            <a:off x="1215814" y="1958275"/>
            <a:ext cx="285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</a:t>
            </a: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Create an educational tool.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F819B9-6B1E-42FB-90F7-1E9EE121DDFD}"/>
              </a:ext>
            </a:extLst>
          </p:cNvPr>
          <p:cNvSpPr txBox="1"/>
          <p:nvPr/>
        </p:nvSpPr>
        <p:spPr>
          <a:xfrm>
            <a:off x="5452533" y="3864525"/>
            <a:ext cx="285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4</a:t>
            </a: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Explore and examine wildlife.</a:t>
            </a:r>
          </a:p>
        </p:txBody>
      </p:sp>
      <p:pic>
        <p:nvPicPr>
          <p:cNvPr id="31" name="Graphic 30" descr="Remote learning language outline">
            <a:extLst>
              <a:ext uri="{FF2B5EF4-FFF2-40B4-BE49-F238E27FC236}">
                <a16:creationId xmlns:a16="http://schemas.microsoft.com/office/drawing/2014/main" id="{A3680196-6D82-463B-AED5-5C718DFAF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0506" y="1459139"/>
            <a:ext cx="1683173" cy="1683173"/>
          </a:xfrm>
          <a:prstGeom prst="rect">
            <a:avLst/>
          </a:prstGeom>
        </p:spPr>
      </p:pic>
      <p:pic>
        <p:nvPicPr>
          <p:cNvPr id="33" name="Graphic 32" descr="Deer with solid fill">
            <a:extLst>
              <a:ext uri="{FF2B5EF4-FFF2-40B4-BE49-F238E27FC236}">
                <a16:creationId xmlns:a16="http://schemas.microsoft.com/office/drawing/2014/main" id="{B771293B-251F-406C-A7A1-1319E3C4A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9455" y="1295036"/>
            <a:ext cx="1752677" cy="1752677"/>
          </a:xfrm>
          <a:prstGeom prst="rect">
            <a:avLst/>
          </a:prstGeom>
        </p:spPr>
      </p:pic>
      <p:pic>
        <p:nvPicPr>
          <p:cNvPr id="35" name="Graphic 34" descr="Game controller with solid fill">
            <a:extLst>
              <a:ext uri="{FF2B5EF4-FFF2-40B4-BE49-F238E27FC236}">
                <a16:creationId xmlns:a16="http://schemas.microsoft.com/office/drawing/2014/main" id="{86920D0D-0CB1-4C95-B242-266D81D76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3443" y="3264234"/>
            <a:ext cx="1605794" cy="1605794"/>
          </a:xfrm>
          <a:prstGeom prst="rect">
            <a:avLst/>
          </a:prstGeom>
        </p:spPr>
      </p:pic>
      <p:pic>
        <p:nvPicPr>
          <p:cNvPr id="37" name="Graphic 36" descr="Bug under magnifying glass with solid fill">
            <a:extLst>
              <a:ext uri="{FF2B5EF4-FFF2-40B4-BE49-F238E27FC236}">
                <a16:creationId xmlns:a16="http://schemas.microsoft.com/office/drawing/2014/main" id="{D12B9547-F36A-4985-AE70-7273922493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9969" y="3410576"/>
            <a:ext cx="1626241" cy="1626241"/>
          </a:xfrm>
          <a:prstGeom prst="rect">
            <a:avLst/>
          </a:prstGeom>
        </p:spPr>
      </p:pic>
      <p:pic>
        <p:nvPicPr>
          <p:cNvPr id="39" name="Graphic 38" descr="Test Dummy with solid fill">
            <a:extLst>
              <a:ext uri="{FF2B5EF4-FFF2-40B4-BE49-F238E27FC236}">
                <a16:creationId xmlns:a16="http://schemas.microsoft.com/office/drawing/2014/main" id="{73D79CB2-76DB-459E-B2C0-DA471E03C9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23373" y="5116748"/>
            <a:ext cx="1400388" cy="14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7B750-DC63-4A9B-87EB-AE6E0AD2AB9C}"/>
              </a:ext>
            </a:extLst>
          </p:cNvPr>
          <p:cNvSpPr txBox="1"/>
          <p:nvPr/>
        </p:nvSpPr>
        <p:spPr>
          <a:xfrm>
            <a:off x="3573930" y="306750"/>
            <a:ext cx="7039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3428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C628BB-B95D-48E4-BC9E-E2F1621FB319}"/>
              </a:ext>
            </a:extLst>
          </p:cNvPr>
          <p:cNvSpPr txBox="1"/>
          <p:nvPr/>
        </p:nvSpPr>
        <p:spPr>
          <a:xfrm>
            <a:off x="4372487" y="156521"/>
            <a:ext cx="5015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83672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F6F3BD-2A5C-45AF-A53A-FE6E46B2656B}"/>
              </a:ext>
            </a:extLst>
          </p:cNvPr>
          <p:cNvSpPr txBox="1"/>
          <p:nvPr/>
        </p:nvSpPr>
        <p:spPr>
          <a:xfrm>
            <a:off x="2573867" y="209973"/>
            <a:ext cx="8046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Existing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F63E1-F8CB-40C9-8341-5F3A8A043D3B}"/>
              </a:ext>
            </a:extLst>
          </p:cNvPr>
          <p:cNvSpPr txBox="1"/>
          <p:nvPr/>
        </p:nvSpPr>
        <p:spPr>
          <a:xfrm>
            <a:off x="1731005" y="3854907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1. Beyond Blue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37B23-F578-48A0-83A7-0B3052E7F7D5}"/>
              </a:ext>
            </a:extLst>
          </p:cNvPr>
          <p:cNvSpPr txBox="1"/>
          <p:nvPr/>
        </p:nvSpPr>
        <p:spPr>
          <a:xfrm>
            <a:off x="9283239" y="4716348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3. Zoo Tycoon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A1FCD-3B4B-4F50-84E6-C787E5B28C09}"/>
              </a:ext>
            </a:extLst>
          </p:cNvPr>
          <p:cNvSpPr txBox="1"/>
          <p:nvPr/>
        </p:nvSpPr>
        <p:spPr>
          <a:xfrm>
            <a:off x="4992430" y="6143234"/>
            <a:ext cx="209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2. The Hunter: Call of the Wild</a:t>
            </a:r>
          </a:p>
        </p:txBody>
      </p:sp>
      <p:pic>
        <p:nvPicPr>
          <p:cNvPr id="1026" name="Picture 2" descr="Beyond Blue Review (PS4) | Push Square">
            <a:extLst>
              <a:ext uri="{FF2B5EF4-FFF2-40B4-BE49-F238E27FC236}">
                <a16:creationId xmlns:a16="http://schemas.microsoft.com/office/drawing/2014/main" id="{B6D30A81-DDB1-4DFC-91A5-F781C1831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64" y="1409884"/>
            <a:ext cx="4019154" cy="22607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Hunter: Call of the Wild™ on Steam">
            <a:extLst>
              <a:ext uri="{FF2B5EF4-FFF2-40B4-BE49-F238E27FC236}">
                <a16:creationId xmlns:a16="http://schemas.microsoft.com/office/drawing/2014/main" id="{858BB14C-1001-4245-851A-D65D1E35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11" y="3662111"/>
            <a:ext cx="4285171" cy="241040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oopedia | Zoo Tycoon Wiki | Fandom">
            <a:extLst>
              <a:ext uri="{FF2B5EF4-FFF2-40B4-BE49-F238E27FC236}">
                <a16:creationId xmlns:a16="http://schemas.microsoft.com/office/drawing/2014/main" id="{DF177216-8D76-4752-BCA6-D816A2574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717" y="1664048"/>
            <a:ext cx="3689742" cy="295179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35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C36B2-AA04-40A9-9360-53DDE775FC8F}"/>
              </a:ext>
            </a:extLst>
          </p:cNvPr>
          <p:cNvSpPr txBox="1"/>
          <p:nvPr/>
        </p:nvSpPr>
        <p:spPr>
          <a:xfrm>
            <a:off x="3601233" y="469726"/>
            <a:ext cx="5379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Technologies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410ED-32FC-4718-AC89-062190FA9D9C}"/>
              </a:ext>
            </a:extLst>
          </p:cNvPr>
          <p:cNvSpPr txBox="1"/>
          <p:nvPr/>
        </p:nvSpPr>
        <p:spPr>
          <a:xfrm>
            <a:off x="1086634" y="1844300"/>
            <a:ext cx="20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Game Engines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301E-16CA-41EE-8D89-717A5989DAB5}"/>
              </a:ext>
            </a:extLst>
          </p:cNvPr>
          <p:cNvSpPr txBox="1"/>
          <p:nvPr/>
        </p:nvSpPr>
        <p:spPr>
          <a:xfrm>
            <a:off x="1366902" y="5395243"/>
            <a:ext cx="206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E84BB-A49A-48CB-B76F-175970145C43}"/>
              </a:ext>
            </a:extLst>
          </p:cNvPr>
          <p:cNvSpPr txBox="1"/>
          <p:nvPr/>
        </p:nvSpPr>
        <p:spPr>
          <a:xfrm>
            <a:off x="8511436" y="1950891"/>
            <a:ext cx="20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3D 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98977-B00B-47C0-926C-F6AC57515BDC}"/>
              </a:ext>
            </a:extLst>
          </p:cNvPr>
          <p:cNvSpPr txBox="1"/>
          <p:nvPr/>
        </p:nvSpPr>
        <p:spPr>
          <a:xfrm>
            <a:off x="8764569" y="5555756"/>
            <a:ext cx="20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Script Editors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E245A-9FDC-4EBB-A0E2-C784317AFD0D}"/>
              </a:ext>
            </a:extLst>
          </p:cNvPr>
          <p:cNvSpPr txBox="1"/>
          <p:nvPr/>
        </p:nvSpPr>
        <p:spPr>
          <a:xfrm>
            <a:off x="4943083" y="5555756"/>
            <a:ext cx="20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Render Pipeline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CD6056-0E82-4C7F-B5E9-3C7C8269CD9E}"/>
              </a:ext>
            </a:extLst>
          </p:cNvPr>
          <p:cNvCxnSpPr>
            <a:cxnSpLocks/>
          </p:cNvCxnSpPr>
          <p:nvPr/>
        </p:nvCxnSpPr>
        <p:spPr>
          <a:xfrm>
            <a:off x="5561556" y="1684751"/>
            <a:ext cx="0" cy="318161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8C9FA-63D6-485D-A010-442A3BEA42ED}"/>
              </a:ext>
            </a:extLst>
          </p:cNvPr>
          <p:cNvCxnSpPr/>
          <p:nvPr/>
        </p:nvCxnSpPr>
        <p:spPr>
          <a:xfrm>
            <a:off x="294362" y="4866362"/>
            <a:ext cx="1149889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7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089BE-BBFE-4284-805A-31022CAB32C2}"/>
              </a:ext>
            </a:extLst>
          </p:cNvPr>
          <p:cNvSpPr txBox="1"/>
          <p:nvPr/>
        </p:nvSpPr>
        <p:spPr>
          <a:xfrm>
            <a:off x="3021231" y="135142"/>
            <a:ext cx="6335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Other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38EBE-DB22-429B-AB3C-92CEE806D457}"/>
              </a:ext>
            </a:extLst>
          </p:cNvPr>
          <p:cNvSpPr txBox="1"/>
          <p:nvPr/>
        </p:nvSpPr>
        <p:spPr>
          <a:xfrm>
            <a:off x="685127" y="1150805"/>
            <a:ext cx="49102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Cutscene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Inventory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Inspection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Save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Procedural generation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AI research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Animation techniques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Audio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Assets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Final Year Projects</a:t>
            </a:r>
          </a:p>
        </p:txBody>
      </p:sp>
    </p:spTree>
    <p:extLst>
      <p:ext uri="{BB962C8B-B14F-4D97-AF65-F5344CB8AC3E}">
        <p14:creationId xmlns:p14="http://schemas.microsoft.com/office/powerpoint/2010/main" val="45007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A72055-429B-4BDA-AEBA-3870D3CFA021}"/>
              </a:ext>
            </a:extLst>
          </p:cNvPr>
          <p:cNvSpPr txBox="1"/>
          <p:nvPr/>
        </p:nvSpPr>
        <p:spPr>
          <a:xfrm>
            <a:off x="4642099" y="278588"/>
            <a:ext cx="2907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6F3DC0-A150-4579-B740-2010D364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48" y="1466956"/>
            <a:ext cx="7724874" cy="4364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071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163</TotalTime>
  <Words>209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C18395341 Jake Bolger</dc:creator>
  <cp:lastModifiedBy>C18395341 Jake Bolger</cp:lastModifiedBy>
  <cp:revision>93</cp:revision>
  <dcterms:created xsi:type="dcterms:W3CDTF">2022-01-25T14:15:47Z</dcterms:created>
  <dcterms:modified xsi:type="dcterms:W3CDTF">2022-02-05T13:12:44Z</dcterms:modified>
</cp:coreProperties>
</file>