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0068-8824-106D-5915-5BE2DC1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2A92-79EA-6AA7-A81A-5ADBD2B0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9AD2-BEC5-0E43-354F-C5DC3CE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DD58-A11B-5365-5A28-864004E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5690-9073-B314-9E5A-1EF6953E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6673-CD9F-9290-34E3-4BA8C60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C018-DB3F-2626-6CDD-466EC446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CBF-13C4-2AEF-7B10-F54D1D70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4476-B284-AE14-6F3D-1D283CC6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4BE4-E894-982D-A322-B4D51DB2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4D595-5CF2-CAC0-E1FC-DFF95E1F7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207E1-1C23-2B9E-7A09-07B8C858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1162-82E5-F405-7EFF-00572F3C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8C34-CE19-0A18-9D70-8816005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E725-2C2A-85FB-3083-839BB801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4686-0072-C4E4-E69F-41DE216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C0CF-3DD7-E86C-0C0A-C36EE2D1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C1FB-EE4C-909A-DF1E-BF9F1CA8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EEE-C0AB-460D-A875-C4E73AED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B1F8-7E6E-56B9-12CB-266AEDF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428-2181-06C8-B3DD-A6F07A4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2380-4E42-6144-F2EA-D5458F09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6D4E-B122-A1A8-61E9-8113AC3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2162-8BCE-E5BA-1616-AC6D5D5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8746-6D5A-7CF9-A17B-BE73D92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B339-20D3-7133-BBEA-D22A2B2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EA5-7A97-8945-FBF6-60FA9BEDB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38C6-8C08-11D2-BE58-DC37BE3F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1BCA5-8FC0-FD8A-2F62-871E4D5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CC4D-CD87-C6FB-44EA-3BD800DA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CAC7-5AB0-91B4-52F0-1169FACB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46D0-58FD-EDF6-D1B5-A2EAF9B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68CF-8AF9-25B8-F017-ECE6382E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6643-5F00-949C-C25E-E21EDE5D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1A36D-C2F7-CE1E-CBEE-E6A41F8D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837FE-25F5-CBD8-4073-02E04FF2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AFA79-A95F-3848-40B4-31E1D7B6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5007D-732F-E335-A76A-E4B1E93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BCBB3-9B87-08A9-6E73-7CFAA469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02D3-0605-CC8D-E442-EAE4FBC3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81F01-5E4D-6105-AC32-5FAC505C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57CA-B556-6ADE-4282-84CF876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9CF5-40BD-C188-8815-E41AD4B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7DA3F-1A74-BE19-70A7-BF13AB47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7BEA3-3D1C-A685-E85C-BAE2C40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E22C-834B-68CC-EA86-F8D9BF5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322-73BB-B4A0-E75F-6D909558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9757-DFBE-AC4F-AF5D-BBF320F8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4BB58-29FC-C2CA-D054-773F93C76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F6E-5344-011B-6220-08D56822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3688-831D-D461-EB11-3613DD1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047E-0437-5592-7B16-51F0E5E4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BC5C-8CD5-9CC4-AAAB-DAEA0521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7CC79-73BA-A882-EDAC-2ABC953EF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F9D-C36B-60E5-A8E6-AEDD95D7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B645-7746-DB7B-F990-55D91267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18D-C403-4D64-22EB-E788F49E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02EC5-7899-A3D6-2614-7E7B984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E035B-173F-3404-FAB7-7855C311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FA86-EBDC-4838-105C-DD0BE666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5A8B-B115-78B7-7DBD-BC289467B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10EE-5666-E402-B173-173D0DDD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6AAD-BEF3-152C-8BC9-C756D852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54DA-9144-5D42-C797-7BD0050F3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Filter Localization of the Deep Autonomous Profiler (DAP)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E452A-0C02-794E-08E2-884191199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Phil </a:t>
            </a:r>
            <a:r>
              <a:rPr lang="en-US" dirty="0" err="1"/>
              <a:t>Parisi</a:t>
            </a:r>
            <a:r>
              <a:rPr lang="en-US" dirty="0"/>
              <a:t> and Jake Bonney</a:t>
            </a:r>
          </a:p>
          <a:p>
            <a:r>
              <a:rPr lang="en-US" dirty="0"/>
              <a:t>OCE Seminar </a:t>
            </a:r>
          </a:p>
          <a:p>
            <a:r>
              <a:rPr lang="en-US" dirty="0"/>
              <a:t>4/20/23</a:t>
            </a:r>
          </a:p>
        </p:txBody>
      </p:sp>
    </p:spTree>
    <p:extLst>
      <p:ext uri="{BB962C8B-B14F-4D97-AF65-F5344CB8AC3E}">
        <p14:creationId xmlns:p14="http://schemas.microsoft.com/office/powerpoint/2010/main" val="10622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90D-D406-7ED7-DA1A-6C5A2B43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B7C8-84C1-E19B-4D9D-5EB9AFF6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EDF9-8211-E713-1389-3BC332E6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610B-BDC2-DD40-2CC5-21D474BA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73E-31CE-DC8B-A83B-4D108189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2ABE-3729-DF37-C718-CF3BE50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104F-6A06-35FB-B1A4-AA54FBAA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BBC2-2EE6-FEBE-AE86-F0B98AC5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62C-AA42-7473-175F-468467D3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067F-1AF3-3E27-F62C-892D7571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Particle Filter Localization of the Deep Autonomous Profiler (DAP)</vt:lpstr>
      <vt:lpstr>Background</vt:lpstr>
      <vt:lpstr>Problem</vt:lpstr>
      <vt:lpstr>Approach</vt:lpstr>
      <vt:lpstr>Results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 Localization of the Deep Autonomous Profiler (DAP)</dc:title>
  <dc:creator>Jake Bonney</dc:creator>
  <cp:lastModifiedBy>Jake Bonney</cp:lastModifiedBy>
  <cp:revision>1</cp:revision>
  <dcterms:created xsi:type="dcterms:W3CDTF">2023-04-18T14:20:46Z</dcterms:created>
  <dcterms:modified xsi:type="dcterms:W3CDTF">2023-04-18T14:47:17Z</dcterms:modified>
</cp:coreProperties>
</file>