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295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72767" y="653453"/>
            <a:ext cx="3429635" cy="366395"/>
          </a:xfrm>
          <a:custGeom>
            <a:avLst/>
            <a:gdLst/>
            <a:ahLst/>
            <a:cxnLst/>
            <a:rect l="l" t="t" r="r" b="b"/>
            <a:pathLst>
              <a:path w="3429635" h="366394">
                <a:moveTo>
                  <a:pt x="3429228" y="0"/>
                </a:moveTo>
                <a:lnTo>
                  <a:pt x="0" y="0"/>
                </a:lnTo>
                <a:lnTo>
                  <a:pt x="0" y="366382"/>
                </a:lnTo>
                <a:lnTo>
                  <a:pt x="3429228" y="366382"/>
                </a:lnTo>
                <a:lnTo>
                  <a:pt x="3429228" y="0"/>
                </a:lnTo>
                <a:close/>
              </a:path>
            </a:pathLst>
          </a:custGeom>
          <a:solidFill>
            <a:srgbClr val="CFE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8565" cy="10058400"/>
          </a:xfrm>
          <a:custGeom>
            <a:avLst/>
            <a:gdLst/>
            <a:ahLst/>
            <a:cxnLst/>
            <a:rect l="l" t="t" r="r" b="b"/>
            <a:pathLst>
              <a:path w="1218565" h="10058400">
                <a:moveTo>
                  <a:pt x="1217980" y="0"/>
                </a:moveTo>
                <a:lnTo>
                  <a:pt x="0" y="0"/>
                </a:lnTo>
                <a:lnTo>
                  <a:pt x="0" y="10058400"/>
                </a:lnTo>
                <a:lnTo>
                  <a:pt x="1217980" y="10058400"/>
                </a:lnTo>
                <a:lnTo>
                  <a:pt x="1217980" y="0"/>
                </a:lnTo>
                <a:close/>
              </a:path>
            </a:pathLst>
          </a:custGeom>
          <a:solidFill>
            <a:srgbClr val="F275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3">
            <a:extLst>
              <a:ext uri="{FF2B5EF4-FFF2-40B4-BE49-F238E27FC236}">
                <a16:creationId xmlns:a16="http://schemas.microsoft.com/office/drawing/2014/main" id="{D3CE2CCE-2CEA-4F81-A2CF-270A9DE1E075}"/>
              </a:ext>
            </a:extLst>
          </p:cNvPr>
          <p:cNvSpPr/>
          <p:nvPr/>
        </p:nvSpPr>
        <p:spPr>
          <a:xfrm>
            <a:off x="1600200" y="6948805"/>
            <a:ext cx="3429635" cy="366395"/>
          </a:xfrm>
          <a:custGeom>
            <a:avLst/>
            <a:gdLst/>
            <a:ahLst/>
            <a:cxnLst/>
            <a:rect l="l" t="t" r="r" b="b"/>
            <a:pathLst>
              <a:path w="3429635" h="366395">
                <a:moveTo>
                  <a:pt x="3429228" y="0"/>
                </a:moveTo>
                <a:lnTo>
                  <a:pt x="0" y="0"/>
                </a:lnTo>
                <a:lnTo>
                  <a:pt x="0" y="366382"/>
                </a:lnTo>
                <a:lnTo>
                  <a:pt x="3429228" y="366382"/>
                </a:lnTo>
                <a:lnTo>
                  <a:pt x="3429228" y="0"/>
                </a:lnTo>
                <a:close/>
              </a:path>
            </a:pathLst>
          </a:custGeom>
          <a:solidFill>
            <a:srgbClr val="CFE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B4E5A36-20B6-486D-BDC4-1F6E21FC7DAA}"/>
              </a:ext>
            </a:extLst>
          </p:cNvPr>
          <p:cNvGrpSpPr/>
          <p:nvPr/>
        </p:nvGrpSpPr>
        <p:grpSpPr>
          <a:xfrm>
            <a:off x="1600200" y="304800"/>
            <a:ext cx="3366770" cy="3018378"/>
            <a:chOff x="1600200" y="258222"/>
            <a:chExt cx="3366770" cy="3018378"/>
          </a:xfrm>
        </p:grpSpPr>
        <p:sp>
          <p:nvSpPr>
            <p:cNvPr id="46" name="object 46"/>
            <p:cNvSpPr txBox="1"/>
            <p:nvPr/>
          </p:nvSpPr>
          <p:spPr>
            <a:xfrm>
              <a:off x="2356822" y="258222"/>
              <a:ext cx="1910378" cy="35137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spcBef>
                  <a:spcPts val="1800"/>
                </a:spcBef>
              </a:pPr>
              <a:r>
                <a:rPr lang="en-US" sz="2200" b="1" spc="260" dirty="0">
                  <a:latin typeface="Bogle"/>
                </a:rPr>
                <a:t>November</a:t>
              </a:r>
              <a:r>
                <a:rPr sz="2200" b="1" spc="260" dirty="0">
                  <a:latin typeface="Bogle"/>
                </a:rPr>
                <a:t> 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19358BB-4F36-49C1-ABBB-DB6B5F37510B}"/>
                </a:ext>
              </a:extLst>
            </p:cNvPr>
            <p:cNvGrpSpPr/>
            <p:nvPr/>
          </p:nvGrpSpPr>
          <p:grpSpPr>
            <a:xfrm>
              <a:off x="1600200" y="726885"/>
              <a:ext cx="3366770" cy="2549715"/>
              <a:chOff x="1600200" y="726885"/>
              <a:chExt cx="3366770" cy="2549715"/>
            </a:xfrm>
          </p:grpSpPr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BA431230-8C78-497B-A200-EF63DF72FD10}"/>
                  </a:ext>
                </a:extLst>
              </p:cNvPr>
              <p:cNvGrpSpPr/>
              <p:nvPr/>
            </p:nvGrpSpPr>
            <p:grpSpPr>
              <a:xfrm>
                <a:off x="1707960" y="726885"/>
                <a:ext cx="3168840" cy="187515"/>
                <a:chOff x="1707960" y="726885"/>
                <a:chExt cx="3168840" cy="187515"/>
              </a:xfrm>
            </p:grpSpPr>
            <p:sp>
              <p:nvSpPr>
                <p:cNvPr id="10" name="object 10"/>
                <p:cNvSpPr/>
                <p:nvPr/>
              </p:nvSpPr>
              <p:spPr>
                <a:xfrm>
                  <a:off x="4253443" y="726885"/>
                  <a:ext cx="123698" cy="182295"/>
                </a:xfrm>
                <a:prstGeom prst="rect">
                  <a:avLst/>
                </a:prstGeom>
                <a:blipFill>
                  <a:blip r:embed="rId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1" name="object 11"/>
                <p:cNvSpPr/>
                <p:nvPr/>
              </p:nvSpPr>
              <p:spPr>
                <a:xfrm>
                  <a:off x="4760900" y="726885"/>
                  <a:ext cx="115900" cy="182308"/>
                </a:xfrm>
                <a:prstGeom prst="rect">
                  <a:avLst/>
                </a:prstGeom>
                <a:blipFill>
                  <a:blip r:embed="rId3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12" name="object 12"/>
                <p:cNvSpPr/>
                <p:nvPr/>
              </p:nvSpPr>
              <p:spPr>
                <a:xfrm>
                  <a:off x="3233629" y="726885"/>
                  <a:ext cx="123710" cy="182295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3" name="object 13"/>
                <p:cNvSpPr/>
                <p:nvPr/>
              </p:nvSpPr>
              <p:spPr>
                <a:xfrm>
                  <a:off x="3701178" y="726885"/>
                  <a:ext cx="221119" cy="187515"/>
                </a:xfrm>
                <a:prstGeom prst="rect">
                  <a:avLst/>
                </a:prstGeom>
                <a:blipFill>
                  <a:blip r:embed="rId5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4" name="object 14"/>
                <p:cNvSpPr/>
                <p:nvPr/>
              </p:nvSpPr>
              <p:spPr>
                <a:xfrm>
                  <a:off x="1707960" y="726885"/>
                  <a:ext cx="120852" cy="182295"/>
                </a:xfrm>
                <a:prstGeom prst="rect">
                  <a:avLst/>
                </a:prstGeom>
                <a:blipFill>
                  <a:blip r:embed="rId6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5" name="object 15"/>
                <p:cNvSpPr/>
                <p:nvPr/>
              </p:nvSpPr>
              <p:spPr>
                <a:xfrm>
                  <a:off x="2702237" y="726885"/>
                  <a:ext cx="204965" cy="187515"/>
                </a:xfrm>
                <a:prstGeom prst="rect">
                  <a:avLst/>
                </a:prstGeom>
                <a:blipFill>
                  <a:blip r:embed="rId7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16" name="object 16"/>
                <p:cNvSpPr/>
                <p:nvPr/>
              </p:nvSpPr>
              <p:spPr>
                <a:xfrm>
                  <a:off x="2241347" y="726885"/>
                  <a:ext cx="120853" cy="187515"/>
                </a:xfrm>
                <a:prstGeom prst="rect">
                  <a:avLst/>
                </a:prstGeom>
                <a:blipFill>
                  <a:blip r:embed="rId8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BAC4D175-52DA-47E5-8467-94C0B54C1B71}"/>
                  </a:ext>
                </a:extLst>
              </p:cNvPr>
              <p:cNvGrpSpPr/>
              <p:nvPr/>
            </p:nvGrpSpPr>
            <p:grpSpPr>
              <a:xfrm>
                <a:off x="1600200" y="1592597"/>
                <a:ext cx="3366770" cy="316865"/>
                <a:chOff x="1603870" y="1773873"/>
                <a:chExt cx="3366770" cy="316865"/>
              </a:xfrm>
            </p:grpSpPr>
            <p:sp>
              <p:nvSpPr>
                <p:cNvPr id="50" name="object 50"/>
                <p:cNvSpPr/>
                <p:nvPr/>
              </p:nvSpPr>
              <p:spPr>
                <a:xfrm>
                  <a:off x="4625200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12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51" name="object 51"/>
                <p:cNvSpPr/>
                <p:nvPr/>
              </p:nvSpPr>
              <p:spPr>
                <a:xfrm>
                  <a:off x="4121645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11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53" name="object 53"/>
                <p:cNvSpPr/>
                <p:nvPr/>
              </p:nvSpPr>
              <p:spPr>
                <a:xfrm>
                  <a:off x="3114535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9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54" name="object 54"/>
                <p:cNvSpPr/>
                <p:nvPr/>
              </p:nvSpPr>
              <p:spPr>
                <a:xfrm>
                  <a:off x="2610980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8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55" name="object 55"/>
                <p:cNvSpPr/>
                <p:nvPr/>
              </p:nvSpPr>
              <p:spPr>
                <a:xfrm>
                  <a:off x="2107425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7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56" name="object 56"/>
                <p:cNvSpPr/>
                <p:nvPr/>
              </p:nvSpPr>
              <p:spPr>
                <a:xfrm>
                  <a:off x="1603870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6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164" name="object 127">
                  <a:extLst>
                    <a:ext uri="{FF2B5EF4-FFF2-40B4-BE49-F238E27FC236}">
                      <a16:creationId xmlns:a16="http://schemas.microsoft.com/office/drawing/2014/main" id="{2C5AB558-3F44-482B-AAEF-A295A5C6F908}"/>
                    </a:ext>
                  </a:extLst>
                </p:cNvPr>
                <p:cNvSpPr/>
                <p:nvPr/>
              </p:nvSpPr>
              <p:spPr>
                <a:xfrm>
                  <a:off x="3616960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5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10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4B5F36B5-F50B-4D52-BC30-7BF59431AED8}"/>
                  </a:ext>
                </a:extLst>
              </p:cNvPr>
              <p:cNvGrpSpPr/>
              <p:nvPr/>
            </p:nvGrpSpPr>
            <p:grpSpPr>
              <a:xfrm>
                <a:off x="2607310" y="1136615"/>
                <a:ext cx="2359660" cy="316865"/>
                <a:chOff x="2610980" y="1773873"/>
                <a:chExt cx="2359660" cy="316865"/>
              </a:xfrm>
            </p:grpSpPr>
            <p:sp>
              <p:nvSpPr>
                <p:cNvPr id="152" name="object 50">
                  <a:extLst>
                    <a:ext uri="{FF2B5EF4-FFF2-40B4-BE49-F238E27FC236}">
                      <a16:creationId xmlns:a16="http://schemas.microsoft.com/office/drawing/2014/main" id="{5AA0AC41-E843-4614-AAF7-776A0A735720}"/>
                    </a:ext>
                  </a:extLst>
                </p:cNvPr>
                <p:cNvSpPr/>
                <p:nvPr/>
              </p:nvSpPr>
              <p:spPr>
                <a:xfrm>
                  <a:off x="4625200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5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153" name="object 51">
                  <a:extLst>
                    <a:ext uri="{FF2B5EF4-FFF2-40B4-BE49-F238E27FC236}">
                      <a16:creationId xmlns:a16="http://schemas.microsoft.com/office/drawing/2014/main" id="{953783C1-5361-4844-B65B-77D96DBE421C}"/>
                    </a:ext>
                  </a:extLst>
                </p:cNvPr>
                <p:cNvSpPr/>
                <p:nvPr/>
              </p:nvSpPr>
              <p:spPr>
                <a:xfrm>
                  <a:off x="4121645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4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154" name="object 53">
                  <a:extLst>
                    <a:ext uri="{FF2B5EF4-FFF2-40B4-BE49-F238E27FC236}">
                      <a16:creationId xmlns:a16="http://schemas.microsoft.com/office/drawing/2014/main" id="{6B3B7373-F783-4CA4-81A6-67460D8CCD44}"/>
                    </a:ext>
                  </a:extLst>
                </p:cNvPr>
                <p:cNvSpPr/>
                <p:nvPr/>
              </p:nvSpPr>
              <p:spPr>
                <a:xfrm>
                  <a:off x="3114535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2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155" name="object 54">
                  <a:extLst>
                    <a:ext uri="{FF2B5EF4-FFF2-40B4-BE49-F238E27FC236}">
                      <a16:creationId xmlns:a16="http://schemas.microsoft.com/office/drawing/2014/main" id="{237C91F4-E796-4CA8-B5A4-A29D3DB9C4D9}"/>
                    </a:ext>
                  </a:extLst>
                </p:cNvPr>
                <p:cNvSpPr/>
                <p:nvPr/>
              </p:nvSpPr>
              <p:spPr>
                <a:xfrm>
                  <a:off x="2610980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1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159" name="object 127">
                  <a:extLst>
                    <a:ext uri="{FF2B5EF4-FFF2-40B4-BE49-F238E27FC236}">
                      <a16:creationId xmlns:a16="http://schemas.microsoft.com/office/drawing/2014/main" id="{7E195EEF-9B54-4BCC-B76A-FB4519556AFF}"/>
                    </a:ext>
                  </a:extLst>
                </p:cNvPr>
                <p:cNvSpPr/>
                <p:nvPr/>
              </p:nvSpPr>
              <p:spPr>
                <a:xfrm>
                  <a:off x="3616960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5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solidFill>
                        <a:sysClr val="windowText" lastClr="000000"/>
                      </a:solidFill>
                      <a:latin typeface="Bogle" panose="020B0503020203060203" pitchFamily="34" charset="0"/>
                    </a:rPr>
                    <a:t>3</a:t>
                  </a:r>
                  <a:endParaRPr sz="2000" b="1" dirty="0">
                    <a:solidFill>
                      <a:sysClr val="windowText" lastClr="000000"/>
                    </a:solidFill>
                    <a:latin typeface="Bogle" panose="020B0503020203060203" pitchFamily="34" charset="0"/>
                  </a:endParaRPr>
                </a:p>
              </p:txBody>
            </p: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18B39B3F-788E-4E3C-9003-43D8D049B9BD}"/>
                  </a:ext>
                </a:extLst>
              </p:cNvPr>
              <p:cNvGrpSpPr/>
              <p:nvPr/>
            </p:nvGrpSpPr>
            <p:grpSpPr>
              <a:xfrm>
                <a:off x="1600200" y="2045335"/>
                <a:ext cx="3366770" cy="316865"/>
                <a:chOff x="1603870" y="1773873"/>
                <a:chExt cx="3366770" cy="316865"/>
              </a:xfrm>
            </p:grpSpPr>
            <p:sp>
              <p:nvSpPr>
                <p:cNvPr id="163" name="object 50">
                  <a:extLst>
                    <a:ext uri="{FF2B5EF4-FFF2-40B4-BE49-F238E27FC236}">
                      <a16:creationId xmlns:a16="http://schemas.microsoft.com/office/drawing/2014/main" id="{4EDC4861-DA52-475F-A99E-D92632D24DAF}"/>
                    </a:ext>
                  </a:extLst>
                </p:cNvPr>
                <p:cNvSpPr/>
                <p:nvPr/>
              </p:nvSpPr>
              <p:spPr>
                <a:xfrm>
                  <a:off x="4625200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19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165" name="object 51">
                  <a:extLst>
                    <a:ext uri="{FF2B5EF4-FFF2-40B4-BE49-F238E27FC236}">
                      <a16:creationId xmlns:a16="http://schemas.microsoft.com/office/drawing/2014/main" id="{271C296C-C7F5-4DD1-96C3-0D50B5E9A381}"/>
                    </a:ext>
                  </a:extLst>
                </p:cNvPr>
                <p:cNvSpPr/>
                <p:nvPr/>
              </p:nvSpPr>
              <p:spPr>
                <a:xfrm>
                  <a:off x="4121645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18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167" name="object 53">
                  <a:extLst>
                    <a:ext uri="{FF2B5EF4-FFF2-40B4-BE49-F238E27FC236}">
                      <a16:creationId xmlns:a16="http://schemas.microsoft.com/office/drawing/2014/main" id="{03123379-4144-4D8A-809C-C6CC35BAE824}"/>
                    </a:ext>
                  </a:extLst>
                </p:cNvPr>
                <p:cNvSpPr/>
                <p:nvPr/>
              </p:nvSpPr>
              <p:spPr>
                <a:xfrm>
                  <a:off x="3114535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16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169" name="object 54">
                  <a:extLst>
                    <a:ext uri="{FF2B5EF4-FFF2-40B4-BE49-F238E27FC236}">
                      <a16:creationId xmlns:a16="http://schemas.microsoft.com/office/drawing/2014/main" id="{48BA84C7-25EC-46D1-94F6-F644652C08CA}"/>
                    </a:ext>
                  </a:extLst>
                </p:cNvPr>
                <p:cNvSpPr/>
                <p:nvPr/>
              </p:nvSpPr>
              <p:spPr>
                <a:xfrm>
                  <a:off x="2610980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15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170" name="object 55">
                  <a:extLst>
                    <a:ext uri="{FF2B5EF4-FFF2-40B4-BE49-F238E27FC236}">
                      <a16:creationId xmlns:a16="http://schemas.microsoft.com/office/drawing/2014/main" id="{553F58AB-B277-4490-B2EB-6E837088A5CD}"/>
                    </a:ext>
                  </a:extLst>
                </p:cNvPr>
                <p:cNvSpPr/>
                <p:nvPr/>
              </p:nvSpPr>
              <p:spPr>
                <a:xfrm>
                  <a:off x="2107425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14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171" name="object 56">
                  <a:extLst>
                    <a:ext uri="{FF2B5EF4-FFF2-40B4-BE49-F238E27FC236}">
                      <a16:creationId xmlns:a16="http://schemas.microsoft.com/office/drawing/2014/main" id="{A6DBBB09-03A4-4A2D-AD57-D41F5E2B151E}"/>
                    </a:ext>
                  </a:extLst>
                </p:cNvPr>
                <p:cNvSpPr/>
                <p:nvPr/>
              </p:nvSpPr>
              <p:spPr>
                <a:xfrm>
                  <a:off x="1603870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13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172" name="object 127">
                  <a:extLst>
                    <a:ext uri="{FF2B5EF4-FFF2-40B4-BE49-F238E27FC236}">
                      <a16:creationId xmlns:a16="http://schemas.microsoft.com/office/drawing/2014/main" id="{99A2D208-94A4-429F-AD03-E598D7789784}"/>
                    </a:ext>
                  </a:extLst>
                </p:cNvPr>
                <p:cNvSpPr/>
                <p:nvPr/>
              </p:nvSpPr>
              <p:spPr>
                <a:xfrm>
                  <a:off x="3616960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5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17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2A20031E-DDC0-4CAD-B356-BEA83A8724E1}"/>
                  </a:ext>
                </a:extLst>
              </p:cNvPr>
              <p:cNvGrpSpPr/>
              <p:nvPr/>
            </p:nvGrpSpPr>
            <p:grpSpPr>
              <a:xfrm>
                <a:off x="1600200" y="2502535"/>
                <a:ext cx="3366770" cy="316865"/>
                <a:chOff x="1603870" y="1773873"/>
                <a:chExt cx="3366770" cy="316865"/>
              </a:xfrm>
            </p:grpSpPr>
            <p:sp>
              <p:nvSpPr>
                <p:cNvPr id="174" name="object 50">
                  <a:extLst>
                    <a:ext uri="{FF2B5EF4-FFF2-40B4-BE49-F238E27FC236}">
                      <a16:creationId xmlns:a16="http://schemas.microsoft.com/office/drawing/2014/main" id="{CD0F4EA8-EEBF-4E41-A0F2-5A1B7E014292}"/>
                    </a:ext>
                  </a:extLst>
                </p:cNvPr>
                <p:cNvSpPr/>
                <p:nvPr/>
              </p:nvSpPr>
              <p:spPr>
                <a:xfrm>
                  <a:off x="4625200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solidFill>
                        <a:schemeClr val="bg1"/>
                      </a:solidFill>
                      <a:latin typeface="Bogle" panose="020B0503020203060203" pitchFamily="34" charset="0"/>
                    </a:rPr>
                    <a:t>26</a:t>
                  </a:r>
                  <a:endParaRPr sz="2000" b="1" dirty="0">
                    <a:solidFill>
                      <a:schemeClr val="bg1"/>
                    </a:solidFill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175" name="object 51">
                  <a:extLst>
                    <a:ext uri="{FF2B5EF4-FFF2-40B4-BE49-F238E27FC236}">
                      <a16:creationId xmlns:a16="http://schemas.microsoft.com/office/drawing/2014/main" id="{43D14F3A-5359-457D-819C-C1A8BE9B5E45}"/>
                    </a:ext>
                  </a:extLst>
                </p:cNvPr>
                <p:cNvSpPr/>
                <p:nvPr/>
              </p:nvSpPr>
              <p:spPr>
                <a:xfrm>
                  <a:off x="4121645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25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176" name="object 53">
                  <a:extLst>
                    <a:ext uri="{FF2B5EF4-FFF2-40B4-BE49-F238E27FC236}">
                      <a16:creationId xmlns:a16="http://schemas.microsoft.com/office/drawing/2014/main" id="{3C2BA60D-C9A7-4557-8FEA-EFB6ECF8F6B9}"/>
                    </a:ext>
                  </a:extLst>
                </p:cNvPr>
                <p:cNvSpPr/>
                <p:nvPr/>
              </p:nvSpPr>
              <p:spPr>
                <a:xfrm>
                  <a:off x="3114535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23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177" name="object 54">
                  <a:extLst>
                    <a:ext uri="{FF2B5EF4-FFF2-40B4-BE49-F238E27FC236}">
                      <a16:creationId xmlns:a16="http://schemas.microsoft.com/office/drawing/2014/main" id="{5FDFF51F-2B76-48EB-8B00-B09B0EF2DE6E}"/>
                    </a:ext>
                  </a:extLst>
                </p:cNvPr>
                <p:cNvSpPr/>
                <p:nvPr/>
              </p:nvSpPr>
              <p:spPr>
                <a:xfrm>
                  <a:off x="2610980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22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178" name="object 55">
                  <a:extLst>
                    <a:ext uri="{FF2B5EF4-FFF2-40B4-BE49-F238E27FC236}">
                      <a16:creationId xmlns:a16="http://schemas.microsoft.com/office/drawing/2014/main" id="{8206DCF9-E6B7-4AB8-A827-1C4B55D6B05A}"/>
                    </a:ext>
                  </a:extLst>
                </p:cNvPr>
                <p:cNvSpPr/>
                <p:nvPr/>
              </p:nvSpPr>
              <p:spPr>
                <a:xfrm>
                  <a:off x="2107425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21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179" name="object 56">
                  <a:extLst>
                    <a:ext uri="{FF2B5EF4-FFF2-40B4-BE49-F238E27FC236}">
                      <a16:creationId xmlns:a16="http://schemas.microsoft.com/office/drawing/2014/main" id="{41EC9B2F-5A36-4B00-8FD4-5C5A6A88158C}"/>
                    </a:ext>
                  </a:extLst>
                </p:cNvPr>
                <p:cNvSpPr/>
                <p:nvPr/>
              </p:nvSpPr>
              <p:spPr>
                <a:xfrm>
                  <a:off x="1603870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20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180" name="object 127">
                  <a:extLst>
                    <a:ext uri="{FF2B5EF4-FFF2-40B4-BE49-F238E27FC236}">
                      <a16:creationId xmlns:a16="http://schemas.microsoft.com/office/drawing/2014/main" id="{22BE4F9D-03CC-4B30-98DE-F6D4AECF0CE3}"/>
                    </a:ext>
                  </a:extLst>
                </p:cNvPr>
                <p:cNvSpPr/>
                <p:nvPr/>
              </p:nvSpPr>
              <p:spPr>
                <a:xfrm>
                  <a:off x="3616960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5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solidFill>
                        <a:schemeClr val="bg1"/>
                      </a:solidFill>
                      <a:latin typeface="Bogle" panose="020B0503020203060203" pitchFamily="34" charset="0"/>
                    </a:rPr>
                    <a:t>24</a:t>
                  </a:r>
                  <a:endParaRPr sz="2000" b="1" dirty="0">
                    <a:solidFill>
                      <a:schemeClr val="bg1"/>
                    </a:solidFill>
                    <a:latin typeface="Bogle" panose="020B0503020203060203" pitchFamily="34" charset="0"/>
                  </a:endParaRPr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71A78504-A4DB-4E06-97FC-A511502FF0CB}"/>
                  </a:ext>
                </a:extLst>
              </p:cNvPr>
              <p:cNvGrpSpPr/>
              <p:nvPr/>
            </p:nvGrpSpPr>
            <p:grpSpPr>
              <a:xfrm>
                <a:off x="1600200" y="2959735"/>
                <a:ext cx="848995" cy="316865"/>
                <a:chOff x="1603870" y="1773873"/>
                <a:chExt cx="848995" cy="316865"/>
              </a:xfrm>
            </p:grpSpPr>
            <p:sp>
              <p:nvSpPr>
                <p:cNvPr id="186" name="object 55">
                  <a:extLst>
                    <a:ext uri="{FF2B5EF4-FFF2-40B4-BE49-F238E27FC236}">
                      <a16:creationId xmlns:a16="http://schemas.microsoft.com/office/drawing/2014/main" id="{73CAC1C4-5264-404A-9762-50F8C3CD04FD}"/>
                    </a:ext>
                  </a:extLst>
                </p:cNvPr>
                <p:cNvSpPr/>
                <p:nvPr/>
              </p:nvSpPr>
              <p:spPr>
                <a:xfrm>
                  <a:off x="2107425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28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188" name="object 56">
                  <a:extLst>
                    <a:ext uri="{FF2B5EF4-FFF2-40B4-BE49-F238E27FC236}">
                      <a16:creationId xmlns:a16="http://schemas.microsoft.com/office/drawing/2014/main" id="{438CD88C-207E-4939-9EC3-AB3E33D03B3F}"/>
                    </a:ext>
                  </a:extLst>
                </p:cNvPr>
                <p:cNvSpPr/>
                <p:nvPr/>
              </p:nvSpPr>
              <p:spPr>
                <a:xfrm>
                  <a:off x="1603870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solidFill>
                        <a:schemeClr val="bg1"/>
                      </a:solidFill>
                      <a:latin typeface="Bogle" panose="020B0503020203060203" pitchFamily="34" charset="0"/>
                    </a:rPr>
                    <a:t>27</a:t>
                  </a:r>
                  <a:endParaRPr sz="2000" b="1" dirty="0">
                    <a:solidFill>
                      <a:schemeClr val="bg1"/>
                    </a:solidFill>
                    <a:latin typeface="Bogle" panose="020B0503020203060203" pitchFamily="34" charset="0"/>
                  </a:endParaRPr>
                </a:p>
              </p:txBody>
            </p:sp>
          </p:grpSp>
        </p:grpSp>
      </p:grpSp>
      <p:sp>
        <p:nvSpPr>
          <p:cNvPr id="2" name="object 2"/>
          <p:cNvSpPr txBox="1"/>
          <p:nvPr/>
        </p:nvSpPr>
        <p:spPr>
          <a:xfrm>
            <a:off x="161960" y="1"/>
            <a:ext cx="754053" cy="9253824"/>
          </a:xfrm>
          <a:prstGeom prst="rect">
            <a:avLst/>
          </a:prstGeom>
        </p:spPr>
        <p:txBody>
          <a:bodyPr vert="vert270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  <a:tabLst>
                <a:tab pos="2304415" algn="l"/>
                <a:tab pos="7417434" algn="l"/>
              </a:tabLst>
            </a:pPr>
            <a:r>
              <a:rPr lang="en-US" sz="4900" b="1" dirty="0">
                <a:solidFill>
                  <a:srgbClr val="FFFFFF"/>
                </a:solidFill>
                <a:latin typeface="Bogle"/>
                <a:cs typeface="Bogle"/>
              </a:rPr>
              <a:t>Fourth </a:t>
            </a:r>
            <a:r>
              <a:rPr sz="4900" b="1" spc="-45" dirty="0">
                <a:solidFill>
                  <a:srgbClr val="FFFFFF"/>
                </a:solidFill>
                <a:latin typeface="Bogle"/>
                <a:cs typeface="Bogle"/>
              </a:rPr>
              <a:t>Q</a:t>
            </a:r>
            <a:r>
              <a:rPr sz="4900" b="1" dirty="0">
                <a:solidFill>
                  <a:srgbClr val="FFFFFF"/>
                </a:solidFill>
                <a:latin typeface="Bogle"/>
                <a:cs typeface="Bogle"/>
              </a:rPr>
              <a:t>uarter</a:t>
            </a:r>
            <a:r>
              <a:rPr sz="4900" b="1" spc="-105" dirty="0">
                <a:solidFill>
                  <a:srgbClr val="FFFFFF"/>
                </a:solidFill>
                <a:latin typeface="Bogle"/>
                <a:cs typeface="Bogle"/>
              </a:rPr>
              <a:t> </a:t>
            </a:r>
            <a:r>
              <a:rPr sz="4900" b="1" spc="-180" dirty="0">
                <a:solidFill>
                  <a:srgbClr val="FFFFFF"/>
                </a:solidFill>
                <a:latin typeface="Bogle"/>
                <a:cs typeface="Bogle"/>
              </a:rPr>
              <a:t>K</a:t>
            </a:r>
            <a:r>
              <a:rPr sz="4900" b="1" spc="-35" dirty="0">
                <a:solidFill>
                  <a:srgbClr val="FFFFFF"/>
                </a:solidFill>
                <a:latin typeface="Bogle"/>
                <a:cs typeface="Bogle"/>
              </a:rPr>
              <a:t>e</a:t>
            </a:r>
            <a:r>
              <a:rPr sz="4900" b="1" dirty="0">
                <a:solidFill>
                  <a:srgbClr val="FFFFFF"/>
                </a:solidFill>
                <a:latin typeface="Bogle"/>
                <a:cs typeface="Bogle"/>
              </a:rPr>
              <a:t>y</a:t>
            </a:r>
            <a:r>
              <a:rPr sz="4900" b="1" spc="-114" dirty="0">
                <a:solidFill>
                  <a:srgbClr val="FFFFFF"/>
                </a:solidFill>
                <a:latin typeface="Bogle"/>
                <a:cs typeface="Bogle"/>
              </a:rPr>
              <a:t> </a:t>
            </a:r>
            <a:r>
              <a:rPr sz="4900" b="1" spc="-130" dirty="0">
                <a:solidFill>
                  <a:srgbClr val="FFFFFF"/>
                </a:solidFill>
                <a:latin typeface="Bogle"/>
                <a:cs typeface="Bogle"/>
              </a:rPr>
              <a:t>E</a:t>
            </a:r>
            <a:r>
              <a:rPr sz="4900" b="1" spc="-70" dirty="0">
                <a:solidFill>
                  <a:srgbClr val="FFFFFF"/>
                </a:solidFill>
                <a:latin typeface="Bogle"/>
                <a:cs typeface="Bogle"/>
              </a:rPr>
              <a:t>v</a:t>
            </a:r>
            <a:r>
              <a:rPr sz="4900" b="1" dirty="0">
                <a:solidFill>
                  <a:srgbClr val="FFFFFF"/>
                </a:solidFill>
                <a:latin typeface="Bogle"/>
                <a:cs typeface="Bogle"/>
              </a:rPr>
              <a:t>e</a:t>
            </a:r>
            <a:r>
              <a:rPr sz="4900" b="1" spc="-20" dirty="0">
                <a:solidFill>
                  <a:srgbClr val="FFFFFF"/>
                </a:solidFill>
                <a:latin typeface="Bogle"/>
                <a:cs typeface="Bogle"/>
              </a:rPr>
              <a:t>n</a:t>
            </a:r>
            <a:r>
              <a:rPr sz="4900" b="1" dirty="0">
                <a:solidFill>
                  <a:srgbClr val="FFFFFF"/>
                </a:solidFill>
                <a:latin typeface="Bogle"/>
                <a:cs typeface="Bogle"/>
              </a:rPr>
              <a:t>t</a:t>
            </a:r>
            <a:r>
              <a:rPr lang="en-US" sz="4900" b="1" dirty="0">
                <a:solidFill>
                  <a:srgbClr val="FFFFFF"/>
                </a:solidFill>
                <a:latin typeface="Bogle"/>
                <a:cs typeface="Bogle"/>
              </a:rPr>
              <a:t> </a:t>
            </a:r>
            <a:r>
              <a:rPr sz="4900" b="1" spc="-65" dirty="0">
                <a:solidFill>
                  <a:srgbClr val="FFFFFF"/>
                </a:solidFill>
                <a:latin typeface="Bogle"/>
                <a:cs typeface="Bogle"/>
              </a:rPr>
              <a:t>D</a:t>
            </a:r>
            <a:r>
              <a:rPr sz="4900" b="1" spc="-50" dirty="0">
                <a:solidFill>
                  <a:srgbClr val="FFFFFF"/>
                </a:solidFill>
                <a:latin typeface="Bogle"/>
                <a:cs typeface="Bogle"/>
              </a:rPr>
              <a:t>a</a:t>
            </a:r>
            <a:r>
              <a:rPr lang="en-US" sz="4900" b="1" spc="-50" dirty="0">
                <a:solidFill>
                  <a:srgbClr val="FFFFFF"/>
                </a:solidFill>
                <a:latin typeface="Bogle"/>
                <a:cs typeface="Bogle"/>
              </a:rPr>
              <a:t>tes</a:t>
            </a:r>
            <a:endParaRPr sz="4900" dirty="0">
              <a:latin typeface="Bogle"/>
              <a:cs typeface="Bogl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1479" y="9290305"/>
            <a:ext cx="435609" cy="488950"/>
            <a:chOff x="391479" y="9290305"/>
            <a:chExt cx="435609" cy="488950"/>
          </a:xfrm>
        </p:grpSpPr>
        <p:sp>
          <p:nvSpPr>
            <p:cNvPr id="4" name="object 4"/>
            <p:cNvSpPr/>
            <p:nvPr/>
          </p:nvSpPr>
          <p:spPr>
            <a:xfrm>
              <a:off x="575702" y="9290305"/>
              <a:ext cx="66801" cy="16455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4227" y="9392884"/>
              <a:ext cx="152488" cy="11483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1479" y="9392877"/>
              <a:ext cx="152490" cy="11484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5702" y="9614589"/>
              <a:ext cx="66801" cy="16450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1479" y="9561695"/>
              <a:ext cx="152490" cy="11483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4227" y="9561697"/>
              <a:ext cx="152488" cy="11483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414506" y="737087"/>
            <a:ext cx="151638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Bogle"/>
                <a:cs typeface="Bogle"/>
              </a:rPr>
              <a:t>Store </a:t>
            </a:r>
            <a:r>
              <a:rPr sz="1500" b="1" spc="-15" dirty="0">
                <a:latin typeface="Bogle"/>
                <a:cs typeface="Bogle"/>
              </a:rPr>
              <a:t>Event</a:t>
            </a:r>
            <a:r>
              <a:rPr sz="1500" b="1" spc="-70" dirty="0">
                <a:latin typeface="Bogle"/>
                <a:cs typeface="Bogle"/>
              </a:rPr>
              <a:t> </a:t>
            </a:r>
            <a:r>
              <a:rPr sz="1500" b="1" spc="-5" dirty="0">
                <a:latin typeface="Bogle"/>
                <a:cs typeface="Bogle"/>
              </a:rPr>
              <a:t>Dates</a:t>
            </a:r>
            <a:endParaRPr sz="1500" dirty="0">
              <a:latin typeface="Bogle"/>
              <a:cs typeface="Bogle"/>
            </a:endParaRPr>
          </a:p>
        </p:txBody>
      </p:sp>
      <p:sp>
        <p:nvSpPr>
          <p:cNvPr id="29" name="object 33">
            <a:extLst>
              <a:ext uri="{FF2B5EF4-FFF2-40B4-BE49-F238E27FC236}">
                <a16:creationId xmlns:a16="http://schemas.microsoft.com/office/drawing/2014/main" id="{2210B3A2-977E-4AC5-B67D-8178E30FA192}"/>
              </a:ext>
            </a:extLst>
          </p:cNvPr>
          <p:cNvSpPr/>
          <p:nvPr/>
        </p:nvSpPr>
        <p:spPr>
          <a:xfrm>
            <a:off x="1572752" y="3850605"/>
            <a:ext cx="3429635" cy="366395"/>
          </a:xfrm>
          <a:custGeom>
            <a:avLst/>
            <a:gdLst/>
            <a:ahLst/>
            <a:cxnLst/>
            <a:rect l="l" t="t" r="r" b="b"/>
            <a:pathLst>
              <a:path w="3429635" h="366395">
                <a:moveTo>
                  <a:pt x="3429228" y="0"/>
                </a:moveTo>
                <a:lnTo>
                  <a:pt x="0" y="0"/>
                </a:lnTo>
                <a:lnTo>
                  <a:pt x="0" y="366382"/>
                </a:lnTo>
                <a:lnTo>
                  <a:pt x="3429228" y="366382"/>
                </a:lnTo>
                <a:lnTo>
                  <a:pt x="3429228" y="0"/>
                </a:lnTo>
                <a:close/>
              </a:path>
            </a:pathLst>
          </a:custGeom>
          <a:solidFill>
            <a:srgbClr val="CFE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AA73D83-AADA-414C-8B37-19BA787AD8B8}"/>
              </a:ext>
            </a:extLst>
          </p:cNvPr>
          <p:cNvGrpSpPr/>
          <p:nvPr/>
        </p:nvGrpSpPr>
        <p:grpSpPr>
          <a:xfrm>
            <a:off x="1572752" y="3494886"/>
            <a:ext cx="3366770" cy="3025556"/>
            <a:chOff x="1600200" y="258222"/>
            <a:chExt cx="3366770" cy="3025556"/>
          </a:xfrm>
        </p:grpSpPr>
        <p:sp>
          <p:nvSpPr>
            <p:cNvPr id="194" name="object 46">
              <a:extLst>
                <a:ext uri="{FF2B5EF4-FFF2-40B4-BE49-F238E27FC236}">
                  <a16:creationId xmlns:a16="http://schemas.microsoft.com/office/drawing/2014/main" id="{D128AF99-BD42-45B3-A913-E0D285DCF6AD}"/>
                </a:ext>
              </a:extLst>
            </p:cNvPr>
            <p:cNvSpPr txBox="1"/>
            <p:nvPr/>
          </p:nvSpPr>
          <p:spPr>
            <a:xfrm>
              <a:off x="2356822" y="258222"/>
              <a:ext cx="1910378" cy="35137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spcBef>
                  <a:spcPts val="1800"/>
                </a:spcBef>
              </a:pPr>
              <a:r>
                <a:rPr lang="en-US" sz="2200" b="1" spc="260" dirty="0">
                  <a:latin typeface="Bogle"/>
                </a:rPr>
                <a:t>December</a:t>
              </a:r>
              <a:endParaRPr sz="2200" b="1" spc="260" dirty="0">
                <a:latin typeface="Bogle"/>
              </a:endParaRP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50039C5C-61C3-4ECF-9F64-9B95AA2FCD31}"/>
                </a:ext>
              </a:extLst>
            </p:cNvPr>
            <p:cNvGrpSpPr/>
            <p:nvPr/>
          </p:nvGrpSpPr>
          <p:grpSpPr>
            <a:xfrm>
              <a:off x="1600200" y="726885"/>
              <a:ext cx="3366770" cy="2556893"/>
              <a:chOff x="1600200" y="726885"/>
              <a:chExt cx="3366770" cy="2556893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A74AF53D-72AC-4EAD-98E7-D9A5D0357EF3}"/>
                  </a:ext>
                </a:extLst>
              </p:cNvPr>
              <p:cNvGrpSpPr/>
              <p:nvPr/>
            </p:nvGrpSpPr>
            <p:grpSpPr>
              <a:xfrm>
                <a:off x="1707960" y="726885"/>
                <a:ext cx="3168840" cy="187515"/>
                <a:chOff x="1707960" y="726885"/>
                <a:chExt cx="3168840" cy="187515"/>
              </a:xfrm>
            </p:grpSpPr>
            <p:sp>
              <p:nvSpPr>
                <p:cNvPr id="258" name="object 10">
                  <a:extLst>
                    <a:ext uri="{FF2B5EF4-FFF2-40B4-BE49-F238E27FC236}">
                      <a16:creationId xmlns:a16="http://schemas.microsoft.com/office/drawing/2014/main" id="{C77600F6-3AC8-4C0D-8C81-ADCCB2733238}"/>
                    </a:ext>
                  </a:extLst>
                </p:cNvPr>
                <p:cNvSpPr/>
                <p:nvPr/>
              </p:nvSpPr>
              <p:spPr>
                <a:xfrm>
                  <a:off x="4253443" y="726885"/>
                  <a:ext cx="123698" cy="182295"/>
                </a:xfrm>
                <a:prstGeom prst="rect">
                  <a:avLst/>
                </a:prstGeom>
                <a:blipFill>
                  <a:blip r:embed="rId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59" name="object 11">
                  <a:extLst>
                    <a:ext uri="{FF2B5EF4-FFF2-40B4-BE49-F238E27FC236}">
                      <a16:creationId xmlns:a16="http://schemas.microsoft.com/office/drawing/2014/main" id="{35B26D75-06BF-47AF-9F90-6ADE8162EC7B}"/>
                    </a:ext>
                  </a:extLst>
                </p:cNvPr>
                <p:cNvSpPr/>
                <p:nvPr/>
              </p:nvSpPr>
              <p:spPr>
                <a:xfrm>
                  <a:off x="4760900" y="726885"/>
                  <a:ext cx="115900" cy="182308"/>
                </a:xfrm>
                <a:prstGeom prst="rect">
                  <a:avLst/>
                </a:prstGeom>
                <a:blipFill>
                  <a:blip r:embed="rId3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260" name="object 12">
                  <a:extLst>
                    <a:ext uri="{FF2B5EF4-FFF2-40B4-BE49-F238E27FC236}">
                      <a16:creationId xmlns:a16="http://schemas.microsoft.com/office/drawing/2014/main" id="{EC0EB6C9-AE58-485D-A28D-0B4866220865}"/>
                    </a:ext>
                  </a:extLst>
                </p:cNvPr>
                <p:cNvSpPr/>
                <p:nvPr/>
              </p:nvSpPr>
              <p:spPr>
                <a:xfrm>
                  <a:off x="3233629" y="726885"/>
                  <a:ext cx="123710" cy="182295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61" name="object 13">
                  <a:extLst>
                    <a:ext uri="{FF2B5EF4-FFF2-40B4-BE49-F238E27FC236}">
                      <a16:creationId xmlns:a16="http://schemas.microsoft.com/office/drawing/2014/main" id="{03D35DA3-910E-40B7-B596-48340F84F74B}"/>
                    </a:ext>
                  </a:extLst>
                </p:cNvPr>
                <p:cNvSpPr/>
                <p:nvPr/>
              </p:nvSpPr>
              <p:spPr>
                <a:xfrm>
                  <a:off x="3701178" y="726885"/>
                  <a:ext cx="221119" cy="187515"/>
                </a:xfrm>
                <a:prstGeom prst="rect">
                  <a:avLst/>
                </a:prstGeom>
                <a:blipFill>
                  <a:blip r:embed="rId5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62" name="object 14">
                  <a:extLst>
                    <a:ext uri="{FF2B5EF4-FFF2-40B4-BE49-F238E27FC236}">
                      <a16:creationId xmlns:a16="http://schemas.microsoft.com/office/drawing/2014/main" id="{5744CC56-9EA9-40FF-BB4A-6C8C74770482}"/>
                    </a:ext>
                  </a:extLst>
                </p:cNvPr>
                <p:cNvSpPr/>
                <p:nvPr/>
              </p:nvSpPr>
              <p:spPr>
                <a:xfrm>
                  <a:off x="1707960" y="726885"/>
                  <a:ext cx="120852" cy="182295"/>
                </a:xfrm>
                <a:prstGeom prst="rect">
                  <a:avLst/>
                </a:prstGeom>
                <a:blipFill>
                  <a:blip r:embed="rId6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63" name="object 15">
                  <a:extLst>
                    <a:ext uri="{FF2B5EF4-FFF2-40B4-BE49-F238E27FC236}">
                      <a16:creationId xmlns:a16="http://schemas.microsoft.com/office/drawing/2014/main" id="{2A986C9A-2E79-4CEA-B871-C008F5F933BF}"/>
                    </a:ext>
                  </a:extLst>
                </p:cNvPr>
                <p:cNvSpPr/>
                <p:nvPr/>
              </p:nvSpPr>
              <p:spPr>
                <a:xfrm>
                  <a:off x="2702237" y="726885"/>
                  <a:ext cx="204965" cy="187515"/>
                </a:xfrm>
                <a:prstGeom prst="rect">
                  <a:avLst/>
                </a:prstGeom>
                <a:blipFill>
                  <a:blip r:embed="rId7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264" name="object 16">
                  <a:extLst>
                    <a:ext uri="{FF2B5EF4-FFF2-40B4-BE49-F238E27FC236}">
                      <a16:creationId xmlns:a16="http://schemas.microsoft.com/office/drawing/2014/main" id="{2A15CFEA-5BDA-403F-83FC-EF8C40D7D189}"/>
                    </a:ext>
                  </a:extLst>
                </p:cNvPr>
                <p:cNvSpPr/>
                <p:nvPr/>
              </p:nvSpPr>
              <p:spPr>
                <a:xfrm>
                  <a:off x="2241347" y="726885"/>
                  <a:ext cx="120853" cy="187515"/>
                </a:xfrm>
                <a:prstGeom prst="rect">
                  <a:avLst/>
                </a:prstGeom>
                <a:blipFill>
                  <a:blip r:embed="rId8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DBB39CA7-A18B-4620-BA74-C6560CD29C6E}"/>
                  </a:ext>
                </a:extLst>
              </p:cNvPr>
              <p:cNvGrpSpPr/>
              <p:nvPr/>
            </p:nvGrpSpPr>
            <p:grpSpPr>
              <a:xfrm>
                <a:off x="1600200" y="1592597"/>
                <a:ext cx="3366770" cy="316865"/>
                <a:chOff x="1603870" y="1773873"/>
                <a:chExt cx="3366770" cy="316865"/>
              </a:xfrm>
            </p:grpSpPr>
            <p:sp>
              <p:nvSpPr>
                <p:cNvPr id="251" name="object 50">
                  <a:extLst>
                    <a:ext uri="{FF2B5EF4-FFF2-40B4-BE49-F238E27FC236}">
                      <a16:creationId xmlns:a16="http://schemas.microsoft.com/office/drawing/2014/main" id="{486AB7A6-66BE-4C7E-91D2-A746C11DDE42}"/>
                    </a:ext>
                  </a:extLst>
                </p:cNvPr>
                <p:cNvSpPr/>
                <p:nvPr/>
              </p:nvSpPr>
              <p:spPr>
                <a:xfrm>
                  <a:off x="4625200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10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252" name="object 51">
                  <a:extLst>
                    <a:ext uri="{FF2B5EF4-FFF2-40B4-BE49-F238E27FC236}">
                      <a16:creationId xmlns:a16="http://schemas.microsoft.com/office/drawing/2014/main" id="{73620377-3515-4FB6-BF0C-6EEFA3F0C0BE}"/>
                    </a:ext>
                  </a:extLst>
                </p:cNvPr>
                <p:cNvSpPr/>
                <p:nvPr/>
              </p:nvSpPr>
              <p:spPr>
                <a:xfrm>
                  <a:off x="4121645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9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253" name="object 53">
                  <a:extLst>
                    <a:ext uri="{FF2B5EF4-FFF2-40B4-BE49-F238E27FC236}">
                      <a16:creationId xmlns:a16="http://schemas.microsoft.com/office/drawing/2014/main" id="{D899389D-CD63-45FB-9C3A-DDF52C11111B}"/>
                    </a:ext>
                  </a:extLst>
                </p:cNvPr>
                <p:cNvSpPr/>
                <p:nvPr/>
              </p:nvSpPr>
              <p:spPr>
                <a:xfrm>
                  <a:off x="3114535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7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254" name="object 54">
                  <a:extLst>
                    <a:ext uri="{FF2B5EF4-FFF2-40B4-BE49-F238E27FC236}">
                      <a16:creationId xmlns:a16="http://schemas.microsoft.com/office/drawing/2014/main" id="{19C85EEA-B9E7-4977-BB62-84A3BEE1DAB0}"/>
                    </a:ext>
                  </a:extLst>
                </p:cNvPr>
                <p:cNvSpPr/>
                <p:nvPr/>
              </p:nvSpPr>
              <p:spPr>
                <a:xfrm>
                  <a:off x="2610980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6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255" name="object 55">
                  <a:extLst>
                    <a:ext uri="{FF2B5EF4-FFF2-40B4-BE49-F238E27FC236}">
                      <a16:creationId xmlns:a16="http://schemas.microsoft.com/office/drawing/2014/main" id="{4E8789DC-D5E9-41C5-A9A6-60A53A2E9B2C}"/>
                    </a:ext>
                  </a:extLst>
                </p:cNvPr>
                <p:cNvSpPr/>
                <p:nvPr/>
              </p:nvSpPr>
              <p:spPr>
                <a:xfrm>
                  <a:off x="2107425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5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256" name="object 56">
                  <a:extLst>
                    <a:ext uri="{FF2B5EF4-FFF2-40B4-BE49-F238E27FC236}">
                      <a16:creationId xmlns:a16="http://schemas.microsoft.com/office/drawing/2014/main" id="{6E43735B-4E61-4BA8-B159-22F062A9733B}"/>
                    </a:ext>
                  </a:extLst>
                </p:cNvPr>
                <p:cNvSpPr/>
                <p:nvPr/>
              </p:nvSpPr>
              <p:spPr>
                <a:xfrm>
                  <a:off x="1603870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4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257" name="object 127">
                  <a:extLst>
                    <a:ext uri="{FF2B5EF4-FFF2-40B4-BE49-F238E27FC236}">
                      <a16:creationId xmlns:a16="http://schemas.microsoft.com/office/drawing/2014/main" id="{182182E3-41A2-4314-BE20-8044CBE137CF}"/>
                    </a:ext>
                  </a:extLst>
                </p:cNvPr>
                <p:cNvSpPr/>
                <p:nvPr/>
              </p:nvSpPr>
              <p:spPr>
                <a:xfrm>
                  <a:off x="3616960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5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8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FAB57B4F-F89B-4342-8015-9BC4EEEE016F}"/>
                  </a:ext>
                </a:extLst>
              </p:cNvPr>
              <p:cNvGrpSpPr/>
              <p:nvPr/>
            </p:nvGrpSpPr>
            <p:grpSpPr>
              <a:xfrm>
                <a:off x="3597910" y="1136615"/>
                <a:ext cx="895555" cy="2147163"/>
                <a:chOff x="3601580" y="1773873"/>
                <a:chExt cx="895555" cy="2147163"/>
              </a:xfrm>
            </p:grpSpPr>
            <p:sp>
              <p:nvSpPr>
                <p:cNvPr id="244" name="object 50">
                  <a:extLst>
                    <a:ext uri="{FF2B5EF4-FFF2-40B4-BE49-F238E27FC236}">
                      <a16:creationId xmlns:a16="http://schemas.microsoft.com/office/drawing/2014/main" id="{83525EA8-DAA5-425F-A264-B21ACBB23122}"/>
                    </a:ext>
                  </a:extLst>
                </p:cNvPr>
                <p:cNvSpPr/>
                <p:nvPr/>
              </p:nvSpPr>
              <p:spPr>
                <a:xfrm>
                  <a:off x="4105135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2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245" name="object 51">
                  <a:extLst>
                    <a:ext uri="{FF2B5EF4-FFF2-40B4-BE49-F238E27FC236}">
                      <a16:creationId xmlns:a16="http://schemas.microsoft.com/office/drawing/2014/main" id="{F904918F-29DC-429B-A761-E76E681DBB79}"/>
                    </a:ext>
                  </a:extLst>
                </p:cNvPr>
                <p:cNvSpPr/>
                <p:nvPr/>
              </p:nvSpPr>
              <p:spPr>
                <a:xfrm>
                  <a:off x="3601580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1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250" name="object 127">
                  <a:extLst>
                    <a:ext uri="{FF2B5EF4-FFF2-40B4-BE49-F238E27FC236}">
                      <a16:creationId xmlns:a16="http://schemas.microsoft.com/office/drawing/2014/main" id="{7F64630C-4474-4A86-B9F9-C70BE15FFFBE}"/>
                    </a:ext>
                  </a:extLst>
                </p:cNvPr>
                <p:cNvSpPr/>
                <p:nvPr/>
              </p:nvSpPr>
              <p:spPr>
                <a:xfrm>
                  <a:off x="4151695" y="3604171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5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30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E850E1B5-4A70-4FFB-A97F-65A2EBE56BD5}"/>
                  </a:ext>
                </a:extLst>
              </p:cNvPr>
              <p:cNvGrpSpPr/>
              <p:nvPr/>
            </p:nvGrpSpPr>
            <p:grpSpPr>
              <a:xfrm>
                <a:off x="1600200" y="2045335"/>
                <a:ext cx="3366770" cy="316865"/>
                <a:chOff x="1603870" y="1773873"/>
                <a:chExt cx="3366770" cy="316865"/>
              </a:xfrm>
            </p:grpSpPr>
            <p:sp>
              <p:nvSpPr>
                <p:cNvPr id="237" name="object 50">
                  <a:extLst>
                    <a:ext uri="{FF2B5EF4-FFF2-40B4-BE49-F238E27FC236}">
                      <a16:creationId xmlns:a16="http://schemas.microsoft.com/office/drawing/2014/main" id="{0ED76522-8CF3-4DBF-89AC-45A11DB1519C}"/>
                    </a:ext>
                  </a:extLst>
                </p:cNvPr>
                <p:cNvSpPr/>
                <p:nvPr/>
              </p:nvSpPr>
              <p:spPr>
                <a:xfrm>
                  <a:off x="4625200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17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238" name="object 51">
                  <a:extLst>
                    <a:ext uri="{FF2B5EF4-FFF2-40B4-BE49-F238E27FC236}">
                      <a16:creationId xmlns:a16="http://schemas.microsoft.com/office/drawing/2014/main" id="{564BD73D-ACD1-414E-967F-DACB4B5DC3C1}"/>
                    </a:ext>
                  </a:extLst>
                </p:cNvPr>
                <p:cNvSpPr/>
                <p:nvPr/>
              </p:nvSpPr>
              <p:spPr>
                <a:xfrm>
                  <a:off x="4121645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16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239" name="object 53">
                  <a:extLst>
                    <a:ext uri="{FF2B5EF4-FFF2-40B4-BE49-F238E27FC236}">
                      <a16:creationId xmlns:a16="http://schemas.microsoft.com/office/drawing/2014/main" id="{76863F05-417F-408D-8D5D-9D8E4DC44C1C}"/>
                    </a:ext>
                  </a:extLst>
                </p:cNvPr>
                <p:cNvSpPr/>
                <p:nvPr/>
              </p:nvSpPr>
              <p:spPr>
                <a:xfrm>
                  <a:off x="3114535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14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240" name="object 54">
                  <a:extLst>
                    <a:ext uri="{FF2B5EF4-FFF2-40B4-BE49-F238E27FC236}">
                      <a16:creationId xmlns:a16="http://schemas.microsoft.com/office/drawing/2014/main" id="{711C51DC-B24C-4282-86CE-91913B515EF8}"/>
                    </a:ext>
                  </a:extLst>
                </p:cNvPr>
                <p:cNvSpPr/>
                <p:nvPr/>
              </p:nvSpPr>
              <p:spPr>
                <a:xfrm>
                  <a:off x="2610980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13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241" name="object 55">
                  <a:extLst>
                    <a:ext uri="{FF2B5EF4-FFF2-40B4-BE49-F238E27FC236}">
                      <a16:creationId xmlns:a16="http://schemas.microsoft.com/office/drawing/2014/main" id="{6D442207-A271-46B8-A942-95C9C8659EE8}"/>
                    </a:ext>
                  </a:extLst>
                </p:cNvPr>
                <p:cNvSpPr/>
                <p:nvPr/>
              </p:nvSpPr>
              <p:spPr>
                <a:xfrm>
                  <a:off x="2107425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12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242" name="object 56">
                  <a:extLst>
                    <a:ext uri="{FF2B5EF4-FFF2-40B4-BE49-F238E27FC236}">
                      <a16:creationId xmlns:a16="http://schemas.microsoft.com/office/drawing/2014/main" id="{DC1A06C8-CAC8-4BA9-9F0A-3309FFDB15F0}"/>
                    </a:ext>
                  </a:extLst>
                </p:cNvPr>
                <p:cNvSpPr/>
                <p:nvPr/>
              </p:nvSpPr>
              <p:spPr>
                <a:xfrm>
                  <a:off x="1603870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11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243" name="object 127">
                  <a:extLst>
                    <a:ext uri="{FF2B5EF4-FFF2-40B4-BE49-F238E27FC236}">
                      <a16:creationId xmlns:a16="http://schemas.microsoft.com/office/drawing/2014/main" id="{9FBB618E-20D4-42F4-906E-45A4BC3C4085}"/>
                    </a:ext>
                  </a:extLst>
                </p:cNvPr>
                <p:cNvSpPr/>
                <p:nvPr/>
              </p:nvSpPr>
              <p:spPr>
                <a:xfrm>
                  <a:off x="3616960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5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15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</p:grp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5FE78F5C-E7BB-4519-A4C6-B5AF4545176F}"/>
                  </a:ext>
                </a:extLst>
              </p:cNvPr>
              <p:cNvGrpSpPr/>
              <p:nvPr/>
            </p:nvGrpSpPr>
            <p:grpSpPr>
              <a:xfrm>
                <a:off x="1600200" y="2502535"/>
                <a:ext cx="3366770" cy="316865"/>
                <a:chOff x="1603870" y="1773873"/>
                <a:chExt cx="3366770" cy="316865"/>
              </a:xfrm>
            </p:grpSpPr>
            <p:sp>
              <p:nvSpPr>
                <p:cNvPr id="230" name="object 50">
                  <a:extLst>
                    <a:ext uri="{FF2B5EF4-FFF2-40B4-BE49-F238E27FC236}">
                      <a16:creationId xmlns:a16="http://schemas.microsoft.com/office/drawing/2014/main" id="{9B54CBDC-397F-46A4-B579-AF2C84AC43E1}"/>
                    </a:ext>
                  </a:extLst>
                </p:cNvPr>
                <p:cNvSpPr/>
                <p:nvPr/>
              </p:nvSpPr>
              <p:spPr>
                <a:xfrm>
                  <a:off x="4625200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solidFill>
                        <a:schemeClr val="bg1"/>
                      </a:solidFill>
                      <a:latin typeface="Bogle" panose="020B0503020203060203" pitchFamily="34" charset="0"/>
                    </a:rPr>
                    <a:t>24</a:t>
                  </a:r>
                  <a:endParaRPr sz="2000" b="1" dirty="0">
                    <a:solidFill>
                      <a:schemeClr val="bg1"/>
                    </a:solidFill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231" name="object 51">
                  <a:extLst>
                    <a:ext uri="{FF2B5EF4-FFF2-40B4-BE49-F238E27FC236}">
                      <a16:creationId xmlns:a16="http://schemas.microsoft.com/office/drawing/2014/main" id="{EFB44403-B6B4-47DE-8B5F-81F08513ABAA}"/>
                    </a:ext>
                  </a:extLst>
                </p:cNvPr>
                <p:cNvSpPr/>
                <p:nvPr/>
              </p:nvSpPr>
              <p:spPr>
                <a:xfrm>
                  <a:off x="4121645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solidFill>
                        <a:schemeClr val="bg1"/>
                      </a:solidFill>
                      <a:latin typeface="Bogle" panose="020B0503020203060203" pitchFamily="34" charset="0"/>
                    </a:rPr>
                    <a:t>23</a:t>
                  </a:r>
                  <a:endParaRPr sz="2000" b="1" dirty="0">
                    <a:solidFill>
                      <a:schemeClr val="bg1"/>
                    </a:solidFill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232" name="object 53">
                  <a:extLst>
                    <a:ext uri="{FF2B5EF4-FFF2-40B4-BE49-F238E27FC236}">
                      <a16:creationId xmlns:a16="http://schemas.microsoft.com/office/drawing/2014/main" id="{E0347938-147C-4E39-A793-29EA153091E5}"/>
                    </a:ext>
                  </a:extLst>
                </p:cNvPr>
                <p:cNvSpPr/>
                <p:nvPr/>
              </p:nvSpPr>
              <p:spPr>
                <a:xfrm>
                  <a:off x="3114535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21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233" name="object 54">
                  <a:extLst>
                    <a:ext uri="{FF2B5EF4-FFF2-40B4-BE49-F238E27FC236}">
                      <a16:creationId xmlns:a16="http://schemas.microsoft.com/office/drawing/2014/main" id="{F5605A31-0207-433A-BACD-B95831876875}"/>
                    </a:ext>
                  </a:extLst>
                </p:cNvPr>
                <p:cNvSpPr/>
                <p:nvPr/>
              </p:nvSpPr>
              <p:spPr>
                <a:xfrm>
                  <a:off x="2610980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20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234" name="object 55">
                  <a:extLst>
                    <a:ext uri="{FF2B5EF4-FFF2-40B4-BE49-F238E27FC236}">
                      <a16:creationId xmlns:a16="http://schemas.microsoft.com/office/drawing/2014/main" id="{F2E9B1AD-F8C5-4A09-8E2D-0C42907B7EAA}"/>
                    </a:ext>
                  </a:extLst>
                </p:cNvPr>
                <p:cNvSpPr/>
                <p:nvPr/>
              </p:nvSpPr>
              <p:spPr>
                <a:xfrm>
                  <a:off x="2107425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19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235" name="object 56">
                  <a:extLst>
                    <a:ext uri="{FF2B5EF4-FFF2-40B4-BE49-F238E27FC236}">
                      <a16:creationId xmlns:a16="http://schemas.microsoft.com/office/drawing/2014/main" id="{9313DE38-4C4C-4E5D-BA2B-0EA4990B65E8}"/>
                    </a:ext>
                  </a:extLst>
                </p:cNvPr>
                <p:cNvSpPr/>
                <p:nvPr/>
              </p:nvSpPr>
              <p:spPr>
                <a:xfrm>
                  <a:off x="1603870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18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236" name="object 127">
                  <a:extLst>
                    <a:ext uri="{FF2B5EF4-FFF2-40B4-BE49-F238E27FC236}">
                      <a16:creationId xmlns:a16="http://schemas.microsoft.com/office/drawing/2014/main" id="{E71B5D09-0032-48DE-A60D-943193012A28}"/>
                    </a:ext>
                  </a:extLst>
                </p:cNvPr>
                <p:cNvSpPr/>
                <p:nvPr/>
              </p:nvSpPr>
              <p:spPr>
                <a:xfrm>
                  <a:off x="3616960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5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22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3C524BC1-B93C-48CE-8BC1-38740249BB7A}"/>
                  </a:ext>
                </a:extLst>
              </p:cNvPr>
              <p:cNvGrpSpPr/>
              <p:nvPr/>
            </p:nvGrpSpPr>
            <p:grpSpPr>
              <a:xfrm>
                <a:off x="1600200" y="2959735"/>
                <a:ext cx="2358530" cy="316865"/>
                <a:chOff x="1603870" y="1773873"/>
                <a:chExt cx="2358530" cy="316865"/>
              </a:xfrm>
            </p:grpSpPr>
            <p:sp>
              <p:nvSpPr>
                <p:cNvPr id="223" name="object 53">
                  <a:extLst>
                    <a:ext uri="{FF2B5EF4-FFF2-40B4-BE49-F238E27FC236}">
                      <a16:creationId xmlns:a16="http://schemas.microsoft.com/office/drawing/2014/main" id="{40E6E28A-A382-403C-BE54-664100A31FAF}"/>
                    </a:ext>
                  </a:extLst>
                </p:cNvPr>
                <p:cNvSpPr/>
                <p:nvPr/>
              </p:nvSpPr>
              <p:spPr>
                <a:xfrm>
                  <a:off x="3114535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28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225" name="object 54">
                  <a:extLst>
                    <a:ext uri="{FF2B5EF4-FFF2-40B4-BE49-F238E27FC236}">
                      <a16:creationId xmlns:a16="http://schemas.microsoft.com/office/drawing/2014/main" id="{2654F04D-3958-4B99-8456-88EB710DAFAC}"/>
                    </a:ext>
                  </a:extLst>
                </p:cNvPr>
                <p:cNvSpPr/>
                <p:nvPr/>
              </p:nvSpPr>
              <p:spPr>
                <a:xfrm>
                  <a:off x="2610980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27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227" name="object 55">
                  <a:extLst>
                    <a:ext uri="{FF2B5EF4-FFF2-40B4-BE49-F238E27FC236}">
                      <a16:creationId xmlns:a16="http://schemas.microsoft.com/office/drawing/2014/main" id="{C35C32ED-DC72-4AB3-B19E-7BF01014AC28}"/>
                    </a:ext>
                  </a:extLst>
                </p:cNvPr>
                <p:cNvSpPr/>
                <p:nvPr/>
              </p:nvSpPr>
              <p:spPr>
                <a:xfrm>
                  <a:off x="2107425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solidFill>
                        <a:schemeClr val="bg1"/>
                      </a:solidFill>
                      <a:latin typeface="Bogle" panose="020B0503020203060203" pitchFamily="34" charset="0"/>
                    </a:rPr>
                    <a:t>26</a:t>
                  </a:r>
                  <a:endParaRPr sz="2000" b="1" dirty="0">
                    <a:solidFill>
                      <a:schemeClr val="bg1"/>
                    </a:solidFill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228" name="object 56">
                  <a:extLst>
                    <a:ext uri="{FF2B5EF4-FFF2-40B4-BE49-F238E27FC236}">
                      <a16:creationId xmlns:a16="http://schemas.microsoft.com/office/drawing/2014/main" id="{0BA6466E-C92D-4B4A-B627-A02F3FDEECB8}"/>
                    </a:ext>
                  </a:extLst>
                </p:cNvPr>
                <p:cNvSpPr/>
                <p:nvPr/>
              </p:nvSpPr>
              <p:spPr>
                <a:xfrm>
                  <a:off x="1603870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25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229" name="object 127">
                  <a:extLst>
                    <a:ext uri="{FF2B5EF4-FFF2-40B4-BE49-F238E27FC236}">
                      <a16:creationId xmlns:a16="http://schemas.microsoft.com/office/drawing/2014/main" id="{87869937-49F7-4217-ADEA-FF13E778100D}"/>
                    </a:ext>
                  </a:extLst>
                </p:cNvPr>
                <p:cNvSpPr/>
                <p:nvPr/>
              </p:nvSpPr>
              <p:spPr>
                <a:xfrm>
                  <a:off x="3616960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5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29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</p:grpSp>
        </p:grpSp>
      </p:grpSp>
      <p:sp>
        <p:nvSpPr>
          <p:cNvPr id="265" name="object 48">
            <a:extLst>
              <a:ext uri="{FF2B5EF4-FFF2-40B4-BE49-F238E27FC236}">
                <a16:creationId xmlns:a16="http://schemas.microsoft.com/office/drawing/2014/main" id="{FDDD2654-DC0A-4ACD-AEBC-AB4B7EEBDB64}"/>
              </a:ext>
            </a:extLst>
          </p:cNvPr>
          <p:cNvSpPr txBox="1"/>
          <p:nvPr/>
        </p:nvSpPr>
        <p:spPr>
          <a:xfrm>
            <a:off x="5414506" y="3890909"/>
            <a:ext cx="151638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Bogle"/>
                <a:cs typeface="Bogle"/>
              </a:rPr>
              <a:t>Store </a:t>
            </a:r>
            <a:r>
              <a:rPr sz="1500" b="1" spc="-15" dirty="0">
                <a:latin typeface="Bogle"/>
                <a:cs typeface="Bogle"/>
              </a:rPr>
              <a:t>Event</a:t>
            </a:r>
            <a:r>
              <a:rPr sz="1500" b="1" spc="-70" dirty="0">
                <a:latin typeface="Bogle"/>
                <a:cs typeface="Bogle"/>
              </a:rPr>
              <a:t> </a:t>
            </a:r>
            <a:r>
              <a:rPr sz="1500" b="1" spc="-5" dirty="0">
                <a:latin typeface="Bogle"/>
                <a:cs typeface="Bogle"/>
              </a:rPr>
              <a:t>Dates</a:t>
            </a:r>
            <a:endParaRPr sz="1500" dirty="0">
              <a:latin typeface="Bogle"/>
              <a:cs typeface="Bogle"/>
            </a:endParaRPr>
          </a:p>
        </p:txBody>
      </p:sp>
      <p:sp>
        <p:nvSpPr>
          <p:cNvPr id="317" name="object 48">
            <a:extLst>
              <a:ext uri="{FF2B5EF4-FFF2-40B4-BE49-F238E27FC236}">
                <a16:creationId xmlns:a16="http://schemas.microsoft.com/office/drawing/2014/main" id="{1A5E6996-E715-4E0C-842D-B9EAC0595FDE}"/>
              </a:ext>
            </a:extLst>
          </p:cNvPr>
          <p:cNvSpPr txBox="1"/>
          <p:nvPr/>
        </p:nvSpPr>
        <p:spPr>
          <a:xfrm>
            <a:off x="5414506" y="7015109"/>
            <a:ext cx="151638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Bogle"/>
                <a:cs typeface="Bogle"/>
              </a:rPr>
              <a:t>Store </a:t>
            </a:r>
            <a:r>
              <a:rPr sz="1500" b="1" spc="-15" dirty="0">
                <a:latin typeface="Bogle"/>
                <a:cs typeface="Bogle"/>
              </a:rPr>
              <a:t>Event</a:t>
            </a:r>
            <a:r>
              <a:rPr sz="1500" b="1" spc="-70" dirty="0">
                <a:latin typeface="Bogle"/>
                <a:cs typeface="Bogle"/>
              </a:rPr>
              <a:t> </a:t>
            </a:r>
            <a:r>
              <a:rPr sz="1500" b="1" spc="-5" dirty="0">
                <a:latin typeface="Bogle"/>
                <a:cs typeface="Bogle"/>
              </a:rPr>
              <a:t>Dates</a:t>
            </a:r>
            <a:endParaRPr sz="1500" dirty="0">
              <a:latin typeface="Bogle"/>
              <a:cs typeface="Bogle"/>
            </a:endParaRPr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EB05A64A-593F-48A1-AFA2-12E1C1EA5BFA}"/>
              </a:ext>
            </a:extLst>
          </p:cNvPr>
          <p:cNvGrpSpPr/>
          <p:nvPr/>
        </p:nvGrpSpPr>
        <p:grpSpPr>
          <a:xfrm>
            <a:off x="1603514" y="6582822"/>
            <a:ext cx="3366770" cy="3018378"/>
            <a:chOff x="1600200" y="258222"/>
            <a:chExt cx="3366770" cy="3018378"/>
          </a:xfrm>
        </p:grpSpPr>
        <p:sp>
          <p:nvSpPr>
            <p:cNvPr id="267" name="object 46">
              <a:extLst>
                <a:ext uri="{FF2B5EF4-FFF2-40B4-BE49-F238E27FC236}">
                  <a16:creationId xmlns:a16="http://schemas.microsoft.com/office/drawing/2014/main" id="{24CC57B5-57D5-45FC-833E-D2FC4780505D}"/>
                </a:ext>
              </a:extLst>
            </p:cNvPr>
            <p:cNvSpPr txBox="1"/>
            <p:nvPr/>
          </p:nvSpPr>
          <p:spPr>
            <a:xfrm>
              <a:off x="2356822" y="258222"/>
              <a:ext cx="1910378" cy="35137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spcBef>
                  <a:spcPts val="1800"/>
                </a:spcBef>
              </a:pPr>
              <a:r>
                <a:rPr lang="en-US" sz="2200" b="1" spc="260" dirty="0">
                  <a:latin typeface="Bogle"/>
                </a:rPr>
                <a:t>January</a:t>
              </a:r>
              <a:endParaRPr sz="2200" b="1" spc="260" dirty="0">
                <a:latin typeface="Bogle"/>
              </a:endParaRPr>
            </a:p>
          </p:txBody>
        </p: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A212C6C9-3308-407B-A151-4D817ED0B261}"/>
                </a:ext>
              </a:extLst>
            </p:cNvPr>
            <p:cNvGrpSpPr/>
            <p:nvPr/>
          </p:nvGrpSpPr>
          <p:grpSpPr>
            <a:xfrm>
              <a:off x="1600200" y="726885"/>
              <a:ext cx="3366770" cy="2549715"/>
              <a:chOff x="1600200" y="726885"/>
              <a:chExt cx="3366770" cy="2549715"/>
            </a:xfrm>
          </p:grpSpPr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4CAB2243-2B44-45D1-8E89-09BD48BB0438}"/>
                  </a:ext>
                </a:extLst>
              </p:cNvPr>
              <p:cNvGrpSpPr/>
              <p:nvPr/>
            </p:nvGrpSpPr>
            <p:grpSpPr>
              <a:xfrm>
                <a:off x="1707960" y="726885"/>
                <a:ext cx="3168840" cy="187515"/>
                <a:chOff x="1707960" y="726885"/>
                <a:chExt cx="3168840" cy="187515"/>
              </a:xfrm>
            </p:grpSpPr>
            <p:sp>
              <p:nvSpPr>
                <p:cNvPr id="310" name="object 10">
                  <a:extLst>
                    <a:ext uri="{FF2B5EF4-FFF2-40B4-BE49-F238E27FC236}">
                      <a16:creationId xmlns:a16="http://schemas.microsoft.com/office/drawing/2014/main" id="{AAD62C63-D9CB-4B44-B729-741EA181D428}"/>
                    </a:ext>
                  </a:extLst>
                </p:cNvPr>
                <p:cNvSpPr/>
                <p:nvPr/>
              </p:nvSpPr>
              <p:spPr>
                <a:xfrm>
                  <a:off x="4253443" y="726885"/>
                  <a:ext cx="123698" cy="182295"/>
                </a:xfrm>
                <a:prstGeom prst="rect">
                  <a:avLst/>
                </a:prstGeom>
                <a:blipFill>
                  <a:blip r:embed="rId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11" name="object 11">
                  <a:extLst>
                    <a:ext uri="{FF2B5EF4-FFF2-40B4-BE49-F238E27FC236}">
                      <a16:creationId xmlns:a16="http://schemas.microsoft.com/office/drawing/2014/main" id="{6202D313-33B5-4E15-996E-B656F8ED6778}"/>
                    </a:ext>
                  </a:extLst>
                </p:cNvPr>
                <p:cNvSpPr/>
                <p:nvPr/>
              </p:nvSpPr>
              <p:spPr>
                <a:xfrm>
                  <a:off x="4760900" y="726885"/>
                  <a:ext cx="115900" cy="182308"/>
                </a:xfrm>
                <a:prstGeom prst="rect">
                  <a:avLst/>
                </a:prstGeom>
                <a:blipFill>
                  <a:blip r:embed="rId3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312" name="object 12">
                  <a:extLst>
                    <a:ext uri="{FF2B5EF4-FFF2-40B4-BE49-F238E27FC236}">
                      <a16:creationId xmlns:a16="http://schemas.microsoft.com/office/drawing/2014/main" id="{F7420958-7F09-40BC-B9B7-07761C6ECEA1}"/>
                    </a:ext>
                  </a:extLst>
                </p:cNvPr>
                <p:cNvSpPr/>
                <p:nvPr/>
              </p:nvSpPr>
              <p:spPr>
                <a:xfrm>
                  <a:off x="3233629" y="726885"/>
                  <a:ext cx="123710" cy="182295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13" name="object 13">
                  <a:extLst>
                    <a:ext uri="{FF2B5EF4-FFF2-40B4-BE49-F238E27FC236}">
                      <a16:creationId xmlns:a16="http://schemas.microsoft.com/office/drawing/2014/main" id="{BE0C8D04-AEA2-4085-85EB-18AC7D6D6FF2}"/>
                    </a:ext>
                  </a:extLst>
                </p:cNvPr>
                <p:cNvSpPr/>
                <p:nvPr/>
              </p:nvSpPr>
              <p:spPr>
                <a:xfrm>
                  <a:off x="3701178" y="726885"/>
                  <a:ext cx="221119" cy="187515"/>
                </a:xfrm>
                <a:prstGeom prst="rect">
                  <a:avLst/>
                </a:prstGeom>
                <a:blipFill>
                  <a:blip r:embed="rId5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14" name="object 14">
                  <a:extLst>
                    <a:ext uri="{FF2B5EF4-FFF2-40B4-BE49-F238E27FC236}">
                      <a16:creationId xmlns:a16="http://schemas.microsoft.com/office/drawing/2014/main" id="{E03A1A0B-9911-48CF-BF42-EF3C6C23D187}"/>
                    </a:ext>
                  </a:extLst>
                </p:cNvPr>
                <p:cNvSpPr/>
                <p:nvPr/>
              </p:nvSpPr>
              <p:spPr>
                <a:xfrm>
                  <a:off x="1707960" y="726885"/>
                  <a:ext cx="120852" cy="182295"/>
                </a:xfrm>
                <a:prstGeom prst="rect">
                  <a:avLst/>
                </a:prstGeom>
                <a:blipFill>
                  <a:blip r:embed="rId6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15" name="object 15">
                  <a:extLst>
                    <a:ext uri="{FF2B5EF4-FFF2-40B4-BE49-F238E27FC236}">
                      <a16:creationId xmlns:a16="http://schemas.microsoft.com/office/drawing/2014/main" id="{529DC894-D3B2-406F-BC39-432005E18E43}"/>
                    </a:ext>
                  </a:extLst>
                </p:cNvPr>
                <p:cNvSpPr/>
                <p:nvPr/>
              </p:nvSpPr>
              <p:spPr>
                <a:xfrm>
                  <a:off x="2702237" y="726885"/>
                  <a:ext cx="204965" cy="187515"/>
                </a:xfrm>
                <a:prstGeom prst="rect">
                  <a:avLst/>
                </a:prstGeom>
                <a:blipFill>
                  <a:blip r:embed="rId7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316" name="object 16">
                  <a:extLst>
                    <a:ext uri="{FF2B5EF4-FFF2-40B4-BE49-F238E27FC236}">
                      <a16:creationId xmlns:a16="http://schemas.microsoft.com/office/drawing/2014/main" id="{B5EAC10C-4FE4-4E1A-A809-10B3C4E1B4FD}"/>
                    </a:ext>
                  </a:extLst>
                </p:cNvPr>
                <p:cNvSpPr/>
                <p:nvPr/>
              </p:nvSpPr>
              <p:spPr>
                <a:xfrm>
                  <a:off x="2241347" y="726885"/>
                  <a:ext cx="120853" cy="187515"/>
                </a:xfrm>
                <a:prstGeom prst="rect">
                  <a:avLst/>
                </a:prstGeom>
                <a:blipFill>
                  <a:blip r:embed="rId8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56DFDF1C-FEAE-4EF1-962A-D6DD929FCFD4}"/>
                  </a:ext>
                </a:extLst>
              </p:cNvPr>
              <p:cNvGrpSpPr/>
              <p:nvPr/>
            </p:nvGrpSpPr>
            <p:grpSpPr>
              <a:xfrm>
                <a:off x="1600200" y="1592597"/>
                <a:ext cx="3366770" cy="316865"/>
                <a:chOff x="1603870" y="1773873"/>
                <a:chExt cx="3366770" cy="316865"/>
              </a:xfrm>
            </p:grpSpPr>
            <p:sp>
              <p:nvSpPr>
                <p:cNvPr id="303" name="object 50">
                  <a:extLst>
                    <a:ext uri="{FF2B5EF4-FFF2-40B4-BE49-F238E27FC236}">
                      <a16:creationId xmlns:a16="http://schemas.microsoft.com/office/drawing/2014/main" id="{76E2ADE8-E983-4A7F-9DF3-FCB29892348E}"/>
                    </a:ext>
                  </a:extLst>
                </p:cNvPr>
                <p:cNvSpPr/>
                <p:nvPr/>
              </p:nvSpPr>
              <p:spPr>
                <a:xfrm>
                  <a:off x="4625200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14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304" name="object 51">
                  <a:extLst>
                    <a:ext uri="{FF2B5EF4-FFF2-40B4-BE49-F238E27FC236}">
                      <a16:creationId xmlns:a16="http://schemas.microsoft.com/office/drawing/2014/main" id="{BB57B2EB-0D00-454A-884A-6F9EB01004FB}"/>
                    </a:ext>
                  </a:extLst>
                </p:cNvPr>
                <p:cNvSpPr/>
                <p:nvPr/>
              </p:nvSpPr>
              <p:spPr>
                <a:xfrm>
                  <a:off x="4121645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13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305" name="object 53">
                  <a:extLst>
                    <a:ext uri="{FF2B5EF4-FFF2-40B4-BE49-F238E27FC236}">
                      <a16:creationId xmlns:a16="http://schemas.microsoft.com/office/drawing/2014/main" id="{FF44E2CD-1F5B-407B-A1AD-B14FC754BD14}"/>
                    </a:ext>
                  </a:extLst>
                </p:cNvPr>
                <p:cNvSpPr/>
                <p:nvPr/>
              </p:nvSpPr>
              <p:spPr>
                <a:xfrm>
                  <a:off x="3114535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11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306" name="object 54">
                  <a:extLst>
                    <a:ext uri="{FF2B5EF4-FFF2-40B4-BE49-F238E27FC236}">
                      <a16:creationId xmlns:a16="http://schemas.microsoft.com/office/drawing/2014/main" id="{1E059974-BB1D-4005-9123-84916C74E725}"/>
                    </a:ext>
                  </a:extLst>
                </p:cNvPr>
                <p:cNvSpPr/>
                <p:nvPr/>
              </p:nvSpPr>
              <p:spPr>
                <a:xfrm>
                  <a:off x="2610980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10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307" name="object 55">
                  <a:extLst>
                    <a:ext uri="{FF2B5EF4-FFF2-40B4-BE49-F238E27FC236}">
                      <a16:creationId xmlns:a16="http://schemas.microsoft.com/office/drawing/2014/main" id="{E185F2F4-1EF1-4BEF-8B4F-82CEFA377DC5}"/>
                    </a:ext>
                  </a:extLst>
                </p:cNvPr>
                <p:cNvSpPr/>
                <p:nvPr/>
              </p:nvSpPr>
              <p:spPr>
                <a:xfrm>
                  <a:off x="2107425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9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308" name="object 56">
                  <a:extLst>
                    <a:ext uri="{FF2B5EF4-FFF2-40B4-BE49-F238E27FC236}">
                      <a16:creationId xmlns:a16="http://schemas.microsoft.com/office/drawing/2014/main" id="{F37B88F2-B4FB-4D9C-9030-6EC2DD9E6B5A}"/>
                    </a:ext>
                  </a:extLst>
                </p:cNvPr>
                <p:cNvSpPr/>
                <p:nvPr/>
              </p:nvSpPr>
              <p:spPr>
                <a:xfrm>
                  <a:off x="1603870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8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309" name="object 127">
                  <a:extLst>
                    <a:ext uri="{FF2B5EF4-FFF2-40B4-BE49-F238E27FC236}">
                      <a16:creationId xmlns:a16="http://schemas.microsoft.com/office/drawing/2014/main" id="{90ECC365-AFB5-409B-96CB-1800AFF72389}"/>
                    </a:ext>
                  </a:extLst>
                </p:cNvPr>
                <p:cNvSpPr/>
                <p:nvPr/>
              </p:nvSpPr>
              <p:spPr>
                <a:xfrm>
                  <a:off x="3616960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5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12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</p:grpSp>
          <p:sp>
            <p:nvSpPr>
              <p:cNvPr id="296" name="object 50">
                <a:extLst>
                  <a:ext uri="{FF2B5EF4-FFF2-40B4-BE49-F238E27FC236}">
                    <a16:creationId xmlns:a16="http://schemas.microsoft.com/office/drawing/2014/main" id="{B940D09E-9303-4C93-9432-818D9CECC1B3}"/>
                  </a:ext>
                </a:extLst>
              </p:cNvPr>
              <p:cNvSpPr/>
              <p:nvPr/>
            </p:nvSpPr>
            <p:spPr>
              <a:xfrm>
                <a:off x="4621530" y="1136615"/>
                <a:ext cx="345440" cy="316865"/>
              </a:xfrm>
              <a:custGeom>
                <a:avLst/>
                <a:gdLst/>
                <a:ahLst/>
                <a:cxnLst/>
                <a:rect l="l" t="t" r="r" b="b"/>
                <a:pathLst>
                  <a:path w="345439" h="316864">
                    <a:moveTo>
                      <a:pt x="0" y="316483"/>
                    </a:moveTo>
                    <a:lnTo>
                      <a:pt x="344932" y="316483"/>
                    </a:lnTo>
                    <a:lnTo>
                      <a:pt x="344932" y="0"/>
                    </a:lnTo>
                    <a:lnTo>
                      <a:pt x="0" y="0"/>
                    </a:lnTo>
                    <a:lnTo>
                      <a:pt x="0" y="316483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pPr algn="ctr"/>
                <a:r>
                  <a:rPr lang="en-US" sz="2000" b="1" dirty="0">
                    <a:latin typeface="Bogle" panose="020B0503020203060203" pitchFamily="34" charset="0"/>
                  </a:rPr>
                  <a:t>7</a:t>
                </a:r>
                <a:endParaRPr sz="2000" b="1" dirty="0">
                  <a:latin typeface="Bogle" panose="020B0503020203060203" pitchFamily="34" charset="0"/>
                </a:endParaRPr>
              </a:p>
            </p:txBody>
          </p:sp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9A350D0A-B36E-4881-B6D3-DBA4B49935D1}"/>
                  </a:ext>
                </a:extLst>
              </p:cNvPr>
              <p:cNvGrpSpPr/>
              <p:nvPr/>
            </p:nvGrpSpPr>
            <p:grpSpPr>
              <a:xfrm>
                <a:off x="1600200" y="2045335"/>
                <a:ext cx="3366770" cy="316865"/>
                <a:chOff x="1603870" y="1773873"/>
                <a:chExt cx="3366770" cy="316865"/>
              </a:xfrm>
            </p:grpSpPr>
            <p:sp>
              <p:nvSpPr>
                <p:cNvPr id="289" name="object 50">
                  <a:extLst>
                    <a:ext uri="{FF2B5EF4-FFF2-40B4-BE49-F238E27FC236}">
                      <a16:creationId xmlns:a16="http://schemas.microsoft.com/office/drawing/2014/main" id="{928838F6-CF37-4FCF-BDD2-E7A9B74CFFA5}"/>
                    </a:ext>
                  </a:extLst>
                </p:cNvPr>
                <p:cNvSpPr/>
                <p:nvPr/>
              </p:nvSpPr>
              <p:spPr>
                <a:xfrm>
                  <a:off x="4625200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21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290" name="object 51">
                  <a:extLst>
                    <a:ext uri="{FF2B5EF4-FFF2-40B4-BE49-F238E27FC236}">
                      <a16:creationId xmlns:a16="http://schemas.microsoft.com/office/drawing/2014/main" id="{B061914A-3173-429E-BE7D-930620F7DAF5}"/>
                    </a:ext>
                  </a:extLst>
                </p:cNvPr>
                <p:cNvSpPr/>
                <p:nvPr/>
              </p:nvSpPr>
              <p:spPr>
                <a:xfrm>
                  <a:off x="4121645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20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291" name="object 53">
                  <a:extLst>
                    <a:ext uri="{FF2B5EF4-FFF2-40B4-BE49-F238E27FC236}">
                      <a16:creationId xmlns:a16="http://schemas.microsoft.com/office/drawing/2014/main" id="{A4C2E6E2-1415-4707-A0D6-02B3EC05FCBC}"/>
                    </a:ext>
                  </a:extLst>
                </p:cNvPr>
                <p:cNvSpPr/>
                <p:nvPr/>
              </p:nvSpPr>
              <p:spPr>
                <a:xfrm>
                  <a:off x="3114535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18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292" name="object 54">
                  <a:extLst>
                    <a:ext uri="{FF2B5EF4-FFF2-40B4-BE49-F238E27FC236}">
                      <a16:creationId xmlns:a16="http://schemas.microsoft.com/office/drawing/2014/main" id="{D19C63CC-60DF-4390-84A3-8C710E482169}"/>
                    </a:ext>
                  </a:extLst>
                </p:cNvPr>
                <p:cNvSpPr/>
                <p:nvPr/>
              </p:nvSpPr>
              <p:spPr>
                <a:xfrm>
                  <a:off x="2610980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17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293" name="object 55">
                  <a:extLst>
                    <a:ext uri="{FF2B5EF4-FFF2-40B4-BE49-F238E27FC236}">
                      <a16:creationId xmlns:a16="http://schemas.microsoft.com/office/drawing/2014/main" id="{A6B33A98-0045-4516-B717-5D25C3E0923F}"/>
                    </a:ext>
                  </a:extLst>
                </p:cNvPr>
                <p:cNvSpPr/>
                <p:nvPr/>
              </p:nvSpPr>
              <p:spPr>
                <a:xfrm>
                  <a:off x="2107425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16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294" name="object 56">
                  <a:extLst>
                    <a:ext uri="{FF2B5EF4-FFF2-40B4-BE49-F238E27FC236}">
                      <a16:creationId xmlns:a16="http://schemas.microsoft.com/office/drawing/2014/main" id="{FEC77C43-8EAC-4417-8A4F-298701AFF766}"/>
                    </a:ext>
                  </a:extLst>
                </p:cNvPr>
                <p:cNvSpPr/>
                <p:nvPr/>
              </p:nvSpPr>
              <p:spPr>
                <a:xfrm>
                  <a:off x="1603870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15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295" name="object 127">
                  <a:extLst>
                    <a:ext uri="{FF2B5EF4-FFF2-40B4-BE49-F238E27FC236}">
                      <a16:creationId xmlns:a16="http://schemas.microsoft.com/office/drawing/2014/main" id="{DFA31BAC-22D6-4B06-A5DA-0AF3DC0F0D9B}"/>
                    </a:ext>
                  </a:extLst>
                </p:cNvPr>
                <p:cNvSpPr/>
                <p:nvPr/>
              </p:nvSpPr>
              <p:spPr>
                <a:xfrm>
                  <a:off x="3616960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5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19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</p:grp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EA68660D-8139-43F3-B524-1705FD14F382}"/>
                  </a:ext>
                </a:extLst>
              </p:cNvPr>
              <p:cNvGrpSpPr/>
              <p:nvPr/>
            </p:nvGrpSpPr>
            <p:grpSpPr>
              <a:xfrm>
                <a:off x="1600200" y="2502535"/>
                <a:ext cx="3366770" cy="316865"/>
                <a:chOff x="1603870" y="1773873"/>
                <a:chExt cx="3366770" cy="316865"/>
              </a:xfrm>
            </p:grpSpPr>
            <p:sp>
              <p:nvSpPr>
                <p:cNvPr id="282" name="object 50">
                  <a:extLst>
                    <a:ext uri="{FF2B5EF4-FFF2-40B4-BE49-F238E27FC236}">
                      <a16:creationId xmlns:a16="http://schemas.microsoft.com/office/drawing/2014/main" id="{1F3DE8CF-0020-4C4C-A3B3-1011F8354C0C}"/>
                    </a:ext>
                  </a:extLst>
                </p:cNvPr>
                <p:cNvSpPr/>
                <p:nvPr/>
              </p:nvSpPr>
              <p:spPr>
                <a:xfrm>
                  <a:off x="4625200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28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283" name="object 51">
                  <a:extLst>
                    <a:ext uri="{FF2B5EF4-FFF2-40B4-BE49-F238E27FC236}">
                      <a16:creationId xmlns:a16="http://schemas.microsoft.com/office/drawing/2014/main" id="{283CC645-1A13-41C0-958F-984B38C9A3D5}"/>
                    </a:ext>
                  </a:extLst>
                </p:cNvPr>
                <p:cNvSpPr/>
                <p:nvPr/>
              </p:nvSpPr>
              <p:spPr>
                <a:xfrm>
                  <a:off x="4121645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27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284" name="object 53">
                  <a:extLst>
                    <a:ext uri="{FF2B5EF4-FFF2-40B4-BE49-F238E27FC236}">
                      <a16:creationId xmlns:a16="http://schemas.microsoft.com/office/drawing/2014/main" id="{27716C47-0E36-4298-AF42-F5A66106E3C1}"/>
                    </a:ext>
                  </a:extLst>
                </p:cNvPr>
                <p:cNvSpPr/>
                <p:nvPr/>
              </p:nvSpPr>
              <p:spPr>
                <a:xfrm>
                  <a:off x="3114535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25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285" name="object 54">
                  <a:extLst>
                    <a:ext uri="{FF2B5EF4-FFF2-40B4-BE49-F238E27FC236}">
                      <a16:creationId xmlns:a16="http://schemas.microsoft.com/office/drawing/2014/main" id="{ED841F3E-110D-492C-A306-726B0189BF97}"/>
                    </a:ext>
                  </a:extLst>
                </p:cNvPr>
                <p:cNvSpPr/>
                <p:nvPr/>
              </p:nvSpPr>
              <p:spPr>
                <a:xfrm>
                  <a:off x="2610980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24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286" name="object 55">
                  <a:extLst>
                    <a:ext uri="{FF2B5EF4-FFF2-40B4-BE49-F238E27FC236}">
                      <a16:creationId xmlns:a16="http://schemas.microsoft.com/office/drawing/2014/main" id="{881B2C07-1922-499D-8D29-9AC6BDE9F404}"/>
                    </a:ext>
                  </a:extLst>
                </p:cNvPr>
                <p:cNvSpPr/>
                <p:nvPr/>
              </p:nvSpPr>
              <p:spPr>
                <a:xfrm>
                  <a:off x="2107425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23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287" name="object 56">
                  <a:extLst>
                    <a:ext uri="{FF2B5EF4-FFF2-40B4-BE49-F238E27FC236}">
                      <a16:creationId xmlns:a16="http://schemas.microsoft.com/office/drawing/2014/main" id="{85890E80-F08B-4324-8BC5-0B50A2F6A2F9}"/>
                    </a:ext>
                  </a:extLst>
                </p:cNvPr>
                <p:cNvSpPr/>
                <p:nvPr/>
              </p:nvSpPr>
              <p:spPr>
                <a:xfrm>
                  <a:off x="1603870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22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288" name="object 127">
                  <a:extLst>
                    <a:ext uri="{FF2B5EF4-FFF2-40B4-BE49-F238E27FC236}">
                      <a16:creationId xmlns:a16="http://schemas.microsoft.com/office/drawing/2014/main" id="{8531080A-AB7A-4C25-BFBE-277A83320D59}"/>
                    </a:ext>
                  </a:extLst>
                </p:cNvPr>
                <p:cNvSpPr/>
                <p:nvPr/>
              </p:nvSpPr>
              <p:spPr>
                <a:xfrm>
                  <a:off x="3616960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5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26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</p:grpSp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A7A28109-4406-4950-8008-2E4A62F000B7}"/>
                  </a:ext>
                </a:extLst>
              </p:cNvPr>
              <p:cNvGrpSpPr/>
              <p:nvPr/>
            </p:nvGrpSpPr>
            <p:grpSpPr>
              <a:xfrm>
                <a:off x="1600200" y="2959735"/>
                <a:ext cx="1352550" cy="316865"/>
                <a:chOff x="1603870" y="1773873"/>
                <a:chExt cx="1352550" cy="316865"/>
              </a:xfrm>
            </p:grpSpPr>
            <p:sp>
              <p:nvSpPr>
                <p:cNvPr id="278" name="object 54">
                  <a:extLst>
                    <a:ext uri="{FF2B5EF4-FFF2-40B4-BE49-F238E27FC236}">
                      <a16:creationId xmlns:a16="http://schemas.microsoft.com/office/drawing/2014/main" id="{98E5B365-6B53-46E5-BF16-3073C6692945}"/>
                    </a:ext>
                  </a:extLst>
                </p:cNvPr>
                <p:cNvSpPr/>
                <p:nvPr/>
              </p:nvSpPr>
              <p:spPr>
                <a:xfrm>
                  <a:off x="2610980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31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279" name="object 55">
                  <a:extLst>
                    <a:ext uri="{FF2B5EF4-FFF2-40B4-BE49-F238E27FC236}">
                      <a16:creationId xmlns:a16="http://schemas.microsoft.com/office/drawing/2014/main" id="{26CD2859-446B-4395-9977-1C9EC032C9A1}"/>
                    </a:ext>
                  </a:extLst>
                </p:cNvPr>
                <p:cNvSpPr/>
                <p:nvPr/>
              </p:nvSpPr>
              <p:spPr>
                <a:xfrm>
                  <a:off x="2107425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30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  <p:sp>
              <p:nvSpPr>
                <p:cNvPr id="280" name="object 56">
                  <a:extLst>
                    <a:ext uri="{FF2B5EF4-FFF2-40B4-BE49-F238E27FC236}">
                      <a16:creationId xmlns:a16="http://schemas.microsoft.com/office/drawing/2014/main" id="{E7D82879-295F-43D1-9EA1-A69333A1418E}"/>
                    </a:ext>
                  </a:extLst>
                </p:cNvPr>
                <p:cNvSpPr/>
                <p:nvPr/>
              </p:nvSpPr>
              <p:spPr>
                <a:xfrm>
                  <a:off x="1603870" y="1773873"/>
                  <a:ext cx="345440" cy="316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16864">
                      <a:moveTo>
                        <a:pt x="0" y="316483"/>
                      </a:moveTo>
                      <a:lnTo>
                        <a:pt x="344932" y="316483"/>
                      </a:lnTo>
                      <a:lnTo>
                        <a:pt x="344932" y="0"/>
                      </a:lnTo>
                      <a:lnTo>
                        <a:pt x="0" y="0"/>
                      </a:lnTo>
                      <a:lnTo>
                        <a:pt x="0" y="316483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pPr algn="ctr"/>
                  <a:r>
                    <a:rPr lang="en-US" sz="2000" b="1" dirty="0">
                      <a:latin typeface="Bogle" panose="020B0503020203060203" pitchFamily="34" charset="0"/>
                    </a:rPr>
                    <a:t>29</a:t>
                  </a:r>
                  <a:endParaRPr sz="2000" b="1" dirty="0">
                    <a:latin typeface="Bogle" panose="020B0503020203060203" pitchFamily="34" charset="0"/>
                  </a:endParaRPr>
                </a:p>
              </p:txBody>
            </p:sp>
          </p:grpSp>
        </p:grpSp>
      </p:grpSp>
      <p:sp>
        <p:nvSpPr>
          <p:cNvPr id="160" name="object 50">
            <a:extLst>
              <a:ext uri="{FF2B5EF4-FFF2-40B4-BE49-F238E27FC236}">
                <a16:creationId xmlns:a16="http://schemas.microsoft.com/office/drawing/2014/main" id="{372204C1-1B10-4C1F-84E4-B3EA790756AB}"/>
              </a:ext>
            </a:extLst>
          </p:cNvPr>
          <p:cNvSpPr/>
          <p:nvPr/>
        </p:nvSpPr>
        <p:spPr>
          <a:xfrm>
            <a:off x="4648200" y="4331335"/>
            <a:ext cx="345440" cy="316865"/>
          </a:xfrm>
          <a:custGeom>
            <a:avLst/>
            <a:gdLst/>
            <a:ahLst/>
            <a:cxnLst/>
            <a:rect l="l" t="t" r="r" b="b"/>
            <a:pathLst>
              <a:path w="345439" h="316864">
                <a:moveTo>
                  <a:pt x="0" y="316483"/>
                </a:moveTo>
                <a:lnTo>
                  <a:pt x="344932" y="316483"/>
                </a:lnTo>
                <a:lnTo>
                  <a:pt x="344932" y="0"/>
                </a:lnTo>
                <a:lnTo>
                  <a:pt x="0" y="0"/>
                </a:lnTo>
                <a:lnTo>
                  <a:pt x="0" y="3164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ctr"/>
            <a:r>
              <a:rPr lang="en-US" sz="2000" b="1" dirty="0">
                <a:latin typeface="Bogle" panose="020B0503020203060203" pitchFamily="34" charset="0"/>
              </a:rPr>
              <a:t>3</a:t>
            </a:r>
            <a:endParaRPr sz="2000" b="1" dirty="0">
              <a:latin typeface="Bogle" panose="020B0503020203060203" pitchFamily="34" charset="0"/>
            </a:endParaRPr>
          </a:p>
        </p:txBody>
      </p:sp>
      <p:sp>
        <p:nvSpPr>
          <p:cNvPr id="162" name="object 50">
            <a:extLst>
              <a:ext uri="{FF2B5EF4-FFF2-40B4-BE49-F238E27FC236}">
                <a16:creationId xmlns:a16="http://schemas.microsoft.com/office/drawing/2014/main" id="{A139A7BE-A217-4039-BBA6-740E9581A37D}"/>
              </a:ext>
            </a:extLst>
          </p:cNvPr>
          <p:cNvSpPr/>
          <p:nvPr/>
        </p:nvSpPr>
        <p:spPr>
          <a:xfrm>
            <a:off x="4114800" y="7467600"/>
            <a:ext cx="345440" cy="316865"/>
          </a:xfrm>
          <a:custGeom>
            <a:avLst/>
            <a:gdLst/>
            <a:ahLst/>
            <a:cxnLst/>
            <a:rect l="l" t="t" r="r" b="b"/>
            <a:pathLst>
              <a:path w="345439" h="316864">
                <a:moveTo>
                  <a:pt x="0" y="316483"/>
                </a:moveTo>
                <a:lnTo>
                  <a:pt x="344932" y="316483"/>
                </a:lnTo>
                <a:lnTo>
                  <a:pt x="344932" y="0"/>
                </a:lnTo>
                <a:lnTo>
                  <a:pt x="0" y="0"/>
                </a:lnTo>
                <a:lnTo>
                  <a:pt x="0" y="3164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ctr"/>
            <a:r>
              <a:rPr lang="en-US" sz="2000" b="1" dirty="0">
                <a:latin typeface="Bogle" panose="020B0503020203060203" pitchFamily="34" charset="0"/>
              </a:rPr>
              <a:t>6</a:t>
            </a:r>
            <a:endParaRPr sz="2000" b="1" dirty="0">
              <a:latin typeface="Bogle" panose="020B0503020203060203" pitchFamily="34" charset="0"/>
            </a:endParaRPr>
          </a:p>
        </p:txBody>
      </p:sp>
      <p:sp>
        <p:nvSpPr>
          <p:cNvPr id="158" name="object 55">
            <a:extLst>
              <a:ext uri="{FF2B5EF4-FFF2-40B4-BE49-F238E27FC236}">
                <a16:creationId xmlns:a16="http://schemas.microsoft.com/office/drawing/2014/main" id="{74F9B64F-CCDC-47FA-82B7-676F68A70E68}"/>
              </a:ext>
            </a:extLst>
          </p:cNvPr>
          <p:cNvSpPr/>
          <p:nvPr/>
        </p:nvSpPr>
        <p:spPr>
          <a:xfrm>
            <a:off x="2590800" y="3001422"/>
            <a:ext cx="345440" cy="316865"/>
          </a:xfrm>
          <a:custGeom>
            <a:avLst/>
            <a:gdLst/>
            <a:ahLst/>
            <a:cxnLst/>
            <a:rect l="l" t="t" r="r" b="b"/>
            <a:pathLst>
              <a:path w="345439" h="316864">
                <a:moveTo>
                  <a:pt x="0" y="316483"/>
                </a:moveTo>
                <a:lnTo>
                  <a:pt x="344932" y="316483"/>
                </a:lnTo>
                <a:lnTo>
                  <a:pt x="344932" y="0"/>
                </a:lnTo>
                <a:lnTo>
                  <a:pt x="0" y="0"/>
                </a:lnTo>
                <a:lnTo>
                  <a:pt x="0" y="3164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ctr"/>
            <a:r>
              <a:rPr lang="en-US" sz="2000" b="1" dirty="0">
                <a:latin typeface="Bogle" panose="020B0503020203060203" pitchFamily="34" charset="0"/>
              </a:rPr>
              <a:t>29</a:t>
            </a:r>
            <a:endParaRPr sz="2000" b="1" dirty="0">
              <a:latin typeface="Bogle" panose="020B0503020203060203" pitchFamily="34" charset="0"/>
            </a:endParaRPr>
          </a:p>
        </p:txBody>
      </p:sp>
      <p:sp>
        <p:nvSpPr>
          <p:cNvPr id="166" name="object 55">
            <a:extLst>
              <a:ext uri="{FF2B5EF4-FFF2-40B4-BE49-F238E27FC236}">
                <a16:creationId xmlns:a16="http://schemas.microsoft.com/office/drawing/2014/main" id="{048DD733-3006-4183-A0EF-F5A9C7FA3D79}"/>
              </a:ext>
            </a:extLst>
          </p:cNvPr>
          <p:cNvSpPr/>
          <p:nvPr/>
        </p:nvSpPr>
        <p:spPr>
          <a:xfrm>
            <a:off x="3093225" y="3003564"/>
            <a:ext cx="345440" cy="316865"/>
          </a:xfrm>
          <a:custGeom>
            <a:avLst/>
            <a:gdLst/>
            <a:ahLst/>
            <a:cxnLst/>
            <a:rect l="l" t="t" r="r" b="b"/>
            <a:pathLst>
              <a:path w="345439" h="316864">
                <a:moveTo>
                  <a:pt x="0" y="316483"/>
                </a:moveTo>
                <a:lnTo>
                  <a:pt x="344932" y="316483"/>
                </a:lnTo>
                <a:lnTo>
                  <a:pt x="344932" y="0"/>
                </a:lnTo>
                <a:lnTo>
                  <a:pt x="0" y="0"/>
                </a:lnTo>
                <a:lnTo>
                  <a:pt x="0" y="3164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ctr"/>
            <a:r>
              <a:rPr lang="en-US" sz="2000" b="1" dirty="0">
                <a:latin typeface="Bogle" panose="020B0503020203060203" pitchFamily="34" charset="0"/>
              </a:rPr>
              <a:t>30</a:t>
            </a:r>
            <a:endParaRPr sz="2000" b="1" dirty="0">
              <a:latin typeface="Bogle" panose="020B0503020203060203" pitchFamily="34" charset="0"/>
            </a:endParaRPr>
          </a:p>
        </p:txBody>
      </p:sp>
      <p:sp>
        <p:nvSpPr>
          <p:cNvPr id="168" name="object 127">
            <a:extLst>
              <a:ext uri="{FF2B5EF4-FFF2-40B4-BE49-F238E27FC236}">
                <a16:creationId xmlns:a16="http://schemas.microsoft.com/office/drawing/2014/main" id="{7F4F2892-53F3-4BBA-81D0-AE66D2BBF8E2}"/>
              </a:ext>
            </a:extLst>
          </p:cNvPr>
          <p:cNvSpPr/>
          <p:nvPr/>
        </p:nvSpPr>
        <p:spPr>
          <a:xfrm>
            <a:off x="4618239" y="6198630"/>
            <a:ext cx="345440" cy="316865"/>
          </a:xfrm>
          <a:custGeom>
            <a:avLst/>
            <a:gdLst/>
            <a:ahLst/>
            <a:cxnLst/>
            <a:rect l="l" t="t" r="r" b="b"/>
            <a:pathLst>
              <a:path w="345439" h="316865">
                <a:moveTo>
                  <a:pt x="0" y="316483"/>
                </a:moveTo>
                <a:lnTo>
                  <a:pt x="344932" y="316483"/>
                </a:lnTo>
                <a:lnTo>
                  <a:pt x="344932" y="0"/>
                </a:lnTo>
                <a:lnTo>
                  <a:pt x="0" y="0"/>
                </a:lnTo>
                <a:lnTo>
                  <a:pt x="0" y="3164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ctr"/>
            <a:r>
              <a:rPr lang="en-US" sz="2000" b="1" dirty="0">
                <a:latin typeface="Bogle" panose="020B0503020203060203" pitchFamily="34" charset="0"/>
              </a:rPr>
              <a:t>31</a:t>
            </a:r>
            <a:endParaRPr sz="2000" b="1" dirty="0">
              <a:latin typeface="Bogle" panose="020B0503020203060203" pitchFamily="34" charset="0"/>
            </a:endParaRPr>
          </a:p>
        </p:txBody>
      </p:sp>
      <p:sp>
        <p:nvSpPr>
          <p:cNvPr id="182" name="object 53">
            <a:extLst>
              <a:ext uri="{FF2B5EF4-FFF2-40B4-BE49-F238E27FC236}">
                <a16:creationId xmlns:a16="http://schemas.microsoft.com/office/drawing/2014/main" id="{F621C3F1-6457-4906-AF8E-6C72B40DE871}"/>
              </a:ext>
            </a:extLst>
          </p:cNvPr>
          <p:cNvSpPr/>
          <p:nvPr/>
        </p:nvSpPr>
        <p:spPr>
          <a:xfrm>
            <a:off x="3110865" y="7467600"/>
            <a:ext cx="345440" cy="316865"/>
          </a:xfrm>
          <a:custGeom>
            <a:avLst/>
            <a:gdLst/>
            <a:ahLst/>
            <a:cxnLst/>
            <a:rect l="l" t="t" r="r" b="b"/>
            <a:pathLst>
              <a:path w="345439" h="316864">
                <a:moveTo>
                  <a:pt x="0" y="316483"/>
                </a:moveTo>
                <a:lnTo>
                  <a:pt x="344932" y="316483"/>
                </a:lnTo>
                <a:lnTo>
                  <a:pt x="344932" y="0"/>
                </a:lnTo>
                <a:lnTo>
                  <a:pt x="0" y="0"/>
                </a:lnTo>
                <a:lnTo>
                  <a:pt x="0" y="3164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ctr"/>
            <a:r>
              <a:rPr lang="en-US" sz="2000" b="1" dirty="0">
                <a:latin typeface="Bogle" panose="020B0503020203060203" pitchFamily="34" charset="0"/>
              </a:rPr>
              <a:t>4</a:t>
            </a:r>
            <a:endParaRPr sz="2000" b="1" dirty="0">
              <a:latin typeface="Bogle" panose="020B0503020203060203" pitchFamily="34" charset="0"/>
            </a:endParaRPr>
          </a:p>
        </p:txBody>
      </p:sp>
      <p:sp>
        <p:nvSpPr>
          <p:cNvPr id="183" name="object 54">
            <a:extLst>
              <a:ext uri="{FF2B5EF4-FFF2-40B4-BE49-F238E27FC236}">
                <a16:creationId xmlns:a16="http://schemas.microsoft.com/office/drawing/2014/main" id="{B078C542-3345-42FD-8765-556CB2C832A2}"/>
              </a:ext>
            </a:extLst>
          </p:cNvPr>
          <p:cNvSpPr/>
          <p:nvPr/>
        </p:nvSpPr>
        <p:spPr>
          <a:xfrm>
            <a:off x="2607310" y="7467600"/>
            <a:ext cx="345440" cy="316865"/>
          </a:xfrm>
          <a:custGeom>
            <a:avLst/>
            <a:gdLst/>
            <a:ahLst/>
            <a:cxnLst/>
            <a:rect l="l" t="t" r="r" b="b"/>
            <a:pathLst>
              <a:path w="345439" h="316864">
                <a:moveTo>
                  <a:pt x="0" y="316483"/>
                </a:moveTo>
                <a:lnTo>
                  <a:pt x="344932" y="316483"/>
                </a:lnTo>
                <a:lnTo>
                  <a:pt x="344932" y="0"/>
                </a:lnTo>
                <a:lnTo>
                  <a:pt x="0" y="0"/>
                </a:lnTo>
                <a:lnTo>
                  <a:pt x="0" y="3164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ctr"/>
            <a:r>
              <a:rPr lang="en-US" sz="2000" b="1" dirty="0">
                <a:latin typeface="Bogle" panose="020B0503020203060203" pitchFamily="34" charset="0"/>
              </a:rPr>
              <a:t>3</a:t>
            </a:r>
            <a:endParaRPr sz="2000" b="1" dirty="0">
              <a:latin typeface="Bogle" panose="020B0503020203060203" pitchFamily="34" charset="0"/>
            </a:endParaRPr>
          </a:p>
        </p:txBody>
      </p:sp>
      <p:sp>
        <p:nvSpPr>
          <p:cNvPr id="184" name="object 55">
            <a:extLst>
              <a:ext uri="{FF2B5EF4-FFF2-40B4-BE49-F238E27FC236}">
                <a16:creationId xmlns:a16="http://schemas.microsoft.com/office/drawing/2014/main" id="{A99D5815-4DA5-4662-92FB-82585CC89E18}"/>
              </a:ext>
            </a:extLst>
          </p:cNvPr>
          <p:cNvSpPr/>
          <p:nvPr/>
        </p:nvSpPr>
        <p:spPr>
          <a:xfrm>
            <a:off x="2103755" y="7467600"/>
            <a:ext cx="345440" cy="316865"/>
          </a:xfrm>
          <a:custGeom>
            <a:avLst/>
            <a:gdLst/>
            <a:ahLst/>
            <a:cxnLst/>
            <a:rect l="l" t="t" r="r" b="b"/>
            <a:pathLst>
              <a:path w="345439" h="316864">
                <a:moveTo>
                  <a:pt x="0" y="316483"/>
                </a:moveTo>
                <a:lnTo>
                  <a:pt x="344932" y="316483"/>
                </a:lnTo>
                <a:lnTo>
                  <a:pt x="344932" y="0"/>
                </a:lnTo>
                <a:lnTo>
                  <a:pt x="0" y="0"/>
                </a:lnTo>
                <a:lnTo>
                  <a:pt x="0" y="316483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ctr"/>
            <a:r>
              <a:rPr lang="en-US" sz="2000" b="1" dirty="0">
                <a:latin typeface="Bogle" panose="020B0503020203060203" pitchFamily="34" charset="0"/>
              </a:rPr>
              <a:t>2</a:t>
            </a:r>
            <a:endParaRPr sz="2000" b="1" dirty="0">
              <a:latin typeface="Bogle" panose="020B0503020203060203" pitchFamily="34" charset="0"/>
            </a:endParaRPr>
          </a:p>
        </p:txBody>
      </p:sp>
      <p:sp>
        <p:nvSpPr>
          <p:cNvPr id="185" name="object 56">
            <a:extLst>
              <a:ext uri="{FF2B5EF4-FFF2-40B4-BE49-F238E27FC236}">
                <a16:creationId xmlns:a16="http://schemas.microsoft.com/office/drawing/2014/main" id="{829320F9-5813-4A97-867D-3D47990DFF61}"/>
              </a:ext>
            </a:extLst>
          </p:cNvPr>
          <p:cNvSpPr/>
          <p:nvPr/>
        </p:nvSpPr>
        <p:spPr>
          <a:xfrm>
            <a:off x="1600200" y="7467600"/>
            <a:ext cx="345440" cy="316865"/>
          </a:xfrm>
          <a:custGeom>
            <a:avLst/>
            <a:gdLst/>
            <a:ahLst/>
            <a:cxnLst/>
            <a:rect l="l" t="t" r="r" b="b"/>
            <a:pathLst>
              <a:path w="345439" h="316864">
                <a:moveTo>
                  <a:pt x="0" y="316483"/>
                </a:moveTo>
                <a:lnTo>
                  <a:pt x="344932" y="316483"/>
                </a:lnTo>
                <a:lnTo>
                  <a:pt x="344932" y="0"/>
                </a:lnTo>
                <a:lnTo>
                  <a:pt x="0" y="0"/>
                </a:lnTo>
                <a:lnTo>
                  <a:pt x="0" y="316483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ctr"/>
            <a:r>
              <a:rPr lang="en-US" sz="2000" b="1" dirty="0">
                <a:latin typeface="Bogle" panose="020B0503020203060203" pitchFamily="34" charset="0"/>
              </a:rPr>
              <a:t>1</a:t>
            </a:r>
            <a:endParaRPr sz="2000" b="1" dirty="0">
              <a:latin typeface="Bogle" panose="020B0503020203060203" pitchFamily="34" charset="0"/>
            </a:endParaRPr>
          </a:p>
        </p:txBody>
      </p:sp>
      <p:sp>
        <p:nvSpPr>
          <p:cNvPr id="187" name="object 127">
            <a:extLst>
              <a:ext uri="{FF2B5EF4-FFF2-40B4-BE49-F238E27FC236}">
                <a16:creationId xmlns:a16="http://schemas.microsoft.com/office/drawing/2014/main" id="{1B729EA8-C45D-4DFC-B6A8-C23C66887948}"/>
              </a:ext>
            </a:extLst>
          </p:cNvPr>
          <p:cNvSpPr/>
          <p:nvPr/>
        </p:nvSpPr>
        <p:spPr>
          <a:xfrm>
            <a:off x="3613290" y="7467600"/>
            <a:ext cx="345440" cy="316865"/>
          </a:xfrm>
          <a:custGeom>
            <a:avLst/>
            <a:gdLst/>
            <a:ahLst/>
            <a:cxnLst/>
            <a:rect l="l" t="t" r="r" b="b"/>
            <a:pathLst>
              <a:path w="345439" h="316865">
                <a:moveTo>
                  <a:pt x="0" y="316483"/>
                </a:moveTo>
                <a:lnTo>
                  <a:pt x="344932" y="316483"/>
                </a:lnTo>
                <a:lnTo>
                  <a:pt x="344932" y="0"/>
                </a:lnTo>
                <a:lnTo>
                  <a:pt x="0" y="0"/>
                </a:lnTo>
                <a:lnTo>
                  <a:pt x="0" y="3164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ctr"/>
            <a:r>
              <a:rPr lang="en-US" sz="2000" b="1" dirty="0">
                <a:latin typeface="Bogle" panose="020B0503020203060203" pitchFamily="34" charset="0"/>
              </a:rPr>
              <a:t>5</a:t>
            </a:r>
            <a:endParaRPr sz="2000" b="1" dirty="0">
              <a:latin typeface="Bogle" panose="020B0503020203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453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110</Words>
  <Application>Microsoft Office PowerPoint</Application>
  <PresentationFormat>Custom</PresentationFormat>
  <Paragraphs>99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Bogle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KeyEventDates_FourthQuarter2020</dc:title>
  <dc:creator>Jessica Story</dc:creator>
  <cp:lastModifiedBy>Ada Perez</cp:lastModifiedBy>
  <cp:revision>28</cp:revision>
  <dcterms:created xsi:type="dcterms:W3CDTF">2020-10-20T12:03:49Z</dcterms:created>
  <dcterms:modified xsi:type="dcterms:W3CDTF">2021-10-18T13:59:11Z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2020-03-27T00:00:00Z</vt:filetime>
  </property>
  <property fmtid="{D5CDD505-2E9C-101B-9397-08002B2CF9AE}" pid="3" name="Creator">
    <vt:lpwstr>Adobe InDesign 15.0 (Macintosh)</vt:lpwstr>
  </property>
  <property fmtid="{D5CDD505-2E9C-101B-9397-08002B2CF9AE}" pid="4" name="LastSaved">
    <vt:filetime>2020-10-20T00:00:00Z</vt:filetime>
  </property>
</Properties>
</file>