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988f190f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988f190f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88f190f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88f190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88f190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88f190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988f190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988f190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988f190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988f190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988f190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988f190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988f190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988f190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88f190f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88f190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988f190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988f190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988f190f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988f190f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Output Parsers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Structuring LLM Responses for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StructuredOutputParser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Handles multiple types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mixed data types (strings, integers, lists, floats)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more detailed schema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436175" y="2925525"/>
            <a:ext cx="27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913625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catalogs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assessment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9200"/>
            <a:ext cx="8520601" cy="216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Output Parsers?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that convert raw LLM text output into structured formats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integration of LLM responses with application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Enforce specific response formats through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unstructured text into usable data structures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Output Parsers?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Consistency in LLM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validation and 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integration with downstream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developer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 data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PydanticOutputParser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Pydantic models to define structured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complex, nested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Validates output against a 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436175" y="2925525"/>
            <a:ext cx="27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913625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structured information from biographical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profile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entity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70189"/>
            <a:ext cx="8520600" cy="267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CommaSeparatedListOutputParser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6436175" y="2925525"/>
            <a:ext cx="27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516675" y="1480025"/>
            <a:ext cx="55038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 What are a common list of fruits?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[‘mangoes’, ‘apples’, ‘bananas]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4412"/>
            <a:ext cx="8520601" cy="294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StructuredOutputParser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custom response schemas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flexible than Pydantic for simple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explicit field descriptions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6436175" y="2925525"/>
            <a:ext cx="27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913625" y="1152475"/>
            <a:ext cx="31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attribute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 from descriptions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6886"/>
            <a:ext cx="8520601" cy="396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